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628" r:id="rId2"/>
    <p:sldId id="581" r:id="rId3"/>
    <p:sldId id="256" r:id="rId4"/>
    <p:sldId id="654" r:id="rId5"/>
    <p:sldId id="589" r:id="rId6"/>
    <p:sldId id="638" r:id="rId7"/>
    <p:sldId id="659" r:id="rId8"/>
    <p:sldId id="554" r:id="rId9"/>
    <p:sldId id="656" r:id="rId10"/>
    <p:sldId id="657" r:id="rId11"/>
    <p:sldId id="454" r:id="rId12"/>
    <p:sldId id="632" r:id="rId13"/>
    <p:sldId id="658" r:id="rId14"/>
    <p:sldId id="661" r:id="rId15"/>
    <p:sldId id="655" r:id="rId16"/>
    <p:sldId id="664" r:id="rId17"/>
    <p:sldId id="665" r:id="rId18"/>
    <p:sldId id="666" r:id="rId19"/>
    <p:sldId id="663" r:id="rId20"/>
    <p:sldId id="599" r:id="rId21"/>
    <p:sldId id="660" r:id="rId22"/>
    <p:sldId id="560" r:id="rId23"/>
    <p:sldId id="662" r:id="rId24"/>
    <p:sldId id="668" r:id="rId25"/>
    <p:sldId id="667" r:id="rId26"/>
    <p:sldId id="669" r:id="rId27"/>
    <p:sldId id="670" r:id="rId28"/>
    <p:sldId id="671" r:id="rId29"/>
    <p:sldId id="672" r:id="rId30"/>
    <p:sldId id="566" r:id="rId31"/>
    <p:sldId id="673" r:id="rId32"/>
    <p:sldId id="674" r:id="rId33"/>
    <p:sldId id="675" r:id="rId34"/>
    <p:sldId id="676" r:id="rId35"/>
    <p:sldId id="677" r:id="rId36"/>
    <p:sldId id="645" r:id="rId37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80000"/>
    <a:srgbClr val="003300"/>
    <a:srgbClr val="800000"/>
    <a:srgbClr val="DE0000"/>
    <a:srgbClr val="873143"/>
    <a:srgbClr val="CC0066"/>
    <a:srgbClr val="D6A300"/>
    <a:srgbClr val="EAB200"/>
    <a:srgbClr val="A0041E"/>
    <a:srgbClr val="DEA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841" autoAdjust="0"/>
    <p:restoredTop sz="94660"/>
  </p:normalViewPr>
  <p:slideViewPr>
    <p:cSldViewPr snapToGrid="0">
      <p:cViewPr varScale="1">
        <p:scale>
          <a:sx n="59" d="100"/>
          <a:sy n="59" d="100"/>
        </p:scale>
        <p:origin x="72" y="4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710FA-A054-4D28-97A1-35A95814C651}" type="datetimeFigureOut">
              <a:rPr lang="pt-BR" smtClean="0"/>
              <a:t>08/06/2024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3AADE-1F27-4F5E-8F1C-F75F223BC28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224860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710FA-A054-4D28-97A1-35A95814C651}" type="datetimeFigureOut">
              <a:rPr lang="pt-BR" smtClean="0"/>
              <a:t>08/06/2024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3AADE-1F27-4F5E-8F1C-F75F223BC28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031856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710FA-A054-4D28-97A1-35A95814C651}" type="datetimeFigureOut">
              <a:rPr lang="pt-BR" smtClean="0"/>
              <a:t>08/06/2024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3AADE-1F27-4F5E-8F1C-F75F223BC28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64838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710FA-A054-4D28-97A1-35A95814C651}" type="datetimeFigureOut">
              <a:rPr lang="pt-BR" smtClean="0"/>
              <a:t>08/06/2024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3AADE-1F27-4F5E-8F1C-F75F223BC28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163427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710FA-A054-4D28-97A1-35A95814C651}" type="datetimeFigureOut">
              <a:rPr lang="pt-BR" smtClean="0"/>
              <a:t>08/06/2024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3AADE-1F27-4F5E-8F1C-F75F223BC28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29042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710FA-A054-4D28-97A1-35A95814C651}" type="datetimeFigureOut">
              <a:rPr lang="pt-BR" smtClean="0"/>
              <a:t>08/06/2024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3AADE-1F27-4F5E-8F1C-F75F223BC28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55262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710FA-A054-4D28-97A1-35A95814C651}" type="datetimeFigureOut">
              <a:rPr lang="pt-BR" smtClean="0"/>
              <a:t>08/06/2024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3AADE-1F27-4F5E-8F1C-F75F223BC28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96667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710FA-A054-4D28-97A1-35A95814C651}" type="datetimeFigureOut">
              <a:rPr lang="pt-BR" smtClean="0"/>
              <a:t>08/06/2024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3AADE-1F27-4F5E-8F1C-F75F223BC28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86639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710FA-A054-4D28-97A1-35A95814C651}" type="datetimeFigureOut">
              <a:rPr lang="pt-BR" smtClean="0"/>
              <a:t>08/06/2024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3AADE-1F27-4F5E-8F1C-F75F223BC28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26460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710FA-A054-4D28-97A1-35A95814C651}" type="datetimeFigureOut">
              <a:rPr lang="pt-BR" smtClean="0"/>
              <a:t>08/06/2024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3AADE-1F27-4F5E-8F1C-F75F223BC28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995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710FA-A054-4D28-97A1-35A95814C651}" type="datetimeFigureOut">
              <a:rPr lang="pt-BR" smtClean="0"/>
              <a:t>08/06/2024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3AADE-1F27-4F5E-8F1C-F75F223BC28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17981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7710FA-A054-4D28-97A1-35A95814C651}" type="datetimeFigureOut">
              <a:rPr lang="pt-BR" smtClean="0"/>
              <a:t>08/06/2024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03AADE-1F27-4F5E-8F1C-F75F223BC28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8415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677" y="0"/>
            <a:ext cx="55306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70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3566" y="0"/>
            <a:ext cx="9788434" cy="6862943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195942" y="96593"/>
            <a:ext cx="8543109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72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DIVINO COMPANHEIRO!</a:t>
            </a:r>
          </a:p>
          <a:p>
            <a:r>
              <a:rPr lang="pt-BR" sz="38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VOZES EM LOUVOR</a:t>
            </a:r>
          </a:p>
          <a:p>
            <a:r>
              <a:rPr lang="pt-BR" sz="38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PRELÚDIO</a:t>
            </a:r>
          </a:p>
          <a:p>
            <a:r>
              <a:rPr lang="pt-BR" sz="38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ENTRADA</a:t>
            </a:r>
            <a:endParaRPr lang="pt-BR" sz="38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8369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1" y="0"/>
            <a:ext cx="10763793" cy="6675120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6175" y="4555535"/>
            <a:ext cx="2119585" cy="2119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961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3663" y="0"/>
            <a:ext cx="7732668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6647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0" y="0"/>
            <a:ext cx="12192000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pt-BR" sz="4000" spc="-30" dirty="0" smtClean="0">
                <a:solidFill>
                  <a:schemeClr val="bg1"/>
                </a:solidFill>
                <a:effectLst/>
                <a:latin typeface="Impact" panose="020B0806030902050204" pitchFamily="34" charset="0"/>
              </a:rPr>
              <a:t>CREIO EM DEUS, PAI TODO-PODEROSO, CRIADOR DO CÉU E </a:t>
            </a:r>
          </a:p>
          <a:p>
            <a:pPr algn="ctr">
              <a:spcAft>
                <a:spcPts val="0"/>
              </a:spcAft>
            </a:pPr>
            <a:r>
              <a:rPr lang="pt-BR" sz="4000" spc="-30" dirty="0" smtClean="0">
                <a:solidFill>
                  <a:schemeClr val="bg1"/>
                </a:solidFill>
                <a:effectLst/>
                <a:latin typeface="Impact" panose="020B0806030902050204" pitchFamily="34" charset="0"/>
              </a:rPr>
              <a:t>DA TERRA. E EM JESUS CRISTO, SEU FILHO UNIGÊNITO, NOSSO SENHOR, O QUAL FOI CONCEBIDO PELO ESPÍRITO SANTO, NASCEU DA VIRGEM MARIA, PADECEU SOB O PODER DE PÔNCIO PILATOS, FOI CRUCIFICADO, MORTO E SEPULTADO, DESCEU AO MUNDO DOS MORTOS, RESSUSCITOU NO TERCEIRO DIA, SUBIU AO CÉU, E ESTÁ SENTADO À DIREITA DE DEUS PAI, TODO-PODEROSO, DE ONDE VIRÁ PARA JULGAR OS VIVOS E OS MORTOS.</a:t>
            </a:r>
            <a:r>
              <a:rPr lang="pt-BR" sz="4000" cap="small" spc="-30" dirty="0" smtClean="0">
                <a:solidFill>
                  <a:schemeClr val="bg1"/>
                </a:solidFill>
                <a:effectLst/>
                <a:latin typeface="Impact" panose="020B0806030902050204" pitchFamily="34" charset="0"/>
              </a:rPr>
              <a:t> </a:t>
            </a:r>
            <a:r>
              <a:rPr lang="pt-BR" sz="4000" spc="-30" dirty="0" smtClean="0">
                <a:solidFill>
                  <a:schemeClr val="bg1"/>
                </a:solidFill>
                <a:effectLst/>
                <a:latin typeface="Impact" panose="020B0806030902050204" pitchFamily="34" charset="0"/>
              </a:rPr>
              <a:t>CREIO NO ESPÍRITO SANTO, NA SANTA IGREJA CRISTÃ, A COMUNHÃO DOS SANTOS, NA REMISSÃO DOS PECADOS, NA RESSURREIÇÃO DO CORPO E NA VIDA ETERNA. AMÉM!</a:t>
            </a:r>
            <a:endParaRPr lang="pt-BR" sz="4000" dirty="0">
              <a:solidFill>
                <a:schemeClr val="bg1"/>
              </a:solidFill>
              <a:effectLst/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1041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307" y="213940"/>
            <a:ext cx="7735379" cy="643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485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3566" y="0"/>
            <a:ext cx="9788434" cy="6862943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195942" y="96593"/>
            <a:ext cx="8543109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72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DESCANSAREI!</a:t>
            </a:r>
          </a:p>
          <a:p>
            <a:r>
              <a:rPr lang="pt-BR" sz="38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VOZES EM LOUVOR</a:t>
            </a:r>
          </a:p>
          <a:p>
            <a:r>
              <a:rPr lang="pt-BR" sz="38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PREPARAÇÃO</a:t>
            </a:r>
          </a:p>
          <a:p>
            <a:r>
              <a:rPr lang="pt-BR" sz="38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À CONFISSÃO</a:t>
            </a:r>
          </a:p>
        </p:txBody>
      </p:sp>
    </p:spTree>
    <p:extLst>
      <p:ext uri="{BB962C8B-B14F-4D97-AF65-F5344CB8AC3E}">
        <p14:creationId xmlns:p14="http://schemas.microsoft.com/office/powerpoint/2010/main" val="2481033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5513180"/>
            <a:ext cx="12192000" cy="110799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SALMO </a:t>
            </a:r>
            <a:r>
              <a:rPr lang="pt-BR" sz="6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130</a:t>
            </a:r>
            <a:endParaRPr lang="pt-BR" sz="6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4297" y="450850"/>
            <a:ext cx="8647612" cy="4891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605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513805" y="304860"/>
            <a:ext cx="11059885" cy="627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pt-BR" sz="4800" dirty="0">
                <a:solidFill>
                  <a:schemeClr val="bg1"/>
                </a:solidFill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DAS PROFUNDEZAS CLAMO A TI.</a:t>
            </a:r>
            <a:endParaRPr lang="pt-BR" sz="48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pt-BR" sz="4800" dirty="0">
                <a:solidFill>
                  <a:schemeClr val="bg1"/>
                </a:solidFill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OUVE, SENHOR, A MINHA VOZ! </a:t>
            </a:r>
            <a:endParaRPr lang="pt-BR" sz="48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pt-BR" sz="4800" dirty="0">
                <a:solidFill>
                  <a:schemeClr val="bg1"/>
                </a:solidFill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ESTEJAM ATENTOS OS TEUS OUVIDOS</a:t>
            </a:r>
            <a:endParaRPr lang="pt-BR" sz="48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pt-BR" sz="4800" dirty="0">
                <a:solidFill>
                  <a:schemeClr val="bg1"/>
                </a:solidFill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ÀS MINHAS SÚPLICAS.</a:t>
            </a:r>
            <a:endParaRPr lang="pt-BR" sz="48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pt-BR" dirty="0"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t-B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spcAft>
                <a:spcPts val="0"/>
              </a:spcAft>
            </a:pPr>
            <a:r>
              <a:rPr lang="pt-BR" sz="4800" dirty="0">
                <a:solidFill>
                  <a:srgbClr val="FFFF00"/>
                </a:solidFill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</a:t>
            </a:r>
            <a:r>
              <a:rPr lang="pt-BR" sz="4800" dirty="0" smtClean="0">
                <a:solidFill>
                  <a:srgbClr val="FFFF00"/>
                </a:solidFill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TOMASSES NOTA DOS </a:t>
            </a:r>
            <a:r>
              <a:rPr lang="pt-BR" sz="4800" dirty="0">
                <a:solidFill>
                  <a:srgbClr val="FFFF00"/>
                </a:solidFill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NOSSOS </a:t>
            </a:r>
            <a:endParaRPr lang="pt-BR" sz="4800" dirty="0" smtClean="0">
              <a:solidFill>
                <a:srgbClr val="FFFF00"/>
              </a:solidFill>
              <a:latin typeface="Impact" panose="020B080603090205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spcAft>
                <a:spcPts val="0"/>
              </a:spcAft>
            </a:pPr>
            <a:r>
              <a:rPr lang="pt-BR" sz="4800" dirty="0" smtClean="0">
                <a:solidFill>
                  <a:srgbClr val="FFFF00"/>
                </a:solidFill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PECADOS, QUEM </a:t>
            </a:r>
            <a:r>
              <a:rPr lang="pt-BR" sz="4800" dirty="0">
                <a:solidFill>
                  <a:srgbClr val="FFFF00"/>
                </a:solidFill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ESCAPARIA? </a:t>
            </a:r>
            <a:endParaRPr lang="pt-BR" sz="4800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spcAft>
                <a:spcPts val="0"/>
              </a:spcAft>
            </a:pPr>
            <a:r>
              <a:rPr lang="pt-BR" sz="4800" dirty="0">
                <a:solidFill>
                  <a:srgbClr val="FFFF00"/>
                </a:solidFill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MAS, CONTIGO ESTÁ O PERDÃO</a:t>
            </a:r>
            <a:endParaRPr lang="pt-BR" sz="4800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spcAft>
                <a:spcPts val="0"/>
              </a:spcAft>
            </a:pPr>
            <a:r>
              <a:rPr lang="pt-BR" sz="4800" dirty="0">
                <a:solidFill>
                  <a:srgbClr val="FFFF00"/>
                </a:solidFill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PARA QUE SEJAS TEMIDO. </a:t>
            </a:r>
            <a:endParaRPr lang="pt-BR" sz="4800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9660" y="470574"/>
            <a:ext cx="2314030" cy="2725413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805" y="3540035"/>
            <a:ext cx="2791098" cy="3043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857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572588" y="289678"/>
            <a:ext cx="11046822" cy="627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pt-BR" sz="4800" dirty="0">
                <a:solidFill>
                  <a:schemeClr val="bg1"/>
                </a:solidFill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ESPERO NO </a:t>
            </a:r>
            <a:r>
              <a:rPr lang="pt-BR" sz="4800" dirty="0" smtClean="0">
                <a:solidFill>
                  <a:schemeClr val="bg1"/>
                </a:solidFill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SENHOR.</a:t>
            </a:r>
            <a:r>
              <a:rPr lang="pt-BR" sz="48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4800" dirty="0" smtClean="0">
                <a:solidFill>
                  <a:schemeClr val="bg1"/>
                </a:solidFill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 </a:t>
            </a:r>
            <a:r>
              <a:rPr lang="pt-BR" sz="4800" dirty="0">
                <a:solidFill>
                  <a:schemeClr val="bg1"/>
                </a:solidFill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SUA PALAVRA </a:t>
            </a:r>
            <a:endParaRPr lang="pt-BR" sz="4800" dirty="0" smtClean="0">
              <a:solidFill>
                <a:schemeClr val="bg1"/>
              </a:solidFill>
              <a:latin typeface="Impact" panose="020B080603090205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pt-BR" sz="4800" dirty="0" smtClean="0">
                <a:solidFill>
                  <a:schemeClr val="bg1"/>
                </a:solidFill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PONHO </a:t>
            </a:r>
            <a:r>
              <a:rPr lang="pt-BR" sz="4800" dirty="0">
                <a:solidFill>
                  <a:schemeClr val="bg1"/>
                </a:solidFill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MINHA ESPERANÇA.  </a:t>
            </a:r>
            <a:endParaRPr lang="pt-BR" sz="48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pt-BR" sz="4800" dirty="0">
                <a:solidFill>
                  <a:schemeClr val="bg1"/>
                </a:solidFill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ESPERO PELO SENHOR </a:t>
            </a:r>
            <a:r>
              <a:rPr lang="pt-BR" sz="4800" dirty="0" smtClean="0">
                <a:solidFill>
                  <a:schemeClr val="bg1"/>
                </a:solidFill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MAIS </a:t>
            </a:r>
            <a:r>
              <a:rPr lang="pt-BR" sz="4800" dirty="0">
                <a:solidFill>
                  <a:schemeClr val="bg1"/>
                </a:solidFill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 QUE </a:t>
            </a:r>
            <a:endParaRPr lang="pt-BR" sz="4800" dirty="0" smtClean="0">
              <a:solidFill>
                <a:schemeClr val="bg1"/>
              </a:solidFill>
              <a:latin typeface="Impact" panose="020B080603090205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pt-BR" sz="4800" dirty="0" smtClean="0">
                <a:solidFill>
                  <a:schemeClr val="bg1"/>
                </a:solidFill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 </a:t>
            </a:r>
            <a:r>
              <a:rPr lang="pt-BR" sz="4800" dirty="0">
                <a:solidFill>
                  <a:schemeClr val="bg1"/>
                </a:solidFill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SENTINELAS PELO AMANHECER.</a:t>
            </a:r>
            <a:endParaRPr lang="pt-BR" sz="48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pt-BR" dirty="0"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t-B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spcAft>
                <a:spcPts val="0"/>
              </a:spcAft>
            </a:pPr>
            <a:r>
              <a:rPr lang="pt-BR" sz="4800" dirty="0">
                <a:solidFill>
                  <a:srgbClr val="FFFF00"/>
                </a:solidFill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ASSIM, PONHA A SUA ESPERANÇA NO SENHOR</a:t>
            </a:r>
            <a:r>
              <a:rPr lang="pt-BR" sz="4800" dirty="0" smtClean="0">
                <a:solidFill>
                  <a:srgbClr val="FFFF00"/>
                </a:solidFill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endParaRPr lang="pt-BR" sz="4800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spcAft>
                <a:spcPts val="0"/>
              </a:spcAft>
            </a:pPr>
            <a:r>
              <a:rPr lang="pt-BR" sz="4800" dirty="0">
                <a:solidFill>
                  <a:srgbClr val="FFFF00"/>
                </a:solidFill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POIS NELE HÁ AMOR E PLENA REDENÇÃO</a:t>
            </a:r>
            <a:r>
              <a:rPr lang="pt-BR" sz="4800" dirty="0" smtClean="0">
                <a:solidFill>
                  <a:srgbClr val="FFFF00"/>
                </a:solidFill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t-BR" sz="4800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spcAft>
                <a:spcPts val="0"/>
              </a:spcAft>
            </a:pPr>
            <a:r>
              <a:rPr lang="pt-BR" sz="4800" dirty="0">
                <a:solidFill>
                  <a:srgbClr val="FFFF00"/>
                </a:solidFill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 PRÓPRIO NOS LIVRARÁ</a:t>
            </a:r>
            <a:endParaRPr lang="pt-BR" sz="4800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spcAft>
                <a:spcPts val="0"/>
              </a:spcAft>
            </a:pPr>
            <a:r>
              <a:rPr lang="pt-BR" sz="4800" dirty="0">
                <a:solidFill>
                  <a:srgbClr val="FFFF00"/>
                </a:solidFill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TODAS AS SUAS CULPAS.</a:t>
            </a:r>
            <a:endParaRPr lang="pt-BR" sz="4800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76" y="5114381"/>
            <a:ext cx="3714750" cy="1469121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3615" y="674454"/>
            <a:ext cx="2275795" cy="2468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917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2362"/>
            <a:ext cx="12192000" cy="6940362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404948" y="827820"/>
            <a:ext cx="937913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600" dirty="0" smtClean="0">
                <a:ln>
                  <a:solidFill>
                    <a:schemeClr val="bg1"/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MOMENTO</a:t>
            </a:r>
          </a:p>
          <a:p>
            <a:r>
              <a:rPr lang="pt-BR" sz="9600" dirty="0" smtClean="0">
                <a:ln>
                  <a:solidFill>
                    <a:schemeClr val="bg1"/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DE ORAÇÃO</a:t>
            </a:r>
            <a:endParaRPr lang="pt-BR" sz="9600" dirty="0">
              <a:ln>
                <a:solidFill>
                  <a:schemeClr val="bg1"/>
                </a:solidFill>
              </a:ln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3396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891546" y="-2434345"/>
            <a:ext cx="6400799" cy="12183892"/>
          </a:xfrm>
          <a:prstGeom prst="rect">
            <a:avLst/>
          </a:prstGeom>
        </p:spPr>
      </p:pic>
      <p:sp>
        <p:nvSpPr>
          <p:cNvPr id="3" name="Retângulo 2"/>
          <p:cNvSpPr/>
          <p:nvPr/>
        </p:nvSpPr>
        <p:spPr>
          <a:xfrm>
            <a:off x="331225" y="171884"/>
            <a:ext cx="1152144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Aft>
                <a:spcPts val="0"/>
              </a:spcAft>
            </a:pPr>
            <a:r>
              <a:rPr lang="pt-BR" sz="54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 CRISTO, DEUS ESTÁ RECONCILIANDO</a:t>
            </a:r>
          </a:p>
          <a:p>
            <a:pPr algn="r">
              <a:spcAft>
                <a:spcPts val="0"/>
              </a:spcAft>
            </a:pPr>
            <a:r>
              <a:rPr lang="pt-BR" sz="54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CONSIGO O MUNDO. ASSIM TAMBÉM NOS</a:t>
            </a:r>
          </a:p>
          <a:p>
            <a:pPr algn="r">
              <a:spcAft>
                <a:spcPts val="0"/>
              </a:spcAft>
            </a:pPr>
            <a:r>
              <a:rPr lang="pt-BR" sz="54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CONFIA TAL PALAVRA DE RECONCILIAÇÃO.</a:t>
            </a:r>
            <a:endParaRPr lang="pt-BR" sz="54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spcAft>
                <a:spcPts val="0"/>
              </a:spcAft>
            </a:pPr>
            <a:r>
              <a:rPr lang="pt-BR" sz="3600" dirty="0" smtClean="0">
                <a:solidFill>
                  <a:srgbClr val="A0041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(PAULO AOS CORÍNTIOS, 2ª CORÍNTIOS 5.19)</a:t>
            </a:r>
            <a:endParaRPr lang="pt-BR" sz="3600" dirty="0">
              <a:solidFill>
                <a:srgbClr val="A0041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5665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3663" y="0"/>
            <a:ext cx="7732668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79400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3566" y="0"/>
            <a:ext cx="9788434" cy="6862943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195942" y="96593"/>
            <a:ext cx="8543109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6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GLÓRIA!</a:t>
            </a:r>
          </a:p>
          <a:p>
            <a:r>
              <a:rPr lang="pt-BR" sz="38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VOZES EM LOUVOR</a:t>
            </a:r>
          </a:p>
        </p:txBody>
      </p:sp>
    </p:spTree>
    <p:extLst>
      <p:ext uri="{BB962C8B-B14F-4D97-AF65-F5344CB8AC3E}">
        <p14:creationId xmlns:p14="http://schemas.microsoft.com/office/powerpoint/2010/main" val="2819460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-796834" y="1240474"/>
            <a:ext cx="121920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8800" dirty="0" smtClean="0">
                <a:ln>
                  <a:solidFill>
                    <a:sysClr val="windowText" lastClr="000000"/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1999-2024</a:t>
            </a:r>
          </a:p>
          <a:p>
            <a:pPr algn="r"/>
            <a:r>
              <a:rPr lang="pt-BR" sz="8800" dirty="0" smtClean="0">
                <a:ln>
                  <a:solidFill>
                    <a:sysClr val="windowText" lastClr="000000"/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JUBILEU DE PRATA</a:t>
            </a:r>
          </a:p>
          <a:p>
            <a:pPr algn="r"/>
            <a:r>
              <a:rPr lang="pt-BR" sz="8800" dirty="0" smtClean="0">
                <a:ln>
                  <a:solidFill>
                    <a:sysClr val="windowText" lastClr="000000"/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CULTO DE CONFIRMAÇÃO</a:t>
            </a:r>
            <a:endParaRPr lang="pt-BR" sz="8800" dirty="0">
              <a:ln>
                <a:solidFill>
                  <a:sysClr val="windowText" lastClr="000000"/>
                </a:solidFill>
              </a:ln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297" y="665710"/>
            <a:ext cx="2417921" cy="3138414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38" y="5544319"/>
            <a:ext cx="10447020" cy="699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166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70" t="6286" r="13037" b="62286"/>
          <a:stretch/>
        </p:blipFill>
        <p:spPr>
          <a:xfrm>
            <a:off x="548641" y="0"/>
            <a:ext cx="110559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766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87" t="5714" r="14921" b="64192"/>
          <a:stretch/>
        </p:blipFill>
        <p:spPr>
          <a:xfrm>
            <a:off x="326571" y="0"/>
            <a:ext cx="115457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71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71" t="4571" r="29455" b="62667"/>
          <a:stretch/>
        </p:blipFill>
        <p:spPr>
          <a:xfrm>
            <a:off x="1737360" y="0"/>
            <a:ext cx="86921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198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459266"/>
            <a:ext cx="12192000" cy="415498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66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Impact" panose="020B0806030902050204" pitchFamily="34" charset="0"/>
              </a:rPr>
              <a:t>/: ALEGRAI-VOS SEMPRE NO SENHOR.</a:t>
            </a:r>
          </a:p>
          <a:p>
            <a:pPr algn="ctr"/>
            <a:r>
              <a:rPr lang="pt-BR" sz="6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Impact" panose="020B0806030902050204" pitchFamily="34" charset="0"/>
              </a:rPr>
              <a:t>ALEGRAI-VOS NO SENHOR. :/</a:t>
            </a:r>
          </a:p>
          <a:p>
            <a:pPr algn="ctr"/>
            <a:r>
              <a:rPr lang="pt-BR" sz="66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Impact" panose="020B0806030902050204" pitchFamily="34" charset="0"/>
              </a:rPr>
              <a:t>/: ALEGRAI, ALEGRAI.</a:t>
            </a:r>
          </a:p>
          <a:p>
            <a:pPr algn="ctr"/>
            <a:r>
              <a:rPr lang="pt-BR" sz="6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Impact" panose="020B0806030902050204" pitchFamily="34" charset="0"/>
              </a:rPr>
              <a:t>ALEGRAI-VOS NO SENHOR. :/</a:t>
            </a:r>
            <a:endParaRPr lang="pt-BR" sz="6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C0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Impact" panose="020B0806030902050204" pitchFamily="34" charset="0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78013"/>
            <a:ext cx="6079257" cy="1413781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9257" y="4778013"/>
            <a:ext cx="6079257" cy="1413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488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 família de Jesus - A vida de Jes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6090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5513180"/>
            <a:ext cx="12192000" cy="110799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sz="6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MARCOS 3.31-35</a:t>
            </a:r>
            <a:endParaRPr lang="pt-BR" sz="6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4297" y="450850"/>
            <a:ext cx="8647612" cy="4891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680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69817" y="124659"/>
            <a:ext cx="11769634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pt-BR" sz="4400" dirty="0">
                <a:solidFill>
                  <a:srgbClr val="003300"/>
                </a:solidFill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ENTÃO, CHEGARAM A MÃE E OS IRMÃOS DE JESUS. </a:t>
            </a:r>
            <a:endParaRPr lang="pt-BR" sz="4400" dirty="0">
              <a:solidFill>
                <a:srgbClr val="0033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pt-BR" sz="4400" dirty="0">
                <a:solidFill>
                  <a:srgbClr val="0070C0"/>
                </a:solidFill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FICANDO DO LADO DE FORA, MANDARAM ALGUÉM CHAMÁ-LO. </a:t>
            </a:r>
            <a:r>
              <a:rPr lang="pt-BR" sz="4400" dirty="0" smtClean="0">
                <a:solidFill>
                  <a:srgbClr val="800000"/>
                </a:solidFill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HAVIA </a:t>
            </a:r>
            <a:r>
              <a:rPr lang="pt-BR" sz="4400" dirty="0">
                <a:solidFill>
                  <a:srgbClr val="800000"/>
                </a:solidFill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MUITA GENTE ASSENTADA AO </a:t>
            </a:r>
            <a:endParaRPr lang="pt-BR" sz="4400" dirty="0" smtClean="0">
              <a:solidFill>
                <a:srgbClr val="800000"/>
              </a:solidFill>
              <a:latin typeface="Impact" panose="020B080603090205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pt-BR" sz="4400" dirty="0" smtClean="0">
                <a:solidFill>
                  <a:srgbClr val="800000"/>
                </a:solidFill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SEU REDOR.</a:t>
            </a:r>
            <a:r>
              <a:rPr lang="pt-BR" sz="4400" dirty="0" smtClean="0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4400" dirty="0" smtClean="0">
                <a:solidFill>
                  <a:srgbClr val="002060"/>
                </a:solidFill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DISSERAM-LHE</a:t>
            </a:r>
            <a:r>
              <a:rPr lang="pt-BR" sz="4400" dirty="0">
                <a:solidFill>
                  <a:srgbClr val="002060"/>
                </a:solidFill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TUA MÃE E TEUS IRMÃOS ESTÃO LÁ FORA E TE PROCURAM. </a:t>
            </a:r>
            <a:r>
              <a:rPr lang="pt-BR" sz="4400" dirty="0" smtClean="0">
                <a:solidFill>
                  <a:schemeClr val="accent6">
                    <a:lumMod val="50000"/>
                  </a:schemeClr>
                </a:solidFill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QUEM </a:t>
            </a:r>
            <a:r>
              <a:rPr lang="pt-BR" sz="4400" dirty="0">
                <a:solidFill>
                  <a:schemeClr val="accent6">
                    <a:lumMod val="50000"/>
                  </a:schemeClr>
                </a:solidFill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 MINHA MÃE? QUEM SÃO MEUS IRMÃOS? </a:t>
            </a:r>
            <a:r>
              <a:rPr lang="pt-BR" sz="4400" dirty="0" smtClean="0">
                <a:solidFill>
                  <a:schemeClr val="accent6">
                    <a:lumMod val="50000"/>
                  </a:schemeClr>
                </a:solidFill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QUESTIONOU.</a:t>
            </a:r>
            <a:r>
              <a:rPr lang="pt-BR" sz="44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4400" dirty="0" smtClean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OLHANDO </a:t>
            </a:r>
            <a:r>
              <a:rPr lang="pt-BR" sz="44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AOS QUE ESTAVAM ASSENTADOS AO SEU REDOR,</a:t>
            </a:r>
            <a:endParaRPr lang="pt-BR" sz="4400" dirty="0">
              <a:solidFill>
                <a:schemeClr val="accent4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pt-BR" sz="4400" dirty="0">
                <a:solidFill>
                  <a:schemeClr val="accent4">
                    <a:lumMod val="50000"/>
                  </a:schemeClr>
                </a:solidFill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DISSE: </a:t>
            </a:r>
            <a:r>
              <a:rPr lang="pt-BR" sz="4400" dirty="0"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AQUI ESTÃO MINHA MÃE E MEUS IRMÃOS! </a:t>
            </a:r>
            <a:endParaRPr lang="pt-BR" sz="4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pt-BR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QUEM FAZ A VONTADE DE DEUS É MEU </a:t>
            </a:r>
            <a:r>
              <a:rPr lang="pt-BR" sz="4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IRMÃO, </a:t>
            </a:r>
          </a:p>
          <a:p>
            <a:pPr algn="ctr">
              <a:spcAft>
                <a:spcPts val="0"/>
              </a:spcAft>
            </a:pPr>
            <a:r>
              <a:rPr lang="pt-BR" sz="4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MINHA IRMÃ E </a:t>
            </a:r>
            <a:r>
              <a:rPr lang="pt-BR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MINHA MÃE.</a:t>
            </a:r>
            <a:endParaRPr lang="pt-BR" sz="44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9170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3566" y="0"/>
            <a:ext cx="9788434" cy="6862943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195942" y="96593"/>
            <a:ext cx="8543109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6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ALELUIA!</a:t>
            </a:r>
          </a:p>
          <a:p>
            <a:r>
              <a:rPr lang="pt-BR" sz="38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VOZES EM LOUVOR</a:t>
            </a:r>
          </a:p>
        </p:txBody>
      </p:sp>
    </p:spTree>
    <p:extLst>
      <p:ext uri="{BB962C8B-B14F-4D97-AF65-F5344CB8AC3E}">
        <p14:creationId xmlns:p14="http://schemas.microsoft.com/office/powerpoint/2010/main" val="1593242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5885" y="-1"/>
            <a:ext cx="8338457" cy="7001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790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3566" y="0"/>
            <a:ext cx="9788434" cy="6862943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195942" y="96593"/>
            <a:ext cx="854310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ELE ALI ESTÁ!</a:t>
            </a:r>
          </a:p>
          <a:p>
            <a:r>
              <a:rPr lang="pt-BR" sz="38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VOZES EM LOUVOR</a:t>
            </a:r>
          </a:p>
        </p:txBody>
      </p:sp>
    </p:spTree>
    <p:extLst>
      <p:ext uri="{BB962C8B-B14F-4D97-AF65-F5344CB8AC3E}">
        <p14:creationId xmlns:p14="http://schemas.microsoft.com/office/powerpoint/2010/main" val="1341697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2362"/>
            <a:ext cx="12192000" cy="6940362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404948" y="827820"/>
            <a:ext cx="937913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600" dirty="0" smtClean="0">
                <a:ln>
                  <a:solidFill>
                    <a:schemeClr val="bg1"/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ORAÇÃO </a:t>
            </a:r>
          </a:p>
          <a:p>
            <a:r>
              <a:rPr lang="pt-BR" sz="9600" dirty="0" smtClean="0">
                <a:ln>
                  <a:solidFill>
                    <a:schemeClr val="bg1"/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FINAL</a:t>
            </a:r>
          </a:p>
        </p:txBody>
      </p:sp>
    </p:spTree>
    <p:extLst>
      <p:ext uri="{BB962C8B-B14F-4D97-AF65-F5344CB8AC3E}">
        <p14:creationId xmlns:p14="http://schemas.microsoft.com/office/powerpoint/2010/main" val="2992443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317925"/>
            <a:ext cx="1219200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000" b="0" i="0" dirty="0" smtClean="0">
                <a:solidFill>
                  <a:srgbClr val="2B3531"/>
                </a:solidFill>
                <a:effectLst/>
                <a:latin typeface="Impact" panose="020B0806030902050204" pitchFamily="34" charset="0"/>
              </a:rPr>
              <a:t>PAI NOSSO QUE ESTÁS NOS CÉUS.</a:t>
            </a:r>
            <a:r>
              <a:rPr lang="pt-BR" sz="4000" dirty="0" smtClean="0">
                <a:solidFill>
                  <a:srgbClr val="2B3531"/>
                </a:solidFill>
                <a:latin typeface="Impact" panose="020B0806030902050204" pitchFamily="34" charset="0"/>
              </a:rPr>
              <a:t/>
            </a:r>
            <a:br>
              <a:rPr lang="pt-BR" sz="4000" dirty="0" smtClean="0">
                <a:solidFill>
                  <a:srgbClr val="2B3531"/>
                </a:solidFill>
                <a:latin typeface="Impact" panose="020B0806030902050204" pitchFamily="34" charset="0"/>
              </a:rPr>
            </a:br>
            <a:r>
              <a:rPr lang="pt-BR" sz="4000" b="0" i="0" dirty="0" smtClean="0">
                <a:solidFill>
                  <a:srgbClr val="2B3531"/>
                </a:solidFill>
                <a:effectLst/>
                <a:latin typeface="Impact" panose="020B0806030902050204" pitchFamily="34" charset="0"/>
              </a:rPr>
              <a:t>SANTIFICADO SEJA O TEU NOME.</a:t>
            </a:r>
            <a:r>
              <a:rPr lang="pt-BR" sz="4000" dirty="0">
                <a:solidFill>
                  <a:srgbClr val="2B3531"/>
                </a:solidFill>
                <a:latin typeface="Impact" panose="020B0806030902050204" pitchFamily="34" charset="0"/>
              </a:rPr>
              <a:t> </a:t>
            </a:r>
            <a:r>
              <a:rPr lang="pt-BR" sz="4000" b="0" i="0" dirty="0" smtClean="0">
                <a:solidFill>
                  <a:srgbClr val="2B3531"/>
                </a:solidFill>
                <a:effectLst/>
                <a:latin typeface="Impact" panose="020B0806030902050204" pitchFamily="34" charset="0"/>
              </a:rPr>
              <a:t>VENHA O TEU REINO.</a:t>
            </a:r>
            <a:r>
              <a:rPr lang="pt-BR" sz="4000" dirty="0" smtClean="0">
                <a:solidFill>
                  <a:srgbClr val="2B3531"/>
                </a:solidFill>
                <a:latin typeface="Impact" panose="020B0806030902050204" pitchFamily="34" charset="0"/>
              </a:rPr>
              <a:t/>
            </a:r>
            <a:br>
              <a:rPr lang="pt-BR" sz="4000" dirty="0" smtClean="0">
                <a:solidFill>
                  <a:srgbClr val="2B3531"/>
                </a:solidFill>
                <a:latin typeface="Impact" panose="020B0806030902050204" pitchFamily="34" charset="0"/>
              </a:rPr>
            </a:br>
            <a:r>
              <a:rPr lang="pt-BR" sz="4000" b="0" i="0" dirty="0" smtClean="0">
                <a:solidFill>
                  <a:srgbClr val="2B3531"/>
                </a:solidFill>
                <a:effectLst/>
                <a:latin typeface="Impact" panose="020B0806030902050204" pitchFamily="34" charset="0"/>
              </a:rPr>
              <a:t>SEJA FEITA A TUA VONTADE,</a:t>
            </a:r>
            <a:r>
              <a:rPr lang="pt-BR" sz="4000" dirty="0" smtClean="0">
                <a:solidFill>
                  <a:srgbClr val="2B3531"/>
                </a:solidFill>
                <a:latin typeface="Impact" panose="020B0806030902050204" pitchFamily="34" charset="0"/>
              </a:rPr>
              <a:t/>
            </a:r>
            <a:br>
              <a:rPr lang="pt-BR" sz="4000" dirty="0" smtClean="0">
                <a:solidFill>
                  <a:srgbClr val="2B3531"/>
                </a:solidFill>
                <a:latin typeface="Impact" panose="020B0806030902050204" pitchFamily="34" charset="0"/>
              </a:rPr>
            </a:br>
            <a:r>
              <a:rPr lang="pt-BR" sz="4000" b="0" i="0" dirty="0" smtClean="0">
                <a:solidFill>
                  <a:srgbClr val="2B3531"/>
                </a:solidFill>
                <a:effectLst/>
                <a:latin typeface="Impact" panose="020B0806030902050204" pitchFamily="34" charset="0"/>
              </a:rPr>
              <a:t>ASSIM NA TERRA COMO NO CÉU.</a:t>
            </a:r>
            <a:r>
              <a:rPr lang="pt-BR" sz="4000" dirty="0" smtClean="0">
                <a:solidFill>
                  <a:srgbClr val="2B3531"/>
                </a:solidFill>
                <a:latin typeface="Impact" panose="020B0806030902050204" pitchFamily="34" charset="0"/>
              </a:rPr>
              <a:t/>
            </a:r>
            <a:br>
              <a:rPr lang="pt-BR" sz="4000" dirty="0" smtClean="0">
                <a:solidFill>
                  <a:srgbClr val="2B3531"/>
                </a:solidFill>
                <a:latin typeface="Impact" panose="020B0806030902050204" pitchFamily="34" charset="0"/>
              </a:rPr>
            </a:br>
            <a:r>
              <a:rPr lang="pt-BR" sz="4000" b="0" i="0" dirty="0" smtClean="0">
                <a:solidFill>
                  <a:srgbClr val="2B3531"/>
                </a:solidFill>
                <a:effectLst/>
                <a:latin typeface="Impact" panose="020B0806030902050204" pitchFamily="34" charset="0"/>
              </a:rPr>
              <a:t>O PÃO NOSSO DE CADA DIA NOS DÁ HOJE.</a:t>
            </a:r>
            <a:r>
              <a:rPr lang="pt-BR" sz="4000" dirty="0" smtClean="0">
                <a:solidFill>
                  <a:srgbClr val="2B3531"/>
                </a:solidFill>
                <a:latin typeface="Impact" panose="020B0806030902050204" pitchFamily="34" charset="0"/>
              </a:rPr>
              <a:t/>
            </a:r>
            <a:br>
              <a:rPr lang="pt-BR" sz="4000" dirty="0" smtClean="0">
                <a:solidFill>
                  <a:srgbClr val="2B3531"/>
                </a:solidFill>
                <a:latin typeface="Impact" panose="020B0806030902050204" pitchFamily="34" charset="0"/>
              </a:rPr>
            </a:br>
            <a:r>
              <a:rPr lang="pt-BR" sz="4000" b="0" i="0" dirty="0" smtClean="0">
                <a:solidFill>
                  <a:srgbClr val="2B3531"/>
                </a:solidFill>
                <a:effectLst/>
                <a:latin typeface="Impact" panose="020B0806030902050204" pitchFamily="34" charset="0"/>
              </a:rPr>
              <a:t>E PERDOA-NOS AS NOSSAS DÍVIDAS,</a:t>
            </a:r>
            <a:r>
              <a:rPr lang="pt-BR" sz="4000" dirty="0">
                <a:solidFill>
                  <a:srgbClr val="2B3531"/>
                </a:solidFill>
                <a:latin typeface="Impact" panose="020B0806030902050204" pitchFamily="34" charset="0"/>
              </a:rPr>
              <a:t> </a:t>
            </a:r>
            <a:r>
              <a:rPr lang="pt-BR" sz="4000" b="0" i="0" dirty="0" smtClean="0">
                <a:solidFill>
                  <a:srgbClr val="2B3531"/>
                </a:solidFill>
                <a:effectLst/>
                <a:latin typeface="Impact" panose="020B0806030902050204" pitchFamily="34" charset="0"/>
              </a:rPr>
              <a:t>ASSIM COMO </a:t>
            </a:r>
          </a:p>
          <a:p>
            <a:pPr algn="ctr"/>
            <a:r>
              <a:rPr lang="pt-BR" sz="4000" b="0" i="0" dirty="0" smtClean="0">
                <a:solidFill>
                  <a:srgbClr val="2B3531"/>
                </a:solidFill>
                <a:effectLst/>
                <a:latin typeface="Impact" panose="020B0806030902050204" pitchFamily="34" charset="0"/>
              </a:rPr>
              <a:t>NÓS TAMBÉM PERDOAMOS AOS NOSSOS DEVEDORES.</a:t>
            </a:r>
            <a:r>
              <a:rPr lang="pt-BR" sz="4000" dirty="0" smtClean="0">
                <a:solidFill>
                  <a:srgbClr val="2B3531"/>
                </a:solidFill>
                <a:latin typeface="Impact" panose="020B0806030902050204" pitchFamily="34" charset="0"/>
              </a:rPr>
              <a:t/>
            </a:r>
            <a:br>
              <a:rPr lang="pt-BR" sz="4000" dirty="0" smtClean="0">
                <a:solidFill>
                  <a:srgbClr val="2B3531"/>
                </a:solidFill>
                <a:latin typeface="Impact" panose="020B0806030902050204" pitchFamily="34" charset="0"/>
              </a:rPr>
            </a:br>
            <a:r>
              <a:rPr lang="pt-BR" sz="4000" b="0" i="0" dirty="0" smtClean="0">
                <a:solidFill>
                  <a:srgbClr val="2B3531"/>
                </a:solidFill>
                <a:effectLst/>
                <a:latin typeface="Impact" panose="020B0806030902050204" pitchFamily="34" charset="0"/>
              </a:rPr>
              <a:t>E NÃO NOS DEIXES CAIR EM TENTAÇÃO,</a:t>
            </a:r>
            <a:r>
              <a:rPr lang="pt-BR" sz="4000" dirty="0" smtClean="0">
                <a:solidFill>
                  <a:srgbClr val="2B3531"/>
                </a:solidFill>
                <a:latin typeface="Impact" panose="020B0806030902050204" pitchFamily="34" charset="0"/>
              </a:rPr>
              <a:t/>
            </a:r>
            <a:br>
              <a:rPr lang="pt-BR" sz="4000" dirty="0" smtClean="0">
                <a:solidFill>
                  <a:srgbClr val="2B3531"/>
                </a:solidFill>
                <a:latin typeface="Impact" panose="020B0806030902050204" pitchFamily="34" charset="0"/>
              </a:rPr>
            </a:br>
            <a:r>
              <a:rPr lang="pt-BR" sz="4000" b="0" i="0" dirty="0" smtClean="0">
                <a:solidFill>
                  <a:srgbClr val="2B3531"/>
                </a:solidFill>
                <a:effectLst/>
                <a:latin typeface="Impact" panose="020B0806030902050204" pitchFamily="34" charset="0"/>
              </a:rPr>
              <a:t>MAS, LIVRA-NOS DO MAL,</a:t>
            </a:r>
            <a:r>
              <a:rPr lang="pt-BR" sz="4000" dirty="0" smtClean="0">
                <a:solidFill>
                  <a:srgbClr val="2B3531"/>
                </a:solidFill>
                <a:latin typeface="Impact" panose="020B0806030902050204" pitchFamily="34" charset="0"/>
              </a:rPr>
              <a:t> </a:t>
            </a:r>
            <a:r>
              <a:rPr lang="pt-BR" sz="4000" b="0" i="0" dirty="0" smtClean="0">
                <a:solidFill>
                  <a:srgbClr val="2B3531"/>
                </a:solidFill>
                <a:effectLst/>
                <a:latin typeface="Impact" panose="020B0806030902050204" pitchFamily="34" charset="0"/>
              </a:rPr>
              <a:t>POIS TEU É O REINO, </a:t>
            </a:r>
          </a:p>
          <a:p>
            <a:pPr algn="ctr"/>
            <a:r>
              <a:rPr lang="pt-BR" sz="4000" b="0" i="0" dirty="0" smtClean="0">
                <a:solidFill>
                  <a:srgbClr val="2B3531"/>
                </a:solidFill>
                <a:effectLst/>
                <a:latin typeface="Impact" panose="020B0806030902050204" pitchFamily="34" charset="0"/>
              </a:rPr>
              <a:t>O PODER E A GLÓRIA PARA SEMPRE. AMÉM!</a:t>
            </a:r>
            <a:endParaRPr lang="pt-BR" sz="4000" dirty="0">
              <a:solidFill>
                <a:srgbClr val="2B3531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1418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5129" y="0"/>
            <a:ext cx="9304974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99268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341701"/>
            <a:ext cx="12192000" cy="415498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66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Impact" panose="020B0806030902050204" pitchFamily="34" charset="0"/>
              </a:rPr>
              <a:t>DEUS TE ABENÇOE.</a:t>
            </a:r>
          </a:p>
          <a:p>
            <a:pPr algn="ctr"/>
            <a:r>
              <a:rPr lang="pt-BR" sz="6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Impact" panose="020B0806030902050204" pitchFamily="34" charset="0"/>
              </a:rPr>
              <a:t>DEUS TE PROTEJA.</a:t>
            </a:r>
          </a:p>
          <a:p>
            <a:pPr algn="ctr"/>
            <a:r>
              <a:rPr lang="pt-BR" sz="66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Impact" panose="020B0806030902050204" pitchFamily="34" charset="0"/>
              </a:rPr>
              <a:t>DEUS TE DÊ A PAZ.</a:t>
            </a:r>
          </a:p>
          <a:p>
            <a:pPr algn="ctr"/>
            <a:r>
              <a:rPr lang="pt-BR" sz="6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Impact" panose="020B0806030902050204" pitchFamily="34" charset="0"/>
              </a:rPr>
              <a:t>DEUS TE DÊ A PAZ!</a:t>
            </a:r>
            <a:endParaRPr lang="pt-BR" sz="6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Impact" panose="020B0806030902050204" pitchFamily="34" charset="0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78013"/>
            <a:ext cx="6079257" cy="1413781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9257" y="4778013"/>
            <a:ext cx="6079257" cy="1413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788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832" y="4709185"/>
            <a:ext cx="2275551" cy="2044748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3383" y="4607528"/>
            <a:ext cx="5856882" cy="2250472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>
            <a:off x="297833" y="231898"/>
            <a:ext cx="11091672" cy="415498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pt-BR" sz="66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Impact" panose="020B0806030902050204" pitchFamily="34" charset="0"/>
              </a:rPr>
              <a:t>OFERTAS, </a:t>
            </a:r>
            <a:r>
              <a:rPr lang="pt-BR" sz="66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Impact" panose="020B0806030902050204" pitchFamily="34" charset="0"/>
              </a:rPr>
              <a:t>PASSADA. </a:t>
            </a:r>
          </a:p>
          <a:p>
            <a:pPr algn="r"/>
            <a:r>
              <a:rPr lang="pt-BR" sz="66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Impact" panose="020B0806030902050204" pitchFamily="34" charset="0"/>
              </a:rPr>
              <a:t>HOJE, COMUNIDADES GAÚCHAS</a:t>
            </a:r>
            <a:r>
              <a:rPr lang="pt-BR" sz="66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Impact" panose="020B0806030902050204" pitchFamily="34" charset="0"/>
              </a:rPr>
              <a:t>.</a:t>
            </a:r>
          </a:p>
          <a:p>
            <a:pPr algn="r"/>
            <a:r>
              <a:rPr lang="pt-BR" sz="66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Impact" panose="020B0806030902050204" pitchFamily="34" charset="0"/>
              </a:rPr>
              <a:t>DEMAIS ATIVIDADES</a:t>
            </a:r>
          </a:p>
          <a:p>
            <a:pPr algn="r"/>
            <a:r>
              <a:rPr lang="pt-BR" sz="66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Impact" panose="020B0806030902050204" pitchFamily="34" charset="0"/>
              </a:rPr>
              <a:t>CI, EC, JE, OASE, EB &amp; CULTO.</a:t>
            </a:r>
          </a:p>
        </p:txBody>
      </p:sp>
    </p:spTree>
    <p:extLst>
      <p:ext uri="{BB962C8B-B14F-4D97-AF65-F5344CB8AC3E}">
        <p14:creationId xmlns:p14="http://schemas.microsoft.com/office/powerpoint/2010/main" val="2667240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3566" y="0"/>
            <a:ext cx="9788434" cy="6862943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195942" y="96593"/>
            <a:ext cx="8543109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SALMO 121!</a:t>
            </a:r>
          </a:p>
          <a:p>
            <a:r>
              <a:rPr lang="pt-BR" sz="38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VOZES EM LOUVOR</a:t>
            </a:r>
          </a:p>
          <a:p>
            <a:r>
              <a:rPr lang="pt-BR" sz="38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&amp; COMUNIDADE</a:t>
            </a:r>
          </a:p>
        </p:txBody>
      </p:sp>
    </p:spTree>
    <p:extLst>
      <p:ext uri="{BB962C8B-B14F-4D97-AF65-F5344CB8AC3E}">
        <p14:creationId xmlns:p14="http://schemas.microsoft.com/office/powerpoint/2010/main" val="2804672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367660"/>
            <a:ext cx="121920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PARA OS MONTES OLHAREI,</a:t>
            </a:r>
            <a:br>
              <a:rPr lang="pt-BR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DE ONDE VEM A SALVAÇÃO?</a:t>
            </a:r>
            <a:br>
              <a:rPr lang="pt-BR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MEU SOCORRO VEM DE DEUS,</a:t>
            </a:r>
            <a:br>
              <a:rPr lang="pt-BR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O SENHOR DA CRIAÇÃO.</a:t>
            </a:r>
          </a:p>
          <a:p>
            <a:pPr algn="ctr"/>
            <a:r>
              <a:rPr lang="pt-BR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/: O SENHOR É QUEM TE GUARDA.</a:t>
            </a:r>
            <a:br>
              <a:rPr lang="pt-BR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GUARDARÁ DE TODO O MAL,</a:t>
            </a:r>
            <a:br>
              <a:rPr lang="pt-BR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TUA ENTRADA E SAÍDA</a:t>
            </a:r>
            <a:br>
              <a:rPr lang="pt-BR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DESDE AGORA ATÉ O FINAL. :/</a:t>
            </a:r>
            <a:endParaRPr lang="pt-BR" sz="4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5236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367660"/>
            <a:ext cx="121920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PELO MEIO DOS PERIGOS, </a:t>
            </a:r>
            <a:br>
              <a:rPr lang="pt-BR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NÃO TE DEIXARÁ CAIR. </a:t>
            </a:r>
            <a:br>
              <a:rPr lang="pt-BR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QUEM A ISRAEL GUARDAVA, </a:t>
            </a:r>
            <a:br>
              <a:rPr lang="pt-BR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NÃO DORMIU NEM VAI DORMIR.</a:t>
            </a:r>
          </a:p>
          <a:p>
            <a:pPr algn="ctr"/>
            <a:r>
              <a:rPr lang="pt-BR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/: O SENHOR É QUEM TE GUARDA.</a:t>
            </a:r>
            <a:br>
              <a:rPr lang="pt-BR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GUARDARÁ DE TODO O MAL,</a:t>
            </a:r>
            <a:br>
              <a:rPr lang="pt-BR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TUA ENTRADA E SAÍDA</a:t>
            </a:r>
            <a:br>
              <a:rPr lang="pt-BR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DESDE AGORA ATÉ O FINAL. :/</a:t>
            </a:r>
            <a:endParaRPr lang="pt-BR" sz="4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8181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367660"/>
            <a:ext cx="121920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O SENHOR É QUEM TE GUARDA.</a:t>
            </a:r>
            <a:br>
              <a:rPr lang="pt-BR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SOMBRA À TUA DESTRA ESTÁ.</a:t>
            </a:r>
            <a:br>
              <a:rPr lang="pt-BR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NEM DE DIA, NEM DE NOITE</a:t>
            </a:r>
            <a:br>
              <a:rPr lang="pt-BR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SOL OU LUA TE OFENDERÁ.</a:t>
            </a:r>
          </a:p>
          <a:p>
            <a:pPr algn="ctr"/>
            <a:r>
              <a:rPr lang="pt-BR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/: O SENHOR É QUEM TE GUARDA.</a:t>
            </a:r>
            <a:br>
              <a:rPr lang="pt-BR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GUARDARÁ DE TODO O MAL,</a:t>
            </a:r>
            <a:br>
              <a:rPr lang="pt-BR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TUA ENTRADA E SAÍDA</a:t>
            </a:r>
            <a:br>
              <a:rPr lang="pt-BR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DESDE AGORA ATÉ O FINAL. :/</a:t>
            </a:r>
            <a:endParaRPr lang="pt-BR" sz="4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0945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9779" y="0"/>
            <a:ext cx="8008621" cy="6858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350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170" y="480196"/>
            <a:ext cx="10413139" cy="5946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287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6162</TotalTime>
  <Words>420</Words>
  <Application>Microsoft Office PowerPoint</Application>
  <PresentationFormat>Widescreen</PresentationFormat>
  <Paragraphs>77</Paragraphs>
  <Slides>36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36</vt:i4>
      </vt:variant>
    </vt:vector>
  </HeadingPairs>
  <TitlesOfParts>
    <vt:vector size="43" baseType="lpstr">
      <vt:lpstr>Arial</vt:lpstr>
      <vt:lpstr>Arial Black</vt:lpstr>
      <vt:lpstr>Calibri</vt:lpstr>
      <vt:lpstr>Calibri Light</vt:lpstr>
      <vt:lpstr>Impact</vt:lpstr>
      <vt:lpstr>Times New Roman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Euclecio</dc:creator>
  <cp:lastModifiedBy>Euclecio</cp:lastModifiedBy>
  <cp:revision>365</cp:revision>
  <dcterms:created xsi:type="dcterms:W3CDTF">2020-06-17T13:06:16Z</dcterms:created>
  <dcterms:modified xsi:type="dcterms:W3CDTF">2024-06-08T09:58:33Z</dcterms:modified>
</cp:coreProperties>
</file>