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70" r:id="rId2"/>
    <p:sldId id="1220" r:id="rId3"/>
    <p:sldId id="1218" r:id="rId4"/>
    <p:sldId id="1219" r:id="rId5"/>
    <p:sldId id="1199" r:id="rId6"/>
    <p:sldId id="1087" r:id="rId7"/>
    <p:sldId id="1200" r:id="rId8"/>
    <p:sldId id="1201" r:id="rId9"/>
    <p:sldId id="1202" r:id="rId10"/>
    <p:sldId id="881" r:id="rId11"/>
    <p:sldId id="1190" r:id="rId12"/>
    <p:sldId id="1191" r:id="rId13"/>
    <p:sldId id="1192" r:id="rId14"/>
    <p:sldId id="1193" r:id="rId15"/>
    <p:sldId id="1098" r:id="rId16"/>
    <p:sldId id="1213" r:id="rId17"/>
    <p:sldId id="1215" r:id="rId18"/>
    <p:sldId id="1023" r:id="rId19"/>
    <p:sldId id="1194" r:id="rId20"/>
    <p:sldId id="1195" r:id="rId21"/>
    <p:sldId id="1196" r:id="rId22"/>
    <p:sldId id="1197" r:id="rId23"/>
    <p:sldId id="809" r:id="rId24"/>
    <p:sldId id="1146" r:id="rId25"/>
    <p:sldId id="810" r:id="rId26"/>
    <p:sldId id="1136" r:id="rId27"/>
    <p:sldId id="1185" r:id="rId28"/>
    <p:sldId id="1187" r:id="rId29"/>
    <p:sldId id="1103" r:id="rId30"/>
    <p:sldId id="1147" r:id="rId31"/>
    <p:sldId id="1208" r:id="rId32"/>
    <p:sldId id="1209" r:id="rId33"/>
    <p:sldId id="1210" r:id="rId34"/>
    <p:sldId id="1198" r:id="rId35"/>
    <p:sldId id="1135" r:id="rId36"/>
    <p:sldId id="1205" r:id="rId37"/>
    <p:sldId id="1206" r:id="rId38"/>
    <p:sldId id="1207" r:id="rId39"/>
    <p:sldId id="1212" r:id="rId40"/>
    <p:sldId id="1211" r:id="rId41"/>
    <p:sldId id="422" r:id="rId42"/>
    <p:sldId id="1017" r:id="rId43"/>
    <p:sldId id="1203" r:id="rId44"/>
    <p:sldId id="1204" r:id="rId45"/>
    <p:sldId id="1041" r:id="rId46"/>
    <p:sldId id="1052" r:id="rId47"/>
    <p:sldId id="1053" r:id="rId48"/>
    <p:sldId id="691" r:id="rId49"/>
    <p:sldId id="1054" r:id="rId50"/>
    <p:sldId id="1015" r:id="rId51"/>
    <p:sldId id="1217" r:id="rId52"/>
    <p:sldId id="1216" r:id="rId5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  <a:srgbClr val="253917"/>
    <a:srgbClr val="4D2307"/>
    <a:srgbClr val="000066"/>
    <a:srgbClr val="F6D2D3"/>
    <a:srgbClr val="DBA631"/>
    <a:srgbClr val="D63236"/>
    <a:srgbClr val="003300"/>
    <a:srgbClr val="008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3899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8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917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96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68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62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01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89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47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58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21DB-C68B-455F-9D2E-024B8934FB36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79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021DB-C68B-455F-9D2E-024B8934FB36}" type="datetimeFigureOut">
              <a:rPr lang="pt-BR" smtClean="0"/>
              <a:t>05/05/2023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A173F-D9B8-45E9-A7F9-84069F8F11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27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7" y="313150"/>
            <a:ext cx="10927498" cy="625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1"/>
          <a:stretch/>
        </p:blipFill>
        <p:spPr>
          <a:xfrm>
            <a:off x="6002055" y="0"/>
            <a:ext cx="6189945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53598" y="422246"/>
            <a:ext cx="11938402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5000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QUERIDO DEUS! SEI QUE</a:t>
            </a:r>
          </a:p>
          <a:p>
            <a:r>
              <a:rPr lang="pt-BR" sz="5000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TENS ALGO MARAVILHOSO</a:t>
            </a:r>
          </a:p>
          <a:p>
            <a:r>
              <a:rPr lang="pt-BR" sz="5000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PARA MIM NESTE </a:t>
            </a:r>
          </a:p>
          <a:p>
            <a:r>
              <a:rPr lang="pt-BR" sz="5000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DOMINGO. ESTOU AQUI </a:t>
            </a:r>
          </a:p>
          <a:p>
            <a:r>
              <a:rPr lang="pt-BR" sz="5000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DE OUVIDOS BEM</a:t>
            </a:r>
          </a:p>
          <a:p>
            <a:r>
              <a:rPr lang="pt-BR" sz="5000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ABERTOS À TUA PALAVRA.</a:t>
            </a:r>
          </a:p>
          <a:p>
            <a:r>
              <a:rPr lang="pt-BR" sz="5000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FALE! ESTOU ATENTO E</a:t>
            </a:r>
          </a:p>
          <a:p>
            <a:r>
              <a:rPr lang="pt-BR" sz="5000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QUERO TE SERVIR. AMÉM!</a:t>
            </a:r>
            <a:endParaRPr lang="pt-BR" sz="5000" spc="50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8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nsinoinfantilnumclique.com.br/2014/wp-content/uploads/2018/05/image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4897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742114" y="1320730"/>
            <a:ext cx="3446776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6000" cap="none" spc="0" dirty="0" smtClean="0">
                <a:ln/>
                <a:solidFill>
                  <a:schemeClr val="tx2"/>
                </a:solidFill>
                <a:effectLst/>
                <a:latin typeface="Impact" panose="020B0806030902050204" pitchFamily="34" charset="0"/>
              </a:rPr>
              <a:t>A BOA MÃO</a:t>
            </a:r>
          </a:p>
          <a:p>
            <a:pPr algn="ctr"/>
            <a:r>
              <a:rPr lang="pt-BR" sz="6000" dirty="0" smtClean="0">
                <a:ln/>
                <a:solidFill>
                  <a:schemeClr val="tx2"/>
                </a:solidFill>
                <a:latin typeface="Impact" panose="020B0806030902050204" pitchFamily="34" charset="0"/>
              </a:rPr>
              <a:t>DE DEUS</a:t>
            </a:r>
          </a:p>
          <a:p>
            <a:pPr algn="ctr"/>
            <a:r>
              <a:rPr lang="pt-BR" sz="6000" cap="none" spc="0" dirty="0" smtClean="0">
                <a:ln/>
                <a:solidFill>
                  <a:schemeClr val="tx2"/>
                </a:solidFill>
                <a:effectLst/>
                <a:latin typeface="Impact" panose="020B0806030902050204" pitchFamily="34" charset="0"/>
              </a:rPr>
              <a:t>ESTAVA</a:t>
            </a:r>
          </a:p>
          <a:p>
            <a:pPr algn="ctr"/>
            <a:r>
              <a:rPr lang="pt-BR" sz="6000" dirty="0" smtClean="0">
                <a:ln/>
                <a:solidFill>
                  <a:schemeClr val="tx2"/>
                </a:solidFill>
                <a:latin typeface="Impact" panose="020B0806030902050204" pitchFamily="34" charset="0"/>
              </a:rPr>
              <a:t>COMIGO!</a:t>
            </a:r>
          </a:p>
          <a:p>
            <a:pPr algn="ctr"/>
            <a:r>
              <a:rPr lang="pt-BR" sz="2800" cap="none" spc="0" dirty="0" smtClean="0">
                <a:ln/>
                <a:solidFill>
                  <a:schemeClr val="tx2"/>
                </a:solidFill>
                <a:effectLst/>
                <a:latin typeface="Impact" panose="020B0806030902050204" pitchFamily="34" charset="0"/>
              </a:rPr>
              <a:t>- NEEMIAS 2.8 -</a:t>
            </a:r>
            <a:endParaRPr lang="pt-BR" sz="2800" cap="none" spc="0" dirty="0">
              <a:ln/>
              <a:solidFill>
                <a:schemeClr val="tx2"/>
              </a:solidFill>
              <a:effectLst/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2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demos comparar o exílio e a vigilância dos tempos bíblicos com os dias de  hoje? - Gui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21" y="-1"/>
            <a:ext cx="10744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-17179" y="5466845"/>
            <a:ext cx="1219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6000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EXÍLIO PARA A BABILÔNIA!</a:t>
            </a:r>
            <a:endParaRPr lang="pt-BR" sz="2800" cap="none" spc="0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ições que Aprendemos com a Vida e Obra de Neem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5717366"/>
            <a:ext cx="1219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6000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JERUSALÉM: TERRA SEM DONO!</a:t>
            </a:r>
            <a:endParaRPr lang="pt-BR" sz="2800" cap="none" spc="0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2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emias, um Líder Visionário – Igreja Remanescente Dualista dos Primogêni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595301" y="0"/>
            <a:ext cx="5389682" cy="32932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pt-BR" sz="6000" cap="none" spc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FORTALECERAM</a:t>
            </a:r>
          </a:p>
          <a:p>
            <a:pPr algn="r"/>
            <a:r>
              <a:rPr lang="pt-BR" sz="6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SUAS </a:t>
            </a:r>
            <a:r>
              <a:rPr lang="pt-BR" sz="6000" cap="none" spc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MÃOS PARA</a:t>
            </a:r>
          </a:p>
          <a:p>
            <a:pPr algn="r"/>
            <a:r>
              <a:rPr lang="pt-BR" sz="60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 BOA OBRA!</a:t>
            </a:r>
          </a:p>
          <a:p>
            <a:pPr algn="r"/>
            <a:r>
              <a:rPr lang="pt-BR" sz="2800" cap="none" spc="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- NEEMIAS 2.18 -</a:t>
            </a:r>
            <a:endParaRPr lang="pt-BR" sz="2800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109728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62793" y="3165384"/>
            <a:ext cx="411522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OBRIGADO,</a:t>
            </a:r>
          </a:p>
          <a:p>
            <a:r>
              <a:rPr lang="pt-BR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SENHOR!!!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0728" y="5473708"/>
            <a:ext cx="4027294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Impact" panose="020B0806030902050204" pitchFamily="34" charset="0"/>
              </a:rPr>
              <a:t>SAL DA TERRA</a:t>
            </a:r>
            <a:endParaRPr lang="pt-BR" sz="4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62838"/>
            <a:ext cx="12192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000" dirty="0" smtClean="0">
                <a:solidFill>
                  <a:schemeClr val="bg1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QUERO AGRADECER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000" dirty="0" smtClean="0">
                <a:solidFill>
                  <a:schemeClr val="bg1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BÊNÇÃOS E OS CUIDADOS.</a:t>
            </a:r>
            <a:endParaRPr lang="pt-BR" sz="5000" dirty="0" smtClean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000" dirty="0" smtClean="0">
                <a:solidFill>
                  <a:schemeClr val="bg1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RECONHECER TUDO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000" dirty="0" smtClean="0">
                <a:solidFill>
                  <a:schemeClr val="bg1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QUE DEUS FEZ POR MIM.</a:t>
            </a:r>
            <a:endParaRPr lang="pt-BR" sz="5000" dirty="0" smtClean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000" dirty="0" smtClean="0">
                <a:solidFill>
                  <a:schemeClr val="bg1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LEVANTA UM AMIGO,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000" dirty="0" smtClean="0">
                <a:solidFill>
                  <a:schemeClr val="bg1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SE PREOCUPA COMIGO.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000" dirty="0">
                <a:solidFill>
                  <a:schemeClr val="bg1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SUPRE MINHAS </a:t>
            </a:r>
            <a:r>
              <a:rPr lang="pt-BR" sz="5000" dirty="0" smtClean="0">
                <a:solidFill>
                  <a:schemeClr val="bg1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NECESSIDADES. </a:t>
            </a:r>
            <a:endParaRPr lang="pt-BR" sz="5000" dirty="0">
              <a:solidFill>
                <a:schemeClr val="bg1"/>
              </a:solidFill>
              <a:latin typeface="Impact" panose="020B080603090205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000" dirty="0">
                <a:solidFill>
                  <a:schemeClr val="bg1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 AMA DE </a:t>
            </a:r>
            <a:r>
              <a:rPr lang="pt-BR" sz="5000" dirty="0" smtClean="0">
                <a:solidFill>
                  <a:schemeClr val="bg1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VERDADE.</a:t>
            </a:r>
            <a:endParaRPr lang="pt-BR" sz="5000" dirty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04544" y="2837835"/>
            <a:ext cx="6105525" cy="10287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30686" y="2837834"/>
            <a:ext cx="61055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398576"/>
            <a:ext cx="1219200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6000" dirty="0" smtClean="0">
                <a:solidFill>
                  <a:schemeClr val="bg1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OBRIGADO SENHOR,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6000" dirty="0" smtClean="0">
                <a:solidFill>
                  <a:schemeClr val="bg1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POIS ATÉ AQUI ME AJUDOU.</a:t>
            </a:r>
            <a:endParaRPr lang="pt-BR" sz="6000" dirty="0" smtClean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6000" dirty="0" smtClean="0">
                <a:solidFill>
                  <a:schemeClr val="bg1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 AMPAROU COM AS TUAS MÃOS</a:t>
            </a:r>
            <a:endParaRPr lang="pt-BR" sz="6000" dirty="0" smtClean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6000" dirty="0" smtClean="0">
                <a:solidFill>
                  <a:schemeClr val="bg1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 SUSTENTOU.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6000" dirty="0" smtClean="0">
                <a:solidFill>
                  <a:schemeClr val="bg1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MINHA GRATIDÃO, EU ENTREGO À TI.</a:t>
            </a:r>
            <a:endParaRPr lang="pt-BR" sz="6000" dirty="0">
              <a:solidFill>
                <a:schemeClr val="bg1"/>
              </a:solidFill>
              <a:effectLst/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769" y="5430723"/>
            <a:ext cx="61055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1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respostas rápidas para quem diz que &quot;só vale o que está na Bíbli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4847666"/>
            <a:ext cx="12192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20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Impact" panose="020B0806030902050204" pitchFamily="34" charset="0"/>
              </a:rPr>
              <a:t>1ª LEITURA BÍBLICA / NEEMIAS 8.8-10</a:t>
            </a:r>
          </a:p>
          <a:p>
            <a:pPr algn="ctr"/>
            <a:r>
              <a:rPr lang="pt-BR" sz="400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CONFISSÃO E ARREPENDIMENTO!</a:t>
            </a:r>
            <a:endParaRPr lang="pt-BR" sz="400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ns de Pergaminhos em PNG - CALLY'S DESIGN-Kits Personalizados  Gratuitos | Borders for paper, Old paper background, Old pap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t="3425" r="4475" b="4212"/>
          <a:stretch/>
        </p:blipFill>
        <p:spPr bwMode="auto">
          <a:xfrm rot="5400000">
            <a:off x="2667001" y="-2667001"/>
            <a:ext cx="6858000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34861" y="947821"/>
            <a:ext cx="107222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42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POVO REUNIDO </a:t>
            </a:r>
            <a:r>
              <a:rPr lang="pt-BR" sz="42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OUVIA ATENTO O </a:t>
            </a:r>
            <a:r>
              <a:rPr lang="pt-BR" sz="42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LIVRO DA LEI. </a:t>
            </a:r>
            <a:endParaRPr lang="pt-BR" sz="4200" dirty="0" smtClean="0"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2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pt-BR" sz="42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MESTRES DAVAM EXPLICAÇÕES PARA QUE </a:t>
            </a:r>
            <a:endParaRPr lang="pt-BR" sz="4200" dirty="0" smtClean="0"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2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42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POVO ENTENDESSE O QUE ERA LIDO. </a:t>
            </a:r>
            <a:r>
              <a:rPr lang="pt-BR" sz="42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ENQUANTO OUVIAM </a:t>
            </a:r>
            <a:r>
              <a:rPr lang="pt-BR" sz="42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LEI</a:t>
            </a:r>
            <a:r>
              <a:rPr lang="pt-BR" sz="42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42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FICARAM TÃO COMOVIDOS, </a:t>
            </a:r>
            <a:endParaRPr lang="pt-BR" sz="4200" dirty="0" smtClean="0"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2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pt-BR" sz="42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COMEÇARAM A CHORAR. ENTÃO, </a:t>
            </a:r>
            <a:endParaRPr lang="pt-BR" sz="4200" dirty="0" smtClean="0"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2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42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GOVERNADOR NEEMIAS E O SACERDOTE ESDRAS, JUNTAMENTE COM OS </a:t>
            </a:r>
            <a:r>
              <a:rPr lang="pt-BR" sz="42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MESTRES</a:t>
            </a:r>
          </a:p>
          <a:p>
            <a:pPr algn="ctr">
              <a:spcAft>
                <a:spcPts val="0"/>
              </a:spcAft>
            </a:pPr>
            <a:r>
              <a:rPr lang="pt-BR" sz="42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42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DISSERAM AO POVO: </a:t>
            </a:r>
            <a:endParaRPr lang="pt-BR" sz="4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12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114" y="0"/>
            <a:ext cx="3781886" cy="459419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977003" y="3288887"/>
            <a:ext cx="5787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INSCREVA-SE</a:t>
            </a:r>
          </a:p>
          <a:p>
            <a:pPr algn="ctr"/>
            <a:r>
              <a:rPr lang="pt-BR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COM O PASTOR</a:t>
            </a:r>
          </a:p>
          <a:p>
            <a:pPr algn="ctr"/>
            <a:r>
              <a:rPr lang="pt-BR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OU COM A</a:t>
            </a:r>
          </a:p>
          <a:p>
            <a:pPr algn="ctr"/>
            <a:r>
              <a:rPr lang="pt-BR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MARILDA.</a:t>
            </a:r>
            <a:endParaRPr lang="pt-BR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363255" y="463463"/>
            <a:ext cx="5613748" cy="589975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COM URGÊNCIA,</a:t>
            </a:r>
          </a:p>
          <a:p>
            <a:pPr algn="ctr"/>
            <a:r>
              <a:rPr lang="pt-BR" sz="5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PRECISAMOS DE</a:t>
            </a:r>
          </a:p>
          <a:p>
            <a:pPr algn="ctr"/>
            <a:r>
              <a:rPr lang="pt-BR" sz="5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RECEPCIONISTAS</a:t>
            </a:r>
          </a:p>
          <a:p>
            <a:pPr algn="ctr"/>
            <a:r>
              <a:rPr lang="pt-BR" sz="5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PARA O RESTANTE</a:t>
            </a:r>
          </a:p>
          <a:p>
            <a:pPr algn="ctr"/>
            <a:r>
              <a:rPr lang="pt-BR" sz="5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 MAIO E JUNHO.</a:t>
            </a:r>
            <a:endParaRPr lang="pt-BR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173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s de Pergaminhos em PNG - CALLY'S DESIGN-Kits Personalizados  Gratuitos | Borders for paper, Old paper background, Old pap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" t="3837" r="4292" b="4212"/>
          <a:stretch/>
        </p:blipFill>
        <p:spPr bwMode="auto">
          <a:xfrm rot="5400000">
            <a:off x="2667001" y="-2667001"/>
            <a:ext cx="6858000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956153" y="911640"/>
            <a:ext cx="102546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42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DIA É </a:t>
            </a:r>
            <a:r>
              <a:rPr lang="pt-BR" sz="42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CONSAGRADO AO</a:t>
            </a:r>
            <a:r>
              <a:rPr lang="pt-BR" sz="42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SENHOR. </a:t>
            </a:r>
            <a:endParaRPr lang="pt-BR" sz="4200" dirty="0" smtClean="0"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2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</a:t>
            </a:r>
            <a:r>
              <a:rPr lang="pt-BR" sz="42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ISSO, VOCÊS NÃO DEVEM SE </a:t>
            </a:r>
            <a:r>
              <a:rPr lang="pt-BR" sz="42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LAMENTAR, </a:t>
            </a:r>
          </a:p>
          <a:p>
            <a:pPr algn="ctr">
              <a:spcAft>
                <a:spcPts val="0"/>
              </a:spcAft>
            </a:pPr>
            <a:r>
              <a:rPr lang="pt-BR" sz="42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 </a:t>
            </a:r>
            <a:r>
              <a:rPr lang="pt-BR" sz="42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CHORAR. VÃO AGORA PARA CASA E FAÇAM UMA FESTA. REPARTAM A SUA COMIDA E O SEU VINHO COM QUEM NÃO TIVER NADA PREPARADO. PORTANTO, NÃO FIQUEM TRISTES. </a:t>
            </a:r>
            <a:endParaRPr lang="pt-BR" sz="4200" dirty="0" smtClean="0"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42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42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ALEGRIA </a:t>
            </a:r>
            <a:r>
              <a:rPr lang="pt-BR" sz="42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pt-BR" sz="42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 SENHOR DÁ </a:t>
            </a:r>
            <a:r>
              <a:rPr lang="pt-BR" sz="42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DEIXARÁ </a:t>
            </a:r>
          </a:p>
          <a:p>
            <a:pPr algn="ctr">
              <a:spcAft>
                <a:spcPts val="0"/>
              </a:spcAft>
            </a:pPr>
            <a:r>
              <a:rPr lang="pt-BR" sz="42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AINDA MAIS FORTALECIDOS.</a:t>
            </a:r>
            <a:endParaRPr lang="pt-BR" sz="4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6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flexões e Questionamentos | ATIVIDADES E DINÂMICAS PAIF &amp; SCF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746063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QUAL É A RAZÃO DE TANTA DESGRAÇA E CONFUSÃO?</a:t>
            </a:r>
          </a:p>
        </p:txBody>
      </p:sp>
    </p:spTree>
    <p:extLst>
      <p:ext uri="{BB962C8B-B14F-4D97-AF65-F5344CB8AC3E}">
        <p14:creationId xmlns:p14="http://schemas.microsoft.com/office/powerpoint/2010/main" val="15209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etores de Homem Apontando Para Si Mesmo Com Dúvida Se Ele Fez Algo Errado  e mais imagens de Apontar - Sinal Manual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052" y="0"/>
            <a:ext cx="7673192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7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A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5380693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MOMENTO DE CONFISSÃO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18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01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14" y="0"/>
            <a:ext cx="6843386" cy="6879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ângulo 4"/>
          <p:cNvSpPr/>
          <p:nvPr/>
        </p:nvSpPr>
        <p:spPr>
          <a:xfrm>
            <a:off x="538482" y="346738"/>
            <a:ext cx="5976316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000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DISSE </a:t>
            </a:r>
            <a:r>
              <a:rPr lang="pt-BR" sz="600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JESUS</a:t>
            </a:r>
            <a:r>
              <a:rPr lang="pt-BR" sz="6000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:</a:t>
            </a:r>
          </a:p>
          <a:p>
            <a:pPr algn="ctr"/>
            <a:r>
              <a:rPr lang="pt-BR" sz="6000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EU SOU O CAMINHO,</a:t>
            </a:r>
          </a:p>
          <a:p>
            <a:pPr algn="ctr"/>
            <a:r>
              <a:rPr lang="pt-BR" sz="600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A VERDADE E</a:t>
            </a:r>
          </a:p>
          <a:p>
            <a:pPr algn="ctr"/>
            <a:r>
              <a:rPr lang="pt-BR" sz="600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A VIDA. NINGUÉM</a:t>
            </a:r>
          </a:p>
          <a:p>
            <a:pPr algn="ctr"/>
            <a:r>
              <a:rPr lang="pt-BR" sz="600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CHEGA AO PAI</a:t>
            </a:r>
          </a:p>
          <a:p>
            <a:pPr algn="ctr"/>
            <a:r>
              <a:rPr lang="pt-BR" sz="600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SENÃO POR MIM.</a:t>
            </a:r>
          </a:p>
          <a:p>
            <a:pPr algn="ctr"/>
            <a:r>
              <a:rPr lang="pt-BR" sz="360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- JOÃO 14.6 -</a:t>
            </a:r>
            <a:endParaRPr lang="pt-BR" sz="3600" cap="none" spc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39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109728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78204" y="2919163"/>
            <a:ext cx="492314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ACLAME</a:t>
            </a:r>
          </a:p>
          <a:p>
            <a:r>
              <a:rPr lang="pt-BR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AO SENHOR!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00162" y="5473708"/>
            <a:ext cx="4901185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Impact" panose="020B0806030902050204" pitchFamily="34" charset="0"/>
              </a:rPr>
              <a:t>SAL DA TERRA</a:t>
            </a:r>
            <a:endParaRPr lang="pt-BR" sz="4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6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72635"/>
            <a:ext cx="12192000" cy="641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800" dirty="0" smtClean="0">
                <a:solidFill>
                  <a:srgbClr val="00206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MEU JESUS, SALVADOR,</a:t>
            </a:r>
            <a:endParaRPr lang="pt-BR" sz="4800" dirty="0" smtClean="0">
              <a:solidFill>
                <a:srgbClr val="00206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800" dirty="0" smtClean="0">
                <a:solidFill>
                  <a:srgbClr val="00206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OUTRO IGUAL NÃO HÁ.</a:t>
            </a:r>
            <a:endParaRPr lang="pt-BR" sz="4800" dirty="0" smtClean="0">
              <a:solidFill>
                <a:srgbClr val="00206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800" dirty="0" smtClean="0">
                <a:solidFill>
                  <a:srgbClr val="00206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TODOS OS DIAS QUERO LOUVAR</a:t>
            </a:r>
            <a:endParaRPr lang="pt-BR" sz="4800" dirty="0" smtClean="0">
              <a:solidFill>
                <a:srgbClr val="00206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800" dirty="0" smtClean="0">
                <a:solidFill>
                  <a:srgbClr val="00206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MARAVILHAS DE TEU AMOR.</a:t>
            </a:r>
            <a:endParaRPr lang="pt-BR" sz="4800" dirty="0" smtClean="0">
              <a:solidFill>
                <a:srgbClr val="00206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800" dirty="0" smtClean="0">
                <a:solidFill>
                  <a:srgbClr val="00206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CONSOLO, ABRIGO,</a:t>
            </a:r>
            <a:endParaRPr lang="pt-BR" sz="4800" dirty="0" smtClean="0">
              <a:solidFill>
                <a:srgbClr val="00206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800" dirty="0" smtClean="0">
                <a:solidFill>
                  <a:srgbClr val="00206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FORÇA E REFÚGIO É O SENHOR.</a:t>
            </a:r>
            <a:endParaRPr lang="pt-BR" sz="4800" dirty="0" smtClean="0">
              <a:solidFill>
                <a:srgbClr val="00206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800" dirty="0" smtClean="0">
                <a:solidFill>
                  <a:srgbClr val="00206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 TODO O MEU SER,</a:t>
            </a:r>
            <a:endParaRPr lang="pt-BR" sz="4800" dirty="0" smtClean="0">
              <a:solidFill>
                <a:srgbClr val="00206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800" dirty="0" smtClean="0">
                <a:solidFill>
                  <a:srgbClr val="00206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 TUDO O QUE SOU, SEMPRE TE ADORAREI.</a:t>
            </a:r>
            <a:endParaRPr lang="pt-BR" sz="4800" dirty="0">
              <a:solidFill>
                <a:srgbClr val="002060"/>
              </a:solidFill>
              <a:effectLst/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8" y="613774"/>
            <a:ext cx="2590669" cy="259066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3409" y="613773"/>
            <a:ext cx="2868591" cy="259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43320"/>
            <a:ext cx="12192000" cy="5624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800" dirty="0" smtClean="0">
                <a:solidFill>
                  <a:srgbClr val="25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ACLAME AO SENHOR, TODA A TERRA E CANTEMOS</a:t>
            </a:r>
            <a:endParaRPr lang="pt-BR" sz="4800" dirty="0" smtClean="0">
              <a:solidFill>
                <a:srgbClr val="25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800" dirty="0" smtClean="0">
                <a:solidFill>
                  <a:srgbClr val="25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PODER, MAJESTADE E LOUVORES AO REI.</a:t>
            </a:r>
            <a:endParaRPr lang="pt-BR" sz="4800" dirty="0" smtClean="0">
              <a:solidFill>
                <a:srgbClr val="25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800" dirty="0" smtClean="0">
                <a:solidFill>
                  <a:srgbClr val="25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MONTANHAS SE PROSTREM E RUJAM OS MARES</a:t>
            </a:r>
            <a:endParaRPr lang="pt-BR" sz="4800" dirty="0" smtClean="0">
              <a:solidFill>
                <a:srgbClr val="25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800" dirty="0" smtClean="0">
                <a:solidFill>
                  <a:srgbClr val="25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 SOM DE TEU NOME.</a:t>
            </a:r>
            <a:endParaRPr lang="pt-BR" sz="4800" dirty="0" smtClean="0">
              <a:solidFill>
                <a:srgbClr val="25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800" dirty="0" smtClean="0">
                <a:solidFill>
                  <a:srgbClr val="25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ALEGRE TE LOUVO POR TEUS GRANDES FEITOS.</a:t>
            </a:r>
            <a:endParaRPr lang="pt-BR" sz="4800" dirty="0" smtClean="0">
              <a:solidFill>
                <a:srgbClr val="25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800" dirty="0" smtClean="0">
                <a:solidFill>
                  <a:srgbClr val="25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FIRMADO ESTAREI. SEMPRE TE AMAREI.</a:t>
            </a:r>
            <a:endParaRPr lang="pt-BR" sz="4800" dirty="0" smtClean="0">
              <a:solidFill>
                <a:srgbClr val="25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800" dirty="0" smtClean="0">
                <a:solidFill>
                  <a:srgbClr val="25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INCOMPARÁVEIS SÃO TUAS PROMESSAS PR’MIM.</a:t>
            </a:r>
            <a:endParaRPr lang="pt-BR" sz="4800" dirty="0">
              <a:solidFill>
                <a:srgbClr val="25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58" y="6039371"/>
            <a:ext cx="7715054" cy="36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respostas rápidas para quem diz que &quot;só vale o que está na Bíbli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4847666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r>
              <a:rPr lang="pt-BR" sz="600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Impact" panose="020B0806030902050204" pitchFamily="34" charset="0"/>
              </a:rPr>
              <a:t>ª LEITURA BÍBLICA / NEEMIAS 4.6</a:t>
            </a:r>
          </a:p>
          <a:p>
            <a:pPr algn="ctr"/>
            <a:r>
              <a:rPr lang="pt-BR" sz="480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FIRMEZA NO PROPÓSITO!</a:t>
            </a:r>
            <a:endParaRPr lang="pt-BR" sz="480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1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ukah Anda Kepanjangan WC ? - Pintar NET - Pintar Menggunakan Internet |  Toi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07" y="331222"/>
            <a:ext cx="5568819" cy="616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268668" y="562009"/>
            <a:ext cx="5541902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O SALÃO ESTÁ</a:t>
            </a:r>
          </a:p>
          <a:p>
            <a:pPr algn="ctr"/>
            <a:r>
              <a:rPr lang="pt-BR" sz="6600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INTERDITADO!</a:t>
            </a:r>
          </a:p>
          <a:p>
            <a:pPr algn="ctr"/>
            <a:r>
              <a:rPr lang="pt-BR" sz="66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USE O BANHEIRO</a:t>
            </a:r>
          </a:p>
          <a:p>
            <a:pPr algn="ctr"/>
            <a:r>
              <a:rPr lang="pt-BR" sz="6600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mpact" panose="020B0806030902050204" pitchFamily="34" charset="0"/>
              </a:rPr>
              <a:t>DA IGREJA.</a:t>
            </a:r>
            <a:endParaRPr lang="pt-BR" sz="66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6268668" y="4922729"/>
            <a:ext cx="5541902" cy="1411558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3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23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61922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6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ENTÃO, </a:t>
            </a:r>
            <a:r>
              <a:rPr lang="pt-BR" sz="6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CONTINUAMOS </a:t>
            </a:r>
            <a:endParaRPr lang="pt-BR" sz="66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6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6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RECONSTRUIR AS </a:t>
            </a:r>
            <a:r>
              <a:rPr lang="pt-BR" sz="6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MURALHAS.</a:t>
            </a:r>
          </a:p>
          <a:p>
            <a:pPr algn="ctr">
              <a:spcAft>
                <a:spcPts val="0"/>
              </a:spcAft>
            </a:pPr>
            <a:r>
              <a:rPr lang="pt-BR" sz="6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LOGO </a:t>
            </a:r>
            <a:r>
              <a:rPr lang="pt-BR" sz="6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ELAS JÁ ESTAVAM NA METADE DA SUA ALTURA </a:t>
            </a:r>
            <a:r>
              <a:rPr lang="pt-BR" sz="6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TOTAL.</a:t>
            </a:r>
          </a:p>
          <a:p>
            <a:pPr algn="ctr">
              <a:spcAft>
                <a:spcPts val="0"/>
              </a:spcAft>
            </a:pPr>
            <a:r>
              <a:rPr lang="pt-BR" sz="6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6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POVO ESTAVA ANIMADO </a:t>
            </a:r>
            <a:endParaRPr lang="pt-BR" sz="66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66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pt-BR" sz="6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TRABALHAR.</a:t>
            </a:r>
            <a:endParaRPr lang="pt-BR" sz="66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66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109728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00162" y="3218009"/>
            <a:ext cx="431079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15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VIDA!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00162" y="5473708"/>
            <a:ext cx="4810249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Impact" panose="020B0806030902050204" pitchFamily="34" charset="0"/>
              </a:rPr>
              <a:t>SAL DA TERRA</a:t>
            </a:r>
            <a:endParaRPr lang="pt-BR" sz="4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16347"/>
            <a:ext cx="12192000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000" dirty="0" smtClean="0">
                <a:solidFill>
                  <a:schemeClr val="bg1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VIDA, FONTE QUE ME ENCHE DE ALEGRIA,</a:t>
            </a:r>
            <a:endParaRPr lang="pt-BR" sz="5000" dirty="0" smtClean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000" dirty="0" smtClean="0">
                <a:solidFill>
                  <a:schemeClr val="bg1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PERMANENTE PAZ NO MEU INTERIOR.</a:t>
            </a:r>
            <a:endParaRPr lang="pt-BR" sz="5000" dirty="0" smtClean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000" dirty="0" smtClean="0">
                <a:solidFill>
                  <a:schemeClr val="bg1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 SEI... ISSO É JESUS!</a:t>
            </a:r>
            <a:endParaRPr lang="pt-BR" sz="5000" dirty="0" smtClean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000" dirty="0" smtClean="0">
                <a:solidFill>
                  <a:schemeClr val="bg1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TENHO O AMOR QUE LANÇA FORA TODO MEDO.</a:t>
            </a:r>
            <a:endParaRPr lang="pt-BR" sz="5000" dirty="0" smtClean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000" dirty="0" smtClean="0">
                <a:solidFill>
                  <a:schemeClr val="bg1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PREENCHE AS LACUNAS DO MEU CORAÇÃO</a:t>
            </a:r>
            <a:endParaRPr lang="pt-BR" sz="5000" dirty="0" smtClean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000" dirty="0" smtClean="0">
                <a:solidFill>
                  <a:schemeClr val="bg1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 SEI... ISSO É JESUS!</a:t>
            </a:r>
            <a:endParaRPr lang="pt-BR" sz="5000" dirty="0">
              <a:solidFill>
                <a:schemeClr val="bg1"/>
              </a:solidFill>
              <a:effectLst/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038" y="5507994"/>
            <a:ext cx="5805488" cy="86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20191"/>
            <a:ext cx="12192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000" dirty="0" smtClean="0">
                <a:solidFill>
                  <a:schemeClr val="bg1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 ME DEU A SALVAÇÃO,</a:t>
            </a:r>
            <a:endParaRPr lang="pt-BR" sz="5000" dirty="0" smtClean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000" dirty="0" smtClean="0">
                <a:solidFill>
                  <a:schemeClr val="bg1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FAMÍLIA, AMIGOS E IRMÃOS.</a:t>
            </a:r>
            <a:endParaRPr lang="pt-BR" sz="5000" dirty="0" smtClean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000" dirty="0" smtClean="0">
                <a:solidFill>
                  <a:schemeClr val="bg1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BEM MAIS DO QUE EU PUDESSE MERECER.</a:t>
            </a:r>
            <a:endParaRPr lang="pt-BR" sz="5000" dirty="0" smtClean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000" dirty="0" smtClean="0">
                <a:solidFill>
                  <a:schemeClr val="bg1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 SEI... ESSE É JESUS</a:t>
            </a:r>
            <a:r>
              <a:rPr lang="pt-BR" sz="5000" dirty="0">
                <a:solidFill>
                  <a:schemeClr val="bg1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pt-BR" sz="5000" dirty="0" smtClean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000" dirty="0" smtClean="0">
                <a:solidFill>
                  <a:schemeClr val="bg1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ELE SEMPRE VOU CANTAR,</a:t>
            </a:r>
            <a:endParaRPr lang="pt-BR" sz="5000" dirty="0" smtClean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000" dirty="0" smtClean="0">
                <a:solidFill>
                  <a:schemeClr val="bg1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ATÉ UM DIA O ENCONTRAR.</a:t>
            </a:r>
            <a:endParaRPr lang="pt-BR" sz="5000" dirty="0" smtClean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000" dirty="0" smtClean="0">
                <a:solidFill>
                  <a:schemeClr val="bg1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MEU ETERNO LAR, EU ESTAREI,</a:t>
            </a:r>
            <a:endParaRPr lang="pt-BR" sz="5000" dirty="0" smtClean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000" dirty="0" smtClean="0">
                <a:solidFill>
                  <a:schemeClr val="bg1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 SEMPRE COM JESUS.</a:t>
            </a:r>
            <a:endParaRPr lang="pt-BR" sz="5000" dirty="0">
              <a:solidFill>
                <a:schemeClr val="bg1"/>
              </a:solidFill>
              <a:effectLst/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200416" y="6162805"/>
            <a:ext cx="3419606" cy="69519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MENSAGEM</a:t>
            </a:r>
            <a:endParaRPr lang="pt-BR" sz="4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109728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12481" y="2303609"/>
            <a:ext cx="504324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10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TUDO</a:t>
            </a:r>
          </a:p>
          <a:p>
            <a:r>
              <a:rPr lang="pt-BR" sz="10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DEIXAREI!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00162" y="5473708"/>
            <a:ext cx="4810249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Impact" panose="020B0806030902050204" pitchFamily="34" charset="0"/>
              </a:rPr>
              <a:t>34 AZULZINHO</a:t>
            </a:r>
            <a:endParaRPr lang="pt-BR" sz="4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88099"/>
            <a:ext cx="12192000" cy="6316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400" dirty="0" smtClean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TUDO A TI, JESUS, CONSAGRO.</a:t>
            </a:r>
            <a:endParaRPr lang="pt-BR" sz="5400" dirty="0" smtClean="0">
              <a:solidFill>
                <a:srgbClr val="000066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400" dirty="0" smtClean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TUDO, TUDO DEIXAREI.</a:t>
            </a:r>
            <a:endParaRPr lang="pt-BR" sz="5400" dirty="0" smtClean="0">
              <a:solidFill>
                <a:srgbClr val="000066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400" dirty="0" smtClean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RESOLUTO, MAS SUBMISSO,</a:t>
            </a:r>
            <a:endParaRPr lang="pt-BR" sz="5400" dirty="0" smtClean="0">
              <a:solidFill>
                <a:srgbClr val="000066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400" dirty="0" smtClean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SEMPRE A TI EU SEGUIREI.</a:t>
            </a:r>
            <a:endParaRPr lang="pt-BR" sz="5400" dirty="0" smtClean="0">
              <a:solidFill>
                <a:srgbClr val="000066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400" i="1" dirty="0" smtClean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TUDO DEIXAREI. TUDO ENTREGAREI.</a:t>
            </a:r>
            <a:endParaRPr lang="pt-BR" sz="5400" i="1" dirty="0" smtClean="0">
              <a:solidFill>
                <a:srgbClr val="000066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400" i="1" dirty="0" smtClean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  A TI, JESUS BONDOSO.</a:t>
            </a:r>
            <a:endParaRPr lang="pt-BR" sz="5400" i="1" dirty="0" smtClean="0">
              <a:solidFill>
                <a:srgbClr val="000066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400" i="1" dirty="0" smtClean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SEMPRE SEGUIREI!</a:t>
            </a:r>
            <a:endParaRPr lang="pt-BR" sz="5400" i="1" dirty="0">
              <a:solidFill>
                <a:srgbClr val="000066"/>
              </a:solidFill>
              <a:effectLst/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6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88099"/>
            <a:ext cx="12192000" cy="6083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dirty="0" smtClean="0">
                <a:solidFill>
                  <a:srgbClr val="4D2307"/>
                </a:solidFill>
                <a:latin typeface="Impact" panose="020B0806030902050204" pitchFamily="34" charset="0"/>
              </a:rPr>
              <a:t>TUDO A TI, JESUS, CONSAGRO,</a:t>
            </a:r>
          </a:p>
          <a:p>
            <a:pPr algn="ctr"/>
            <a:r>
              <a:rPr lang="pt-BR" sz="5400" dirty="0" smtClean="0">
                <a:solidFill>
                  <a:srgbClr val="4D2307"/>
                </a:solidFill>
                <a:latin typeface="Impact" panose="020B0806030902050204" pitchFamily="34" charset="0"/>
              </a:rPr>
              <a:t>POIS EU SINTO O TEU AMOR.</a:t>
            </a:r>
          </a:p>
          <a:p>
            <a:pPr algn="ctr"/>
            <a:r>
              <a:rPr lang="pt-BR" sz="5400" dirty="0" smtClean="0">
                <a:solidFill>
                  <a:srgbClr val="4D2307"/>
                </a:solidFill>
                <a:latin typeface="Impact" panose="020B0806030902050204" pitchFamily="34" charset="0"/>
              </a:rPr>
              <a:t>TRANSFORMAR A MINHA VIDA</a:t>
            </a:r>
          </a:p>
          <a:p>
            <a:pPr algn="ctr"/>
            <a:r>
              <a:rPr lang="pt-BR" sz="5400" dirty="0" smtClean="0">
                <a:solidFill>
                  <a:srgbClr val="4D2307"/>
                </a:solidFill>
                <a:latin typeface="Impact" panose="020B0806030902050204" pitchFamily="34" charset="0"/>
              </a:rPr>
              <a:t>E MEU CORAÇÃO, SENHOR.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400" i="1" dirty="0">
                <a:solidFill>
                  <a:srgbClr val="4D2307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TUDO DEIXAREI. TUDO ENTREGAREI.</a:t>
            </a:r>
            <a:endParaRPr lang="pt-BR" sz="5400" i="1" dirty="0">
              <a:solidFill>
                <a:srgbClr val="4D2307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400" i="1" dirty="0">
                <a:solidFill>
                  <a:srgbClr val="4D2307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  A TI, JESUS BONDOSO.</a:t>
            </a:r>
            <a:endParaRPr lang="pt-BR" sz="5400" i="1" dirty="0">
              <a:solidFill>
                <a:srgbClr val="4D2307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400" i="1" dirty="0">
                <a:solidFill>
                  <a:srgbClr val="4D2307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SEMPRE SEGUIREI!</a:t>
            </a:r>
            <a:endParaRPr lang="pt-BR" sz="5400" i="1" dirty="0">
              <a:solidFill>
                <a:srgbClr val="4D2307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5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88099"/>
            <a:ext cx="12192000" cy="6025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dirty="0" smtClean="0">
                <a:solidFill>
                  <a:srgbClr val="4D2307"/>
                </a:solidFill>
                <a:latin typeface="Impact" panose="020B0806030902050204" pitchFamily="34" charset="0"/>
              </a:rPr>
              <a:t>TUDO A TI, JESUS, CONSAGRO,</a:t>
            </a:r>
          </a:p>
          <a:p>
            <a:pPr algn="ctr"/>
            <a:r>
              <a:rPr lang="pt-BR" sz="5400" dirty="0" smtClean="0">
                <a:solidFill>
                  <a:srgbClr val="4D2307"/>
                </a:solidFill>
                <a:latin typeface="Impact" panose="020B0806030902050204" pitchFamily="34" charset="0"/>
              </a:rPr>
              <a:t>QUANTO GOZO, MEU SENHOR.</a:t>
            </a:r>
          </a:p>
          <a:p>
            <a:pPr algn="ctr"/>
            <a:r>
              <a:rPr lang="pt-BR" sz="5400" dirty="0" smtClean="0">
                <a:solidFill>
                  <a:srgbClr val="4D2307"/>
                </a:solidFill>
                <a:latin typeface="Impact" panose="020B0806030902050204" pitchFamily="34" charset="0"/>
              </a:rPr>
              <a:t>PAZ PERFEITA, PAZ COMPLETA,</a:t>
            </a:r>
          </a:p>
          <a:p>
            <a:pPr algn="ctr"/>
            <a:r>
              <a:rPr lang="pt-BR" sz="5400" dirty="0" smtClean="0">
                <a:solidFill>
                  <a:srgbClr val="4D2307"/>
                </a:solidFill>
                <a:latin typeface="Impact" panose="020B0806030902050204" pitchFamily="34" charset="0"/>
              </a:rPr>
              <a:t>GLÓRIA, GLÓRIA AO SALVADOR.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400" i="1" dirty="0">
                <a:solidFill>
                  <a:srgbClr val="4D2307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TUDO DEIXAREI. TUDO ENTREGAREI.</a:t>
            </a:r>
            <a:endParaRPr lang="pt-BR" sz="5400" i="1" dirty="0">
              <a:solidFill>
                <a:srgbClr val="4D2307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400" i="1" dirty="0">
                <a:solidFill>
                  <a:srgbClr val="4D2307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  A TI, JESUS BONDOSO.</a:t>
            </a:r>
            <a:endParaRPr lang="pt-BR" sz="5400" i="1" dirty="0">
              <a:solidFill>
                <a:srgbClr val="4D2307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5400" i="1" dirty="0">
                <a:solidFill>
                  <a:srgbClr val="4D2307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SEMPRE SEGUIREI!</a:t>
            </a:r>
            <a:endParaRPr lang="pt-BR" sz="5400" i="1" dirty="0">
              <a:solidFill>
                <a:srgbClr val="4D2307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4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5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9336" y="260648"/>
            <a:ext cx="11953328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14000" b="1" cap="none" spc="0" dirty="0" smtClean="0">
                <a:ln w="2857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Sejam Todos</a:t>
            </a:r>
          </a:p>
          <a:p>
            <a:pPr algn="ctr"/>
            <a:r>
              <a:rPr lang="pt-BR" sz="14000" b="1" dirty="0" smtClean="0">
                <a:ln w="2857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Bem-Vindos!</a:t>
            </a:r>
            <a:endParaRPr lang="pt-BR" sz="14000" b="1" cap="none" spc="0" dirty="0">
              <a:ln w="2857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3486"/>
            <a:ext cx="12192000" cy="21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2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0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8776" y="387428"/>
            <a:ext cx="1161888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96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OBRAS NA COMUNIDADE</a:t>
            </a:r>
          </a:p>
          <a:p>
            <a:pPr algn="ctr"/>
            <a:r>
              <a:rPr lang="pt-BR" sz="96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CULTO INFANTIL</a:t>
            </a:r>
            <a:endParaRPr lang="pt-BR" sz="9600" b="0" cap="none" spc="0" dirty="0">
              <a:ln w="0"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3958225"/>
            <a:ext cx="12192000" cy="25302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167009" y="4346190"/>
            <a:ext cx="85384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cap="none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TODA BOA DÁDIVA E TODO DOM</a:t>
            </a:r>
          </a:p>
          <a:p>
            <a:pPr algn="ctr"/>
            <a:r>
              <a:rPr lang="pt-BR" sz="5400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PERFEITO VEM LÁ DO ALTO.</a:t>
            </a:r>
            <a:endParaRPr lang="pt-BR" sz="5400" cap="none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23" y="4158642"/>
            <a:ext cx="2530118" cy="222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109728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00163" y="1225316"/>
            <a:ext cx="8743421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AQUI</a:t>
            </a:r>
          </a:p>
          <a:p>
            <a:r>
              <a:rPr lang="pt-BR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DIANTE</a:t>
            </a:r>
          </a:p>
          <a:p>
            <a:r>
              <a:rPr lang="pt-BR" sz="8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DE TI!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00163" y="5380300"/>
            <a:ext cx="3745536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Impact" panose="020B0806030902050204" pitchFamily="34" charset="0"/>
              </a:rPr>
              <a:t>SAL DA TERRA</a:t>
            </a:r>
            <a:endParaRPr lang="pt-BR" sz="4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87890"/>
            <a:ext cx="12192000" cy="641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800" dirty="0" smtClean="0">
                <a:solidFill>
                  <a:srgbClr val="00206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AQUI, DIANTE DE TI,</a:t>
            </a:r>
            <a:endParaRPr lang="pt-BR" sz="4800" dirty="0" smtClean="0">
              <a:solidFill>
                <a:srgbClr val="00206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800" dirty="0" smtClean="0">
                <a:solidFill>
                  <a:srgbClr val="00206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 TENHO TANTO PRA TE AGRADECER.</a:t>
            </a:r>
            <a:endParaRPr lang="pt-BR" sz="4800" dirty="0" smtClean="0">
              <a:solidFill>
                <a:srgbClr val="00206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800" dirty="0" smtClean="0">
                <a:solidFill>
                  <a:srgbClr val="00206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GRAÇAS DOU, GRAÇAS DOU!</a:t>
            </a:r>
            <a:endParaRPr lang="pt-BR" sz="4800" dirty="0" smtClean="0">
              <a:solidFill>
                <a:srgbClr val="00206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800" dirty="0" smtClean="0">
                <a:solidFill>
                  <a:srgbClr val="00206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QUE ME DESTE SENHOR,</a:t>
            </a:r>
            <a:endParaRPr lang="pt-BR" sz="4800" dirty="0" smtClean="0">
              <a:solidFill>
                <a:srgbClr val="00206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800" dirty="0" smtClean="0">
                <a:solidFill>
                  <a:srgbClr val="00206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TANTAS BÊNÇÃOS, QUE EU NÃO POSSO VER.</a:t>
            </a:r>
            <a:endParaRPr lang="pt-BR" sz="4800" dirty="0" smtClean="0">
              <a:solidFill>
                <a:srgbClr val="00206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800" dirty="0" smtClean="0">
                <a:solidFill>
                  <a:srgbClr val="00206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GRAÇAS DOU, GRAÇAS DOU!</a:t>
            </a:r>
            <a:endParaRPr lang="pt-BR" sz="4800" dirty="0" smtClean="0">
              <a:solidFill>
                <a:srgbClr val="00206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800" dirty="0" smtClean="0">
                <a:solidFill>
                  <a:srgbClr val="00206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 MEU CORAÇÃO</a:t>
            </a:r>
            <a:r>
              <a:rPr lang="pt-BR" sz="4800" dirty="0">
                <a:solidFill>
                  <a:srgbClr val="00206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800" dirty="0" smtClean="0">
                <a:solidFill>
                  <a:srgbClr val="00206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O MEU LOUVOR,</a:t>
            </a:r>
            <a:endParaRPr lang="pt-BR" sz="4800" dirty="0" smtClean="0">
              <a:solidFill>
                <a:srgbClr val="00206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800" dirty="0" smtClean="0">
                <a:solidFill>
                  <a:srgbClr val="002060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 AS MÃOS AOS CÉUS, LOUVO A TI, SENHOR!</a:t>
            </a:r>
            <a:endParaRPr lang="pt-BR" sz="4800" dirty="0">
              <a:solidFill>
                <a:srgbClr val="002060"/>
              </a:solidFill>
              <a:effectLst/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2" y="-1"/>
            <a:ext cx="1127343" cy="326929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4910" y="-2"/>
            <a:ext cx="1227550" cy="326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1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20607"/>
            <a:ext cx="12192000" cy="641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800" i="1" dirty="0" smtClean="0">
                <a:solidFill>
                  <a:srgbClr val="253917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GRAÇAS DOU, SEMPRE A TI,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800" i="1" dirty="0" smtClean="0">
                <a:solidFill>
                  <a:srgbClr val="253917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 GRAÇAS DOU, GRAÇAS DOU!</a:t>
            </a:r>
            <a:endParaRPr lang="pt-BR" sz="4800" dirty="0" smtClean="0">
              <a:solidFill>
                <a:srgbClr val="253917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800" dirty="0" smtClean="0">
                <a:solidFill>
                  <a:srgbClr val="253917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TENS FEITO TANTO POR MIM.</a:t>
            </a:r>
            <a:endParaRPr lang="pt-BR" sz="4800" dirty="0" smtClean="0">
              <a:solidFill>
                <a:srgbClr val="253917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800" dirty="0" smtClean="0">
                <a:solidFill>
                  <a:srgbClr val="253917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ESCURIDÃO, TUA LUZ ME TIROU.</a:t>
            </a:r>
            <a:endParaRPr lang="pt-BR" sz="4800" dirty="0" smtClean="0">
              <a:solidFill>
                <a:srgbClr val="253917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800" dirty="0" smtClean="0">
                <a:solidFill>
                  <a:srgbClr val="253917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GRAÇAS DOU, GRAÇAS DOU!</a:t>
            </a:r>
            <a:endParaRPr lang="pt-BR" sz="4800" dirty="0" smtClean="0">
              <a:solidFill>
                <a:srgbClr val="253917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800" dirty="0" smtClean="0">
                <a:solidFill>
                  <a:srgbClr val="253917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TEU AMOR E PERDÃO,</a:t>
            </a:r>
            <a:endParaRPr lang="pt-BR" sz="4800" dirty="0" smtClean="0">
              <a:solidFill>
                <a:srgbClr val="253917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800" dirty="0" smtClean="0">
                <a:solidFill>
                  <a:srgbClr val="253917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MEUS PECADOS LEVADOS NA CRUZ,</a:t>
            </a:r>
            <a:endParaRPr lang="pt-BR" sz="4800" dirty="0" smtClean="0">
              <a:solidFill>
                <a:srgbClr val="253917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pt-BR" sz="4800" dirty="0" smtClean="0">
                <a:solidFill>
                  <a:srgbClr val="253917"/>
                </a:solidFill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GRAÇAS DOU, GRAÇAS DOU!</a:t>
            </a:r>
            <a:endParaRPr lang="pt-BR" sz="4800" dirty="0">
              <a:solidFill>
                <a:srgbClr val="253917"/>
              </a:solidFill>
              <a:effectLst/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3852" cy="334444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84076" y="0"/>
            <a:ext cx="1716064" cy="334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7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64295" y="2561024"/>
            <a:ext cx="60792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VAMOS</a:t>
            </a:r>
          </a:p>
          <a:p>
            <a:pPr algn="ctr"/>
            <a:r>
              <a:rPr lang="pt-BR" sz="13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ORAR?</a:t>
            </a:r>
            <a:endParaRPr lang="pt-BR" sz="130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7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562" y="404664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PAI NOSSO QUE ESTÁS NOS CÉUS, SANTIFICADO SEJA </a:t>
            </a:r>
          </a:p>
          <a:p>
            <a:pPr algn="ctr"/>
            <a:r>
              <a:rPr lang="pt-BR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O TEU NOME. VENHA O TEU REINO. SEJA FEITA </a:t>
            </a:r>
          </a:p>
          <a:p>
            <a:pPr algn="ctr"/>
            <a:r>
              <a:rPr lang="pt-BR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A TUA VONTADE, ASSIM NA TERRA COMO NO CÉU.</a:t>
            </a:r>
            <a:br>
              <a:rPr lang="pt-BR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</a:br>
            <a:r>
              <a:rPr lang="pt-BR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O PÃO NOSSO DE CADA DIA NOS DÁ HOJE.</a:t>
            </a:r>
            <a:br>
              <a:rPr lang="pt-BR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</a:br>
            <a:r>
              <a:rPr lang="pt-BR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E PERDOA AS NOSSAS DÍVIDAS, ASSIM COMO </a:t>
            </a:r>
          </a:p>
          <a:p>
            <a:pPr algn="ctr"/>
            <a:r>
              <a:rPr lang="pt-BR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NÓS TAMBÉM PERDOAMOS AOS NOSSOS DEVEDORES.</a:t>
            </a:r>
            <a:br>
              <a:rPr lang="pt-BR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</a:br>
            <a:r>
              <a:rPr lang="pt-BR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E NÃO NOS DEIXES CAIR EM TENTAÇÃO, MAS LIVRA-NOS </a:t>
            </a:r>
          </a:p>
          <a:p>
            <a:pPr algn="ctr"/>
            <a:r>
              <a:rPr lang="pt-BR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DO MAL. POIS TEU É O REINO, O PODER E A GLÓRIA </a:t>
            </a:r>
          </a:p>
          <a:p>
            <a:pPr algn="ctr"/>
            <a:r>
              <a:rPr lang="pt-BR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Impact" panose="020B0806030902050204" pitchFamily="34" charset="0"/>
              </a:rPr>
              <a:t>PARA SEMPRE. AMÉM!</a:t>
            </a:r>
            <a:endParaRPr lang="pt-BR" sz="4400" dirty="0">
              <a:solidFill>
                <a:schemeClr val="accent4">
                  <a:lumMod val="20000"/>
                  <a:lumOff val="8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8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05" y="230389"/>
            <a:ext cx="11710177" cy="644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48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3" y="-1"/>
            <a:ext cx="8895805" cy="667185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97153" y="4886748"/>
            <a:ext cx="10219464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1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</a:rPr>
              <a:t>ANIVERSARIANTES</a:t>
            </a:r>
            <a:endParaRPr lang="pt-BR" sz="11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91274"/>
            <a:ext cx="12192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PARABÉNS A VOCÊ, PAZ E AMOR JUNTO AOS SEUS.</a:t>
            </a:r>
          </a:p>
          <a:p>
            <a:pPr algn="ctr"/>
            <a:r>
              <a:rPr lang="pt-BR" sz="4800" dirty="0" smtClean="0">
                <a:solidFill>
                  <a:srgbClr val="C00000"/>
                </a:solidFill>
                <a:latin typeface="Impact" panose="020B0806030902050204" pitchFamily="34" charset="0"/>
              </a:rPr>
              <a:t>PARABÉNS A VOCÊ, COM A GRAÇA DE DEUS.</a:t>
            </a:r>
          </a:p>
          <a:p>
            <a:pPr algn="ctr"/>
            <a:endParaRPr lang="pt-BR" sz="1400" dirty="0" smtClean="0">
              <a:solidFill>
                <a:srgbClr val="050505"/>
              </a:solidFill>
              <a:latin typeface="Impact" panose="020B0806030902050204" pitchFamily="34" charset="0"/>
            </a:endParaRPr>
          </a:p>
          <a:p>
            <a:pPr algn="ctr"/>
            <a:r>
              <a:rPr lang="pt-BR" sz="4800" dirty="0" smtClean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PARABÉNS A VOCÊ É MINHA ALMA QUE DIZ.</a:t>
            </a:r>
          </a:p>
          <a:p>
            <a:pPr algn="ctr"/>
            <a:r>
              <a:rPr lang="pt-BR" sz="4800" dirty="0" smtClean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QUE DEUS TE ABENÇOE E TE FAÇA FELIZ.</a:t>
            </a:r>
          </a:p>
          <a:p>
            <a:pPr algn="ctr"/>
            <a:endParaRPr lang="pt-BR" sz="1400" dirty="0" smtClean="0">
              <a:solidFill>
                <a:srgbClr val="050505"/>
              </a:solidFill>
              <a:latin typeface="Impact" panose="020B0806030902050204" pitchFamily="34" charset="0"/>
            </a:endParaRPr>
          </a:p>
          <a:p>
            <a:pPr algn="ctr"/>
            <a:r>
              <a:rPr lang="pt-BR" sz="4800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TENHA TUDO DE BOM QUE A VIDA CONTÉM.</a:t>
            </a:r>
          </a:p>
          <a:p>
            <a:pPr algn="ctr"/>
            <a:r>
              <a:rPr lang="pt-BR" sz="4800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</a:rPr>
              <a:t>TENHA MUITA SAÚDE E AMIGOS TAMBÉM.</a:t>
            </a:r>
            <a:endParaRPr lang="pt-BR" sz="4800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454396"/>
            <a:ext cx="7315200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19" y="762391"/>
            <a:ext cx="10654318" cy="347936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080525" y="3718896"/>
            <a:ext cx="8519448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pt-BR" sz="8000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SAL DA TERRA</a:t>
            </a:r>
          </a:p>
          <a:p>
            <a:pPr algn="r"/>
            <a:r>
              <a:rPr lang="pt-BR" sz="6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PARÓQUIA DE RIO DA PRATA</a:t>
            </a:r>
            <a:endParaRPr lang="pt-BR" sz="61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19" y="476315"/>
            <a:ext cx="109537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9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07" y="0"/>
            <a:ext cx="11345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109728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50728" y="2426720"/>
            <a:ext cx="355097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SAL DA</a:t>
            </a:r>
          </a:p>
          <a:p>
            <a:r>
              <a:rPr lang="pt-BR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TERRA!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50728" y="5473708"/>
            <a:ext cx="4027294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Impact" panose="020B0806030902050204" pitchFamily="34" charset="0"/>
              </a:rPr>
              <a:t>POSLÚDIO</a:t>
            </a:r>
            <a:endParaRPr lang="pt-BR" sz="4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0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109728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12481" y="2303609"/>
            <a:ext cx="453040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10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GRAÇAS,</a:t>
            </a:r>
          </a:p>
          <a:p>
            <a:r>
              <a:rPr lang="pt-BR" sz="10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SENHOR!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00162" y="5473708"/>
            <a:ext cx="4901185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Impact" panose="020B0806030902050204" pitchFamily="34" charset="0"/>
              </a:rPr>
              <a:t>PRELÚDIO</a:t>
            </a:r>
            <a:endParaRPr lang="pt-BR" sz="4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8" b="25861"/>
          <a:stretch/>
        </p:blipFill>
        <p:spPr>
          <a:xfrm>
            <a:off x="0" y="4809995"/>
            <a:ext cx="12192000" cy="204800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248474"/>
            <a:ext cx="1219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GRAÇAS, SENHOR, EU RENDO MUITAS GRAÇAS </a:t>
            </a:r>
          </a:p>
          <a:p>
            <a:pPr algn="ctr">
              <a:spcAft>
                <a:spcPts val="0"/>
              </a:spcAft>
            </a:pPr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ESTE NOVO DIA. GRAÇAS, SENHOR </a:t>
            </a:r>
          </a:p>
          <a:p>
            <a:pPr algn="ctr">
              <a:spcAft>
                <a:spcPts val="0"/>
              </a:spcAft>
            </a:pPr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TI EU DEVO TODA A ALEGRIA.</a:t>
            </a:r>
          </a:p>
          <a:p>
            <a:pPr algn="ctr">
              <a:spcAft>
                <a:spcPts val="0"/>
              </a:spcAft>
            </a:pPr>
            <a:endParaRPr lang="pt-BR" sz="1600" dirty="0" smtClean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GRAÇAS POR TODOS OS AMIGOS, GRAÇAS, </a:t>
            </a:r>
          </a:p>
          <a:p>
            <a:pPr algn="ctr"/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SENHOR, PELO MEU LAR, GRAÇAS QUE ATÉ </a:t>
            </a:r>
          </a:p>
          <a:p>
            <a:pPr algn="ctr"/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INIMIGO EU POSSO PERDOAR.</a:t>
            </a:r>
            <a:endParaRPr lang="pt-BR" sz="4400" dirty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1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8" b="25861"/>
          <a:stretch/>
        </p:blipFill>
        <p:spPr>
          <a:xfrm>
            <a:off x="0" y="4809995"/>
            <a:ext cx="12192000" cy="204800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311105"/>
            <a:ext cx="1219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GRAÇAS POR TODO O MEU TRABALHO, </a:t>
            </a:r>
          </a:p>
          <a:p>
            <a:pPr algn="ctr">
              <a:spcAft>
                <a:spcPts val="0"/>
              </a:spcAft>
            </a:pPr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GRAÇAS PELA FELICIDADE, GRAÇAS </a:t>
            </a:r>
          </a:p>
          <a:p>
            <a:pPr algn="ctr">
              <a:spcAft>
                <a:spcPts val="0"/>
              </a:spcAft>
            </a:pPr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MINHA VIDA TODA E POR TUA VERDADE.</a:t>
            </a:r>
          </a:p>
          <a:p>
            <a:pPr algn="ctr">
              <a:spcAft>
                <a:spcPts val="0"/>
              </a:spcAft>
            </a:pPr>
            <a:endParaRPr lang="pt-BR" sz="1600" dirty="0" smtClean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GRAÇAS PELA PALAVRA, MUITAS GRAÇAS </a:t>
            </a:r>
          </a:p>
          <a:p>
            <a:pPr algn="ctr"/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TUA VOZ, SENHOR, GRAÇAS POR </a:t>
            </a:r>
          </a:p>
          <a:p>
            <a:pPr algn="ctr"/>
            <a:r>
              <a:rPr lang="pt-BR" sz="4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NUNCA NOS NEGARES TEU DIVINO AMOR.</a:t>
            </a:r>
            <a:endParaRPr lang="pt-BR" sz="4400" dirty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7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8" b="25861"/>
          <a:stretch/>
        </p:blipFill>
        <p:spPr>
          <a:xfrm>
            <a:off x="0" y="4809995"/>
            <a:ext cx="12192000" cy="204800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549812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5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GRAÇAS QUE TU NÃO TENS LIMITES, </a:t>
            </a:r>
          </a:p>
          <a:p>
            <a:pPr algn="ctr">
              <a:spcAft>
                <a:spcPts val="0"/>
              </a:spcAft>
            </a:pPr>
            <a:r>
              <a:rPr lang="pt-BR" sz="5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GRAÇAS, Ó DEUS, QUE EU POSSO CRER,</a:t>
            </a:r>
            <a:br>
              <a:rPr lang="pt-BR" sz="5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5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GRAÇAS! EU TE AGRADEÇO </a:t>
            </a:r>
          </a:p>
          <a:p>
            <a:pPr algn="ctr">
              <a:spcAft>
                <a:spcPts val="0"/>
              </a:spcAft>
            </a:pPr>
            <a:r>
              <a:rPr lang="pt-BR" sz="5400" dirty="0" smtClean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PODER AGRADECER.</a:t>
            </a:r>
            <a:endParaRPr lang="pt-BR" sz="5400" dirty="0"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2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18208</TotalTime>
  <Words>1014</Words>
  <Application>Microsoft Office PowerPoint</Application>
  <PresentationFormat>Widescreen</PresentationFormat>
  <Paragraphs>204</Paragraphs>
  <Slides>52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9" baseType="lpstr">
      <vt:lpstr>Arial</vt:lpstr>
      <vt:lpstr>Arial Black</vt:lpstr>
      <vt:lpstr>Calibri</vt:lpstr>
      <vt:lpstr>Calibri Light</vt:lpstr>
      <vt:lpstr>Impact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Euclecio</dc:creator>
  <cp:lastModifiedBy>Euclecio</cp:lastModifiedBy>
  <cp:revision>793</cp:revision>
  <dcterms:created xsi:type="dcterms:W3CDTF">2019-07-29T10:27:14Z</dcterms:created>
  <dcterms:modified xsi:type="dcterms:W3CDTF">2023-05-05T21:01:30Z</dcterms:modified>
</cp:coreProperties>
</file>