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3" r:id="rId8"/>
    <p:sldId id="264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EB5F523-236E-463A-8165-F54D640D9213}" v="23" dt="2023-12-18T21:59:04.48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zana Witt" userId="805cb95669b50931" providerId="LiveId" clId="{6EB5F523-236E-463A-8165-F54D640D9213}"/>
    <pc:docChg chg="undo custSel addSld delSld modSld sldOrd">
      <pc:chgData name="Suzana Witt" userId="805cb95669b50931" providerId="LiveId" clId="{6EB5F523-236E-463A-8165-F54D640D9213}" dt="2023-12-18T21:59:05.800" v="90" actId="962"/>
      <pc:docMkLst>
        <pc:docMk/>
      </pc:docMkLst>
      <pc:sldChg chg="addSp delSp modSp mod">
        <pc:chgData name="Suzana Witt" userId="805cb95669b50931" providerId="LiveId" clId="{6EB5F523-236E-463A-8165-F54D640D9213}" dt="2023-12-18T21:58:41.398" v="84" actId="1076"/>
        <pc:sldMkLst>
          <pc:docMk/>
          <pc:sldMk cId="174215258" sldId="256"/>
        </pc:sldMkLst>
        <pc:picChg chg="add mod">
          <ac:chgData name="Suzana Witt" userId="805cb95669b50931" providerId="LiveId" clId="{6EB5F523-236E-463A-8165-F54D640D9213}" dt="2023-12-18T21:58:41.398" v="84" actId="1076"/>
          <ac:picMkLst>
            <pc:docMk/>
            <pc:sldMk cId="174215258" sldId="256"/>
            <ac:picMk id="3" creationId="{27857367-EEB7-ADF0-D8BE-4E491267C542}"/>
          </ac:picMkLst>
        </pc:picChg>
        <pc:picChg chg="add del mod">
          <ac:chgData name="Suzana Witt" userId="805cb95669b50931" providerId="LiveId" clId="{6EB5F523-236E-463A-8165-F54D640D9213}" dt="2023-11-22T15:41:38.390" v="37" actId="478"/>
          <ac:picMkLst>
            <pc:docMk/>
            <pc:sldMk cId="174215258" sldId="256"/>
            <ac:picMk id="3" creationId="{B4ED73D1-BA75-77CD-825A-0FC908369670}"/>
          </ac:picMkLst>
        </pc:picChg>
        <pc:picChg chg="add del mod">
          <ac:chgData name="Suzana Witt" userId="805cb95669b50931" providerId="LiveId" clId="{6EB5F523-236E-463A-8165-F54D640D9213}" dt="2023-12-18T21:58:38.428" v="82" actId="478"/>
          <ac:picMkLst>
            <pc:docMk/>
            <pc:sldMk cId="174215258" sldId="256"/>
            <ac:picMk id="4" creationId="{EA278149-0D20-966A-748D-79FDE2CBDB7B}"/>
          </ac:picMkLst>
        </pc:picChg>
        <pc:picChg chg="del">
          <ac:chgData name="Suzana Witt" userId="805cb95669b50931" providerId="LiveId" clId="{6EB5F523-236E-463A-8165-F54D640D9213}" dt="2023-11-21T18:20:21.167" v="0" actId="478"/>
          <ac:picMkLst>
            <pc:docMk/>
            <pc:sldMk cId="174215258" sldId="256"/>
            <ac:picMk id="5" creationId="{C91F282B-0EEE-9CF9-F4AD-57B4CCE5A3DC}"/>
          </ac:picMkLst>
        </pc:picChg>
      </pc:sldChg>
      <pc:sldChg chg="addSp delSp modSp mod">
        <pc:chgData name="Suzana Witt" userId="805cb95669b50931" providerId="LiveId" clId="{6EB5F523-236E-463A-8165-F54D640D9213}" dt="2023-11-22T15:54:13.040" v="79" actId="931"/>
        <pc:sldMkLst>
          <pc:docMk/>
          <pc:sldMk cId="107339064" sldId="257"/>
        </pc:sldMkLst>
        <pc:picChg chg="add del mod">
          <ac:chgData name="Suzana Witt" userId="805cb95669b50931" providerId="LiveId" clId="{6EB5F523-236E-463A-8165-F54D640D9213}" dt="2023-11-22T15:42:23.237" v="40" actId="478"/>
          <ac:picMkLst>
            <pc:docMk/>
            <pc:sldMk cId="107339064" sldId="257"/>
            <ac:picMk id="3" creationId="{947763FA-5C65-FFD4-9BE4-0E0B9EACC7BD}"/>
          </ac:picMkLst>
        </pc:picChg>
        <pc:picChg chg="add del mod">
          <ac:chgData name="Suzana Witt" userId="805cb95669b50931" providerId="LiveId" clId="{6EB5F523-236E-463A-8165-F54D640D9213}" dt="2023-11-22T15:53:51.312" v="78" actId="478"/>
          <ac:picMkLst>
            <pc:docMk/>
            <pc:sldMk cId="107339064" sldId="257"/>
            <ac:picMk id="4" creationId="{F8FF2935-C46F-D0F2-549F-9D3D74F90C73}"/>
          </ac:picMkLst>
        </pc:picChg>
        <pc:picChg chg="del">
          <ac:chgData name="Suzana Witt" userId="805cb95669b50931" providerId="LiveId" clId="{6EB5F523-236E-463A-8165-F54D640D9213}" dt="2023-11-21T18:21:20.501" v="3" actId="478"/>
          <ac:picMkLst>
            <pc:docMk/>
            <pc:sldMk cId="107339064" sldId="257"/>
            <ac:picMk id="5" creationId="{26B37BB1-B46D-398E-4DDC-71BB828F87DC}"/>
          </ac:picMkLst>
        </pc:picChg>
        <pc:picChg chg="add mod">
          <ac:chgData name="Suzana Witt" userId="805cb95669b50931" providerId="LiveId" clId="{6EB5F523-236E-463A-8165-F54D640D9213}" dt="2023-11-22T15:54:13.040" v="79" actId="931"/>
          <ac:picMkLst>
            <pc:docMk/>
            <pc:sldMk cId="107339064" sldId="257"/>
            <ac:picMk id="6" creationId="{84EAD51C-702E-5F34-4098-CD6584E145F0}"/>
          </ac:picMkLst>
        </pc:picChg>
      </pc:sldChg>
      <pc:sldChg chg="addSp delSp modSp add del mod">
        <pc:chgData name="Suzana Witt" userId="805cb95669b50931" providerId="LiveId" clId="{6EB5F523-236E-463A-8165-F54D640D9213}" dt="2023-11-22T15:42:51.363" v="47" actId="27614"/>
        <pc:sldMkLst>
          <pc:docMk/>
          <pc:sldMk cId="2016058083" sldId="258"/>
        </pc:sldMkLst>
        <pc:picChg chg="del">
          <ac:chgData name="Suzana Witt" userId="805cb95669b50931" providerId="LiveId" clId="{6EB5F523-236E-463A-8165-F54D640D9213}" dt="2023-11-21T18:21:31.812" v="7" actId="478"/>
          <ac:picMkLst>
            <pc:docMk/>
            <pc:sldMk cId="2016058083" sldId="258"/>
            <ac:picMk id="3" creationId="{061CC688-857D-BA79-C086-6504A5B502CD}"/>
          </ac:picMkLst>
        </pc:picChg>
        <pc:picChg chg="add mod">
          <ac:chgData name="Suzana Witt" userId="805cb95669b50931" providerId="LiveId" clId="{6EB5F523-236E-463A-8165-F54D640D9213}" dt="2023-11-22T15:42:51.363" v="47" actId="27614"/>
          <ac:picMkLst>
            <pc:docMk/>
            <pc:sldMk cId="2016058083" sldId="258"/>
            <ac:picMk id="3" creationId="{DA21768F-B7D1-A091-96CC-28D216D5A06E}"/>
          </ac:picMkLst>
        </pc:picChg>
        <pc:picChg chg="add del mod">
          <ac:chgData name="Suzana Witt" userId="805cb95669b50931" providerId="LiveId" clId="{6EB5F523-236E-463A-8165-F54D640D9213}" dt="2023-11-22T15:42:40.922" v="45" actId="478"/>
          <ac:picMkLst>
            <pc:docMk/>
            <pc:sldMk cId="2016058083" sldId="258"/>
            <ac:picMk id="4" creationId="{C2E13DBD-F678-8E06-04E3-C3478976E6EB}"/>
          </ac:picMkLst>
        </pc:picChg>
      </pc:sldChg>
      <pc:sldChg chg="addSp delSp modSp mod">
        <pc:chgData name="Suzana Witt" userId="805cb95669b50931" providerId="LiveId" clId="{6EB5F523-236E-463A-8165-F54D640D9213}" dt="2023-11-22T15:43:15.607" v="55" actId="962"/>
        <pc:sldMkLst>
          <pc:docMk/>
          <pc:sldMk cId="4232762230" sldId="259"/>
        </pc:sldMkLst>
        <pc:picChg chg="del">
          <ac:chgData name="Suzana Witt" userId="805cb95669b50931" providerId="LiveId" clId="{6EB5F523-236E-463A-8165-F54D640D9213}" dt="2023-11-21T18:22:01.689" v="15" actId="478"/>
          <ac:picMkLst>
            <pc:docMk/>
            <pc:sldMk cId="4232762230" sldId="259"/>
            <ac:picMk id="3" creationId="{26D8D27A-5085-1E59-D926-42CCAD2594B7}"/>
          </ac:picMkLst>
        </pc:picChg>
        <pc:picChg chg="add mod">
          <ac:chgData name="Suzana Witt" userId="805cb95669b50931" providerId="LiveId" clId="{6EB5F523-236E-463A-8165-F54D640D9213}" dt="2023-11-22T15:43:15.607" v="55" actId="962"/>
          <ac:picMkLst>
            <pc:docMk/>
            <pc:sldMk cId="4232762230" sldId="259"/>
            <ac:picMk id="3" creationId="{F53D053F-EF5A-75B2-D18A-1BDB1BDA83F4}"/>
          </ac:picMkLst>
        </pc:picChg>
        <pc:picChg chg="add del mod">
          <ac:chgData name="Suzana Witt" userId="805cb95669b50931" providerId="LiveId" clId="{6EB5F523-236E-463A-8165-F54D640D9213}" dt="2023-11-22T15:43:06.430" v="52" actId="478"/>
          <ac:picMkLst>
            <pc:docMk/>
            <pc:sldMk cId="4232762230" sldId="259"/>
            <ac:picMk id="4" creationId="{08C1D729-D482-0481-4C1B-9B0B48D073D0}"/>
          </ac:picMkLst>
        </pc:picChg>
      </pc:sldChg>
      <pc:sldChg chg="addSp delSp modSp mod ord">
        <pc:chgData name="Suzana Witt" userId="805cb95669b50931" providerId="LiveId" clId="{6EB5F523-236E-463A-8165-F54D640D9213}" dt="2023-11-22T15:44:14.637" v="71"/>
        <pc:sldMkLst>
          <pc:docMk/>
          <pc:sldMk cId="2850507085" sldId="260"/>
        </pc:sldMkLst>
        <pc:picChg chg="del">
          <ac:chgData name="Suzana Witt" userId="805cb95669b50931" providerId="LiveId" clId="{6EB5F523-236E-463A-8165-F54D640D9213}" dt="2023-11-21T18:22:11.993" v="18" actId="478"/>
          <ac:picMkLst>
            <pc:docMk/>
            <pc:sldMk cId="2850507085" sldId="260"/>
            <ac:picMk id="3" creationId="{2E236688-C701-4715-554C-D983EF15956C}"/>
          </ac:picMkLst>
        </pc:picChg>
        <pc:picChg chg="add mod">
          <ac:chgData name="Suzana Witt" userId="805cb95669b50931" providerId="LiveId" clId="{6EB5F523-236E-463A-8165-F54D640D9213}" dt="2023-11-22T15:44:11.403" v="69" actId="962"/>
          <ac:picMkLst>
            <pc:docMk/>
            <pc:sldMk cId="2850507085" sldId="260"/>
            <ac:picMk id="3" creationId="{5807F165-A642-5292-6129-99C631080014}"/>
          </ac:picMkLst>
        </pc:picChg>
        <pc:picChg chg="add del mod">
          <ac:chgData name="Suzana Witt" userId="805cb95669b50931" providerId="LiveId" clId="{6EB5F523-236E-463A-8165-F54D640D9213}" dt="2023-11-22T15:43:59.389" v="66" actId="478"/>
          <ac:picMkLst>
            <pc:docMk/>
            <pc:sldMk cId="2850507085" sldId="260"/>
            <ac:picMk id="4" creationId="{7172D467-704D-2553-ABE4-16AC6BE484F2}"/>
          </ac:picMkLst>
        </pc:picChg>
      </pc:sldChg>
      <pc:sldChg chg="del">
        <pc:chgData name="Suzana Witt" userId="805cb95669b50931" providerId="LiveId" clId="{6EB5F523-236E-463A-8165-F54D640D9213}" dt="2023-11-21T18:22:25.318" v="22" actId="47"/>
        <pc:sldMkLst>
          <pc:docMk/>
          <pc:sldMk cId="2257659049" sldId="261"/>
        </pc:sldMkLst>
      </pc:sldChg>
      <pc:sldChg chg="addSp delSp modSp mod">
        <pc:chgData name="Suzana Witt" userId="805cb95669b50931" providerId="LiveId" clId="{6EB5F523-236E-463A-8165-F54D640D9213}" dt="2023-11-22T15:43:03.364" v="51" actId="962"/>
        <pc:sldMkLst>
          <pc:docMk/>
          <pc:sldMk cId="2811161161" sldId="262"/>
        </pc:sldMkLst>
        <pc:picChg chg="add mod">
          <ac:chgData name="Suzana Witt" userId="805cb95669b50931" providerId="LiveId" clId="{6EB5F523-236E-463A-8165-F54D640D9213}" dt="2023-11-22T15:43:03.364" v="51" actId="962"/>
          <ac:picMkLst>
            <pc:docMk/>
            <pc:sldMk cId="2811161161" sldId="262"/>
            <ac:picMk id="3" creationId="{262FB383-FB56-B473-92A2-4CF770AAD40D}"/>
          </ac:picMkLst>
        </pc:picChg>
        <pc:picChg chg="del">
          <ac:chgData name="Suzana Witt" userId="805cb95669b50931" providerId="LiveId" clId="{6EB5F523-236E-463A-8165-F54D640D9213}" dt="2023-11-21T18:21:45.327" v="11" actId="478"/>
          <ac:picMkLst>
            <pc:docMk/>
            <pc:sldMk cId="2811161161" sldId="262"/>
            <ac:picMk id="3" creationId="{45511A9C-F1BF-C9E6-43AE-FD5B2713CD64}"/>
          </ac:picMkLst>
        </pc:picChg>
        <pc:picChg chg="add del mod">
          <ac:chgData name="Suzana Witt" userId="805cb95669b50931" providerId="LiveId" clId="{6EB5F523-236E-463A-8165-F54D640D9213}" dt="2023-11-22T15:42:54.359" v="48" actId="478"/>
          <ac:picMkLst>
            <pc:docMk/>
            <pc:sldMk cId="2811161161" sldId="262"/>
            <ac:picMk id="4" creationId="{9B65F0E3-9E90-44B7-0B4C-3F21A89D40BA}"/>
          </ac:picMkLst>
        </pc:picChg>
      </pc:sldChg>
      <pc:sldChg chg="addSp delSp modSp mod ord">
        <pc:chgData name="Suzana Witt" userId="805cb95669b50931" providerId="LiveId" clId="{6EB5F523-236E-463A-8165-F54D640D9213}" dt="2023-11-22T15:44:18.192" v="73"/>
        <pc:sldMkLst>
          <pc:docMk/>
          <pc:sldMk cId="1944596400" sldId="263"/>
        </pc:sldMkLst>
        <pc:picChg chg="add mod">
          <ac:chgData name="Suzana Witt" userId="805cb95669b50931" providerId="LiveId" clId="{6EB5F523-236E-463A-8165-F54D640D9213}" dt="2023-11-22T15:43:30.152" v="59" actId="962"/>
          <ac:picMkLst>
            <pc:docMk/>
            <pc:sldMk cId="1944596400" sldId="263"/>
            <ac:picMk id="3" creationId="{0B4BD382-0C95-93E0-C802-4DAFDA7809C3}"/>
          </ac:picMkLst>
        </pc:picChg>
        <pc:picChg chg="del">
          <ac:chgData name="Suzana Witt" userId="805cb95669b50931" providerId="LiveId" clId="{6EB5F523-236E-463A-8165-F54D640D9213}" dt="2023-11-21T18:22:30.400" v="23" actId="478"/>
          <ac:picMkLst>
            <pc:docMk/>
            <pc:sldMk cId="1944596400" sldId="263"/>
            <ac:picMk id="3" creationId="{16DF9D84-5BD2-CCC6-2170-BF28291A62DD}"/>
          </ac:picMkLst>
        </pc:picChg>
        <pc:picChg chg="add del mod">
          <ac:chgData name="Suzana Witt" userId="805cb95669b50931" providerId="LiveId" clId="{6EB5F523-236E-463A-8165-F54D640D9213}" dt="2023-11-22T15:43:19.698" v="56" actId="478"/>
          <ac:picMkLst>
            <pc:docMk/>
            <pc:sldMk cId="1944596400" sldId="263"/>
            <ac:picMk id="4" creationId="{1962CE31-6A6C-528B-BD4E-78BEC288247C}"/>
          </ac:picMkLst>
        </pc:picChg>
      </pc:sldChg>
      <pc:sldChg chg="addSp delSp modSp new add del mod ord">
        <pc:chgData name="Suzana Witt" userId="805cb95669b50931" providerId="LiveId" clId="{6EB5F523-236E-463A-8165-F54D640D9213}" dt="2023-11-22T15:45:24.181" v="77" actId="47"/>
        <pc:sldMkLst>
          <pc:docMk/>
          <pc:sldMk cId="935965949" sldId="264"/>
        </pc:sldMkLst>
        <pc:spChg chg="del">
          <ac:chgData name="Suzana Witt" userId="805cb95669b50931" providerId="LiveId" clId="{6EB5F523-236E-463A-8165-F54D640D9213}" dt="2023-11-21T18:22:48.475" v="30" actId="478"/>
          <ac:spMkLst>
            <pc:docMk/>
            <pc:sldMk cId="935965949" sldId="264"/>
            <ac:spMk id="2" creationId="{13D0C046-9BC5-5742-5204-0397ADBB2082}"/>
          </ac:spMkLst>
        </pc:spChg>
        <pc:spChg chg="del">
          <ac:chgData name="Suzana Witt" userId="805cb95669b50931" providerId="LiveId" clId="{6EB5F523-236E-463A-8165-F54D640D9213}" dt="2023-11-21T18:22:50.535" v="31" actId="478"/>
          <ac:spMkLst>
            <pc:docMk/>
            <pc:sldMk cId="935965949" sldId="264"/>
            <ac:spMk id="3" creationId="{1275B5DD-E129-E22C-40B6-F84A52A74BB5}"/>
          </ac:spMkLst>
        </pc:spChg>
        <pc:picChg chg="add mod">
          <ac:chgData name="Suzana Witt" userId="805cb95669b50931" providerId="LiveId" clId="{6EB5F523-236E-463A-8165-F54D640D9213}" dt="2023-11-22T15:43:51.946" v="65" actId="962"/>
          <ac:picMkLst>
            <pc:docMk/>
            <pc:sldMk cId="935965949" sldId="264"/>
            <ac:picMk id="3" creationId="{0448E6A2-CCFB-6372-4BDC-7068D56C3C79}"/>
          </ac:picMkLst>
        </pc:picChg>
        <pc:picChg chg="add del mod">
          <ac:chgData name="Suzana Witt" userId="805cb95669b50931" providerId="LiveId" clId="{6EB5F523-236E-463A-8165-F54D640D9213}" dt="2023-11-22T15:43:41.031" v="62" actId="478"/>
          <ac:picMkLst>
            <pc:docMk/>
            <pc:sldMk cId="935965949" sldId="264"/>
            <ac:picMk id="5" creationId="{502D026A-E79E-B1D9-36CE-9E07BFD5BB98}"/>
          </ac:picMkLst>
        </pc:picChg>
      </pc:sldChg>
      <pc:sldChg chg="addSp delSp modSp new mod">
        <pc:chgData name="Suzana Witt" userId="805cb95669b50931" providerId="LiveId" clId="{6EB5F523-236E-463A-8165-F54D640D9213}" dt="2023-12-18T21:59:05.800" v="90" actId="962"/>
        <pc:sldMkLst>
          <pc:docMk/>
          <pc:sldMk cId="3754341541" sldId="264"/>
        </pc:sldMkLst>
        <pc:spChg chg="del">
          <ac:chgData name="Suzana Witt" userId="805cb95669b50931" providerId="LiveId" clId="{6EB5F523-236E-463A-8165-F54D640D9213}" dt="2023-12-18T21:58:51.960" v="86" actId="478"/>
          <ac:spMkLst>
            <pc:docMk/>
            <pc:sldMk cId="3754341541" sldId="264"/>
            <ac:spMk id="2" creationId="{F2AC6808-8A06-E65B-DE9E-825BEEF67F4E}"/>
          </ac:spMkLst>
        </pc:spChg>
        <pc:spChg chg="del">
          <ac:chgData name="Suzana Witt" userId="805cb95669b50931" providerId="LiveId" clId="{6EB5F523-236E-463A-8165-F54D640D9213}" dt="2023-12-18T21:58:53.568" v="87" actId="478"/>
          <ac:spMkLst>
            <pc:docMk/>
            <pc:sldMk cId="3754341541" sldId="264"/>
            <ac:spMk id="3" creationId="{12749E50-B49F-B15E-A1C6-BBAAD759EB5E}"/>
          </ac:spMkLst>
        </pc:spChg>
        <pc:picChg chg="add mod">
          <ac:chgData name="Suzana Witt" userId="805cb95669b50931" providerId="LiveId" clId="{6EB5F523-236E-463A-8165-F54D640D9213}" dt="2023-12-18T21:59:05.800" v="90" actId="962"/>
          <ac:picMkLst>
            <pc:docMk/>
            <pc:sldMk cId="3754341541" sldId="264"/>
            <ac:picMk id="5" creationId="{30A79742-2D8A-767F-35C3-14D81516EF4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43024D-A04F-50BA-A267-46A84D0ECB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8F58E2B-A327-5E65-562C-3F9AF6DD13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191A7FF-CF3D-D0E7-2D2A-767612FF7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02B5A-03A1-4D55-A588-74326CC12D47}" type="datetimeFigureOut">
              <a:rPr lang="pt-BR" smtClean="0"/>
              <a:t>18/12/2023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AA1BC2D-7EE2-C316-545D-2B639188C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3DAF318-04A5-9B8E-5785-7CC6B8331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101C1-E63F-411B-A8E7-BCBB2C54CD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9087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2C560F-638B-45F1-3760-772F14B1A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7AC2268-1129-4C86-C32C-6633FDF84C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0023034-B912-2D4B-AC03-A59E30789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02B5A-03A1-4D55-A588-74326CC12D47}" type="datetimeFigureOut">
              <a:rPr lang="pt-BR" smtClean="0"/>
              <a:t>18/12/2023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A02C48C-EAAC-A5EF-BB1E-B62741259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7E12F21-952B-0C74-3099-18B81B469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101C1-E63F-411B-A8E7-BCBB2C54CD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0587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75D163-D61C-4807-D334-CA47F93C6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5FD9F7C-BC0C-B445-B7A9-5FC0E3E960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1A78E81-398F-E950-791F-E79D6C9491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02B5A-03A1-4D55-A588-74326CC12D47}" type="datetimeFigureOut">
              <a:rPr lang="pt-BR" smtClean="0"/>
              <a:t>18/12/2023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7BF7FBA-46E6-A2CE-47DE-C47811EF38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E963127-330A-EFEF-31C8-DBDD22C8A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101C1-E63F-411B-A8E7-BCBB2C54CD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95283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6A3159-EE9C-828A-7468-122DB7805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ED5FC82-4247-8A93-C4D2-8268A503D0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874E208-42CE-9649-D03F-4F35D4481D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F586CE9-4080-FE6B-42E5-120273CE7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02B5A-03A1-4D55-A588-74326CC12D47}" type="datetimeFigureOut">
              <a:rPr lang="pt-BR" smtClean="0"/>
              <a:t>18/12/2023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449D333-AE64-77FC-C903-1D10EC1069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18DBFF7-07B6-4508-656B-F67D3CAC7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101C1-E63F-411B-A8E7-BCBB2C54CD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79526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9D5A0D-CAC3-048C-D3E0-7B844499C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748750F-8145-6078-0F3A-7F7E40DBEF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0799AFF-A92A-D2C3-0EFF-225B3FFD99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DAC0C56-DB50-C6A5-93E3-1A0D7CBDAF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05811E1-C5B6-43EF-D9D1-FFC4509763C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0A0D3C1-0C52-ED37-040B-199D1A2666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02B5A-03A1-4D55-A588-74326CC12D47}" type="datetimeFigureOut">
              <a:rPr lang="pt-BR" smtClean="0"/>
              <a:t>18/12/2023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57A1130D-8B38-3F9A-FB19-9C3B7372D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D06125C-0321-FDF0-F73B-B5EF53A43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101C1-E63F-411B-A8E7-BCBB2C54CD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5074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A3710C-E826-7F79-5F2B-6607D6499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8C95CA7-8C6E-ED2A-E628-BB69119B6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02B5A-03A1-4D55-A588-74326CC12D47}" type="datetimeFigureOut">
              <a:rPr lang="pt-BR" smtClean="0"/>
              <a:t>18/12/2023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3BE0618-CFEC-329A-E053-A2425CC09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1ACC10E-8225-1BA7-873A-BF9A8369D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101C1-E63F-411B-A8E7-BCBB2C54CD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3483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1EB3711-ED7B-29A6-FA18-423405938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02B5A-03A1-4D55-A588-74326CC12D47}" type="datetimeFigureOut">
              <a:rPr lang="pt-BR" smtClean="0"/>
              <a:t>18/12/2023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C081886A-4959-FA1B-DD8D-DB2CBA89B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72A6858-7D99-B408-F677-6917A54C6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101C1-E63F-411B-A8E7-BCBB2C54CD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5050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E7661A-98EA-C51F-5D1C-BD20F4BC78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1C19A35-CDC1-3C21-6B49-177C41AD4C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B5397D3-D62F-EC7C-5D8F-AF9B0F4BB2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63E03BE-F257-4858-5B49-0AFD71BF6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02B5A-03A1-4D55-A588-74326CC12D47}" type="datetimeFigureOut">
              <a:rPr lang="pt-BR" smtClean="0"/>
              <a:t>18/12/2023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F968132-3E2E-7588-D33A-3FEE38A5C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961A7F8-8F30-A03A-CF00-376FA8188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101C1-E63F-411B-A8E7-BCBB2C54CD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4892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55F2B09-E0F0-DC47-B4F5-7051DFD42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16537E5-A0A4-D49E-2255-05C9828F36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BC52197-25AE-9AA1-F69C-2CAB485B65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F8CF51A-4B99-8EF5-8EF5-EC1D5137E8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02B5A-03A1-4D55-A588-74326CC12D47}" type="datetimeFigureOut">
              <a:rPr lang="pt-BR" smtClean="0"/>
              <a:t>18/12/2023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F54D733-C2F1-F095-4E1F-D2C5B279B9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5634E7E-D8A6-0CAE-4207-23069EAEE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101C1-E63F-411B-A8E7-BCBB2C54CD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2034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53110E-83B9-F416-0B85-AAF3AE681A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07DD6B7-0A66-A871-F146-D69788D9B7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E1076B4-2319-8F4A-4040-5CF50D484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02B5A-03A1-4D55-A588-74326CC12D47}" type="datetimeFigureOut">
              <a:rPr lang="pt-BR" smtClean="0"/>
              <a:t>18/12/2023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491C981-C70F-18B6-3EF0-830051683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8A8B09B-29FE-B72D-8A9A-8045661F40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101C1-E63F-411B-A8E7-BCBB2C54CD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62476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802DAD5-24D5-7E55-2F85-E977BBFD43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835C284-A45E-1BE1-9850-89BB78FA96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6EE5AD6-04D6-2E4F-3C4A-432247C41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D02B5A-03A1-4D55-A588-74326CC12D47}" type="datetimeFigureOut">
              <a:rPr lang="pt-BR" smtClean="0"/>
              <a:t>18/12/2023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7557D80-419C-6450-3B8C-913860FCB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98B45A3-3D77-8C47-9070-65EFAD379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5101C1-E63F-411B-A8E7-BCBB2C54CD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2317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ED70FE6-7B91-E76C-3DEA-27AA32631D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A589332-7489-F31E-25B9-BCF29F8B44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BA06B53-F96B-3216-2A45-AFB657A349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D02B5A-03A1-4D55-A588-74326CC12D47}" type="datetimeFigureOut">
              <a:rPr lang="pt-BR" smtClean="0"/>
              <a:t>18/12/2023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E6E5ABC-354A-78D0-20C4-4F12F840FF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BB1F6F0-2191-F6E3-DFC6-E874A0BC5E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5101C1-E63F-411B-A8E7-BCBB2C54CD5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5401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Diagrama&#10;&#10;Descrição gerada automaticamente">
            <a:extLst>
              <a:ext uri="{FF2B5EF4-FFF2-40B4-BE49-F238E27FC236}">
                <a16:creationId xmlns:a16="http://schemas.microsoft.com/office/drawing/2014/main" id="{27857367-EEB7-ADF0-D8BE-4E491267C5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2152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84EAD51C-702E-5F34-4098-CD6584E145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390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Desenho de uma pessoa&#10;&#10;Descrição gerada automaticamente com confiança baixa">
            <a:extLst>
              <a:ext uri="{FF2B5EF4-FFF2-40B4-BE49-F238E27FC236}">
                <a16:creationId xmlns:a16="http://schemas.microsoft.com/office/drawing/2014/main" id="{DA21768F-B7D1-A091-96CC-28D216D5A0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121892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6058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Interface gráfica do usuário, Aplicativo&#10;&#10;Descrição gerada automaticamente">
            <a:extLst>
              <a:ext uri="{FF2B5EF4-FFF2-40B4-BE49-F238E27FC236}">
                <a16:creationId xmlns:a16="http://schemas.microsoft.com/office/drawing/2014/main" id="{262FB383-FB56-B473-92A2-4CF770AAD4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" y="0"/>
            <a:ext cx="121908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161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Interface gráfica do usuário&#10;&#10;Descrição gerada automaticamente">
            <a:extLst>
              <a:ext uri="{FF2B5EF4-FFF2-40B4-BE49-F238E27FC236}">
                <a16:creationId xmlns:a16="http://schemas.microsoft.com/office/drawing/2014/main" id="{F53D053F-EF5A-75B2-D18A-1BDB1BDA83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1218929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762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Uma imagem contendo Logotipo&#10;&#10;Descrição gerada automaticamente">
            <a:extLst>
              <a:ext uri="{FF2B5EF4-FFF2-40B4-BE49-F238E27FC236}">
                <a16:creationId xmlns:a16="http://schemas.microsoft.com/office/drawing/2014/main" id="{5807F165-A642-5292-6129-99C6310800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" y="0"/>
            <a:ext cx="121908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5070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Padrão do plano de fundo&#10;&#10;Descrição gerada automaticamente com confiança média">
            <a:extLst>
              <a:ext uri="{FF2B5EF4-FFF2-40B4-BE49-F238E27FC236}">
                <a16:creationId xmlns:a16="http://schemas.microsoft.com/office/drawing/2014/main" id="{0B4BD382-0C95-93E0-C802-4DAFDA7809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" y="0"/>
            <a:ext cx="1219081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45964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 descr="Mapa&#10;&#10;Descrição gerada automaticamente">
            <a:extLst>
              <a:ext uri="{FF2B5EF4-FFF2-40B4-BE49-F238E27FC236}">
                <a16:creationId xmlns:a16="http://schemas.microsoft.com/office/drawing/2014/main" id="{30A79742-2D8A-767F-35C3-14D81516EF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34154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Suzana Witt</dc:creator>
  <cp:lastModifiedBy>Suzana Witt</cp:lastModifiedBy>
  <cp:revision>1</cp:revision>
  <dcterms:created xsi:type="dcterms:W3CDTF">2023-10-27T19:51:19Z</dcterms:created>
  <dcterms:modified xsi:type="dcterms:W3CDTF">2023-12-18T21:59:10Z</dcterms:modified>
</cp:coreProperties>
</file>