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23" r:id="rId2"/>
    <p:sldId id="1061" r:id="rId3"/>
    <p:sldId id="874" r:id="rId4"/>
    <p:sldId id="1077" r:id="rId5"/>
    <p:sldId id="1062" r:id="rId6"/>
    <p:sldId id="1078" r:id="rId7"/>
    <p:sldId id="1051" r:id="rId8"/>
    <p:sldId id="810" r:id="rId9"/>
    <p:sldId id="1063" r:id="rId10"/>
    <p:sldId id="1070" r:id="rId11"/>
    <p:sldId id="1064" r:id="rId12"/>
    <p:sldId id="1065" r:id="rId13"/>
    <p:sldId id="1066" r:id="rId14"/>
    <p:sldId id="1067" r:id="rId15"/>
    <p:sldId id="1072" r:id="rId16"/>
    <p:sldId id="1082" r:id="rId17"/>
    <p:sldId id="1071" r:id="rId18"/>
    <p:sldId id="1079" r:id="rId19"/>
    <p:sldId id="1069" r:id="rId20"/>
    <p:sldId id="1068" r:id="rId21"/>
    <p:sldId id="1080" r:id="rId22"/>
    <p:sldId id="1081" r:id="rId23"/>
    <p:sldId id="1073" r:id="rId24"/>
    <p:sldId id="869" r:id="rId25"/>
    <p:sldId id="1083" r:id="rId26"/>
    <p:sldId id="1084" r:id="rId27"/>
    <p:sldId id="1074" r:id="rId28"/>
    <p:sldId id="1075" r:id="rId29"/>
    <p:sldId id="1025" r:id="rId30"/>
    <p:sldId id="1052" r:id="rId31"/>
    <p:sldId id="485" r:id="rId32"/>
    <p:sldId id="1053" r:id="rId33"/>
    <p:sldId id="1076" r:id="rId34"/>
    <p:sldId id="1032" r:id="rId35"/>
    <p:sldId id="1057" r:id="rId36"/>
    <p:sldId id="691" r:id="rId37"/>
    <p:sldId id="611" r:id="rId38"/>
    <p:sldId id="422" r:id="rId39"/>
    <p:sldId id="1089" r:id="rId40"/>
    <p:sldId id="1086" r:id="rId41"/>
    <p:sldId id="1087" r:id="rId42"/>
    <p:sldId id="1088" r:id="rId43"/>
    <p:sldId id="1085" r:id="rId44"/>
    <p:sldId id="1060" r:id="rId45"/>
    <p:sldId id="1090" r:id="rId46"/>
    <p:sldId id="1091" r:id="rId47"/>
    <p:sldId id="1092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D63236"/>
    <a:srgbClr val="008080"/>
    <a:srgbClr val="401D06"/>
    <a:srgbClr val="FF9999"/>
    <a:srgbClr val="29835A"/>
    <a:srgbClr val="FFEBB3"/>
    <a:srgbClr val="FFCCCC"/>
    <a:srgbClr val="6A8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7" autoAdjust="0"/>
    <p:restoredTop sz="94660"/>
  </p:normalViewPr>
  <p:slideViewPr>
    <p:cSldViewPr snapToGrid="0">
      <p:cViewPr varScale="1">
        <p:scale>
          <a:sx n="59" d="100"/>
          <a:sy n="59" d="100"/>
        </p:scale>
        <p:origin x="34" y="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89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8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17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6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68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62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01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89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47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58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79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21DB-C68B-455F-9D2E-024B8934FB36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27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210260"/>
            <a:ext cx="11409528" cy="639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78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2" y="4765119"/>
            <a:ext cx="12192001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3000" cap="none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PROFISSÃO DE FÉ</a:t>
            </a:r>
            <a:endParaRPr lang="pt-BR" sz="13000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2380" y="1028733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 CORAÇÃO, VOCÊS CONFESSAM </a:t>
            </a:r>
          </a:p>
          <a:p>
            <a:pPr algn="ctr"/>
            <a:r>
              <a:rPr lang="pt-BR" sz="5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BÍBLIA COMO ÚNICA REGRA </a:t>
            </a:r>
          </a:p>
          <a:p>
            <a:pPr algn="ctr"/>
            <a:r>
              <a:rPr lang="pt-BR" sz="5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 FÉ E DA VIDA CRISTÃ? </a:t>
            </a:r>
          </a:p>
          <a:p>
            <a:pPr algn="ctr"/>
            <a:r>
              <a:rPr lang="pt-BR" sz="5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VOCÊS RESPEITAM A PALAVRA DE DEUS, </a:t>
            </a:r>
          </a:p>
          <a:p>
            <a:pPr algn="ctr"/>
            <a:r>
              <a:rPr lang="pt-BR" sz="5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COMO ORIENTADORA PARA A SALVAÇÃO?</a:t>
            </a:r>
          </a:p>
        </p:txBody>
      </p:sp>
    </p:spTree>
    <p:extLst>
      <p:ext uri="{BB962C8B-B14F-4D97-AF65-F5344CB8AC3E}">
        <p14:creationId xmlns:p14="http://schemas.microsoft.com/office/powerpoint/2010/main" val="1827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32723"/>
            <a:ext cx="12192000" cy="460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867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VOCÊS CREEM QUE JESUS CRISTO </a:t>
            </a:r>
          </a:p>
          <a:p>
            <a:pPr algn="ctr"/>
            <a:r>
              <a:rPr lang="pt-BR" sz="5867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É O ÚNICO CAMINHO </a:t>
            </a:r>
          </a:p>
          <a:p>
            <a:pPr algn="ctr"/>
            <a:r>
              <a:rPr lang="pt-BR" sz="5867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ENTRE DEUS E AS PESSOAS?</a:t>
            </a:r>
          </a:p>
          <a:p>
            <a:pPr algn="ctr"/>
            <a:r>
              <a:rPr lang="pt-BR" sz="5867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VOCÊS CREEM QUE,  ALÉM DELE, </a:t>
            </a:r>
          </a:p>
          <a:p>
            <a:pPr algn="ctr"/>
            <a:r>
              <a:rPr lang="pt-BR" sz="5867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NÃO HÁ NENHUM OUTRO SALVADOR?</a:t>
            </a:r>
            <a:endParaRPr lang="pt-BR" sz="5867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32723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400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/>
              </a:rPr>
              <a:t>DE CORAÇÃO, VOCÊS ESTÃO CONVENCIDOS DE QUE RECEBEMOS </a:t>
            </a:r>
          </a:p>
          <a:p>
            <a:pPr algn="ctr"/>
            <a:r>
              <a:rPr lang="pt-BR" sz="6400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/>
              </a:rPr>
              <a:t>A SALVAÇÃO APENAS </a:t>
            </a:r>
          </a:p>
          <a:p>
            <a:pPr algn="ctr"/>
            <a:r>
              <a:rPr lang="pt-BR" sz="6400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/>
              </a:rPr>
              <a:t>PELA GRAÇA DE DEUS</a:t>
            </a:r>
          </a:p>
          <a:p>
            <a:pPr algn="ctr"/>
            <a:r>
              <a:rPr lang="pt-BR" sz="6400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/>
              </a:rPr>
              <a:t>E NÃO POR NOSSAS BOAS OBRAS?</a:t>
            </a:r>
            <a:endParaRPr lang="pt-BR" sz="6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70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028734"/>
            <a:ext cx="12192000" cy="460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867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VOCÊS QUEREM DEMONSTRAR </a:t>
            </a:r>
          </a:p>
          <a:p>
            <a:pPr algn="ctr"/>
            <a:r>
              <a:rPr lang="pt-BR" sz="5867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FÉ NO TESTEMUNHO,  NA ORAÇÃO </a:t>
            </a:r>
          </a:p>
          <a:p>
            <a:pPr algn="ctr"/>
            <a:r>
              <a:rPr lang="pt-BR" sz="5867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NA SANTIFICAÇÃO DA VIDA, </a:t>
            </a:r>
          </a:p>
          <a:p>
            <a:pPr algn="ctr"/>
            <a:r>
              <a:rPr lang="pt-BR" sz="5867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MANTENDO-SE EM FIDELIDADE À PALAVRA </a:t>
            </a:r>
          </a:p>
          <a:p>
            <a:pPr algn="ctr"/>
            <a:r>
              <a:rPr lang="pt-BR" sz="5867" spc="-4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AOS SACRAMENTOS DE DEUS?</a:t>
            </a:r>
            <a:endParaRPr lang="pt-BR" sz="5867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326613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</a:t>
            </a: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ESPÍRITO SANTO OS FORTALEÇA NA DECISÃO TOMADA... QUE A FÉ EM JESUS SEJA LUZ NA CAMINHADA... QUE DIA A DIA VOCÊS DESCUBRAM 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RAZÃO DE TEREM SIDO CRIADOS POR DEUS, SERVINDO-O EM AMOR</a:t>
            </a: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 </a:t>
            </a: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AMÉM!</a:t>
            </a:r>
          </a:p>
        </p:txBody>
      </p:sp>
    </p:spTree>
    <p:extLst>
      <p:ext uri="{BB962C8B-B14F-4D97-AF65-F5344CB8AC3E}">
        <p14:creationId xmlns:p14="http://schemas.microsoft.com/office/powerpoint/2010/main" val="13750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5366011"/>
            <a:ext cx="12192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cap="none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PALAVRA DA COMUNIDADE</a:t>
            </a:r>
            <a:endParaRPr lang="pt-BR" sz="8000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42580" y="4584369"/>
            <a:ext cx="630813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120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A</a:t>
            </a:r>
            <a:r>
              <a:rPr lang="pt-BR" sz="120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O ÚNICO!</a:t>
            </a:r>
            <a:endParaRPr lang="pt-BR" sz="12000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3" y="0"/>
            <a:ext cx="7715806" cy="52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11679" y="337817"/>
            <a:ext cx="976230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ÚNICO QUE É DIGNO DE RECEBER...</a:t>
            </a:r>
          </a:p>
          <a:p>
            <a:pPr>
              <a:spcAft>
                <a:spcPts val="0"/>
              </a:spcAft>
            </a:pPr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HONRA E A GLÓRIA, A FORÇA E O PODER.</a:t>
            </a:r>
          </a:p>
          <a:p>
            <a:pPr>
              <a:spcAft>
                <a:spcPts val="0"/>
              </a:spcAft>
            </a:pPr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REI ETERNO E IMORTAL, </a:t>
            </a:r>
          </a:p>
          <a:p>
            <a:pPr>
              <a:spcAft>
                <a:spcPts val="0"/>
              </a:spcAft>
            </a:pPr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INVISÍVEL, MAS REAL,</a:t>
            </a:r>
          </a:p>
          <a:p>
            <a:pPr>
              <a:spcAft>
                <a:spcPts val="0"/>
              </a:spcAft>
            </a:pPr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ELE MINISTRAMOS O LOUVOR!</a:t>
            </a:r>
          </a:p>
          <a:p>
            <a:pPr>
              <a:spcAft>
                <a:spcPts val="0"/>
              </a:spcAft>
            </a:pPr>
            <a:r>
              <a:rPr lang="pt-BR" sz="14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t-BR" sz="44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/: COROAMOS A TI, Ó REI JESUS! :/</a:t>
            </a:r>
          </a:p>
          <a:p>
            <a:pPr>
              <a:spcAft>
                <a:spcPts val="0"/>
              </a:spcAft>
            </a:pPr>
            <a:r>
              <a:rPr lang="pt-BR" sz="44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ADORAMOS O TEU NOME,</a:t>
            </a:r>
          </a:p>
          <a:p>
            <a:pPr>
              <a:spcAft>
                <a:spcPts val="0"/>
              </a:spcAft>
            </a:pPr>
            <a:r>
              <a:rPr lang="pt-BR" sz="44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RENDEMOS AOS TEUS PÉS,</a:t>
            </a:r>
          </a:p>
          <a:p>
            <a:pPr>
              <a:spcAft>
                <a:spcPts val="0"/>
              </a:spcAft>
            </a:pPr>
            <a:r>
              <a:rPr lang="pt-BR" sz="44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CONSAGRAMOS TODO NOSSO SER A TI!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3" b="7741"/>
          <a:stretch/>
        </p:blipFill>
        <p:spPr>
          <a:xfrm rot="5400000">
            <a:off x="-2422071" y="2698568"/>
            <a:ext cx="6858000" cy="14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6" y="2558211"/>
            <a:ext cx="6407819" cy="378908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619219"/>
            <a:ext cx="120308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CARLOS HENRIQUE KROHN</a:t>
            </a:r>
          </a:p>
          <a:p>
            <a:pPr algn="ctr"/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Filho de Valdir Nunes Filho Krohn &amp; Raquel Krohn Nunes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872" y="3065634"/>
            <a:ext cx="5142755" cy="33547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40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Padrinhos e Madrinhas:</a:t>
            </a:r>
          </a:p>
          <a:p>
            <a:endParaRPr lang="pt-BR" sz="1200" b="1" u="sng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Josias Oliveira Borges, </a:t>
            </a:r>
          </a:p>
          <a:p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Susan Marjorie Alves, </a:t>
            </a:r>
          </a:p>
          <a:p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Ronaldo Leite Soares </a:t>
            </a:r>
          </a:p>
          <a:p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E Juliana da Rosa.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36"/>
            <a:ext cx="12192000" cy="422909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4611231"/>
            <a:ext cx="12192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ENTRADA</a:t>
            </a:r>
            <a:endParaRPr lang="pt-BR" sz="1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93943" y="5028506"/>
            <a:ext cx="69220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96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HÁ UM LUGAR!</a:t>
            </a:r>
            <a:endParaRPr lang="pt-BR" sz="9600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3" y="0"/>
            <a:ext cx="7715806" cy="52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96516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DE DESCANSO EM TI.</a:t>
            </a:r>
          </a:p>
          <a:p>
            <a:pPr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DE REFRIGÉRIO EM TI.</a:t>
            </a:r>
          </a:p>
          <a:p>
            <a:pPr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ONDE A VERDADE REINA.</a:t>
            </a:r>
          </a:p>
          <a:p>
            <a:pPr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 LUGAR É NO SENHOR!</a:t>
            </a:r>
          </a:p>
          <a:p>
            <a:pPr algn="ctr">
              <a:spcAft>
                <a:spcPts val="0"/>
              </a:spcAft>
            </a:pPr>
            <a:endParaRPr lang="pt-BR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ONDE AS PESSOAS NÃO ME INFLUENCIAM.</a:t>
            </a:r>
          </a:p>
          <a:p>
            <a:pPr algn="r"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ONDE EU OUÇO TEU ESPÍRITO.</a:t>
            </a:r>
          </a:p>
          <a:p>
            <a:pPr algn="r"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DE VITÓRIA EM MEIO À GUERRA.</a:t>
            </a:r>
          </a:p>
          <a:p>
            <a:pPr algn="r"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 LUGAR É NO SENHOR!</a:t>
            </a:r>
            <a:endParaRPr lang="pt-BR" sz="43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29" y="2629074"/>
            <a:ext cx="5715000" cy="7143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" y="5476007"/>
            <a:ext cx="57150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2069" y="341535"/>
            <a:ext cx="117565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ONDE A INCONSTÂNCIA NÃO ME DOMINA.</a:t>
            </a:r>
          </a:p>
          <a:p>
            <a:pPr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ONDE MINHA FÉ É FORTALECIDA.</a:t>
            </a:r>
          </a:p>
          <a:p>
            <a:pPr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ONDE A PAZ É QUEM GOVERNA.</a:t>
            </a:r>
          </a:p>
          <a:p>
            <a:pPr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 LUGAR É NO SENHOR!</a:t>
            </a:r>
          </a:p>
          <a:p>
            <a:pPr>
              <a:spcAft>
                <a:spcPts val="0"/>
              </a:spcAft>
            </a:pPr>
            <a:endParaRPr lang="pt-BR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ONDE OS SONHOS NÃO SE ABORTAM.</a:t>
            </a:r>
          </a:p>
          <a:p>
            <a:pPr algn="r"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ONDE OS SEUS MEDOS NÃO TE DOMINAM.</a:t>
            </a:r>
          </a:p>
          <a:p>
            <a:pPr algn="r"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LUGAR QUE QUANDO SE PERDE É QUE SE GANHA.</a:t>
            </a:r>
          </a:p>
          <a:p>
            <a:pPr algn="r">
              <a:spcAft>
                <a:spcPts val="0"/>
              </a:spcAft>
            </a:pPr>
            <a:r>
              <a:rPr lang="pt-BR" sz="4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 LUGAR É NO SENHOR!</a:t>
            </a:r>
            <a:endParaRPr lang="pt-BR" sz="43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474093"/>
            <a:ext cx="5715000" cy="7143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7" y="5321026"/>
            <a:ext cx="57150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4496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403684" y="151179"/>
            <a:ext cx="5700600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0" b="1" cap="none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GENTE</a:t>
            </a:r>
          </a:p>
          <a:p>
            <a:pPr algn="ctr"/>
            <a:r>
              <a:rPr lang="pt-BR" sz="140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COMO A</a:t>
            </a:r>
          </a:p>
          <a:p>
            <a:pPr algn="ctr"/>
            <a:r>
              <a:rPr lang="pt-BR" sz="14000" b="1" cap="none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GENTE!</a:t>
            </a:r>
            <a:endParaRPr lang="pt-BR" sz="14000" b="1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59" cy="472231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9041" y="4722312"/>
            <a:ext cx="12192000" cy="2135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PRIMEIRA LEITURA / LUCAS 2.41-52</a:t>
            </a:r>
          </a:p>
          <a:p>
            <a:pPr algn="ctr"/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‘CONFIRMAÇÃO’ DE JESUS!</a:t>
            </a:r>
            <a:endParaRPr lang="pt-B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7383" y="385915"/>
            <a:ext cx="116912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000" dirty="0">
                <a:solidFill>
                  <a:srgbClr val="401D06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OS </a:t>
            </a:r>
            <a:r>
              <a:rPr lang="pt-BR" sz="4000" dirty="0" smtClean="0">
                <a:solidFill>
                  <a:srgbClr val="401D06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ANOS, </a:t>
            </a:r>
            <a:r>
              <a:rPr lang="pt-BR" sz="4000" dirty="0">
                <a:solidFill>
                  <a:srgbClr val="401D06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PAIS DE JESUS IAM PARA A FESTA DA PÁSCOA EM JERUSALÉM. QUANDO JESUS TINHA DOZE ANOS, ELES SEGUIRAM SEGUNDO O COSTUME. </a:t>
            </a:r>
            <a:r>
              <a:rPr lang="pt-BR" sz="4000" dirty="0">
                <a:solidFill>
                  <a:schemeClr val="tx2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 </a:t>
            </a:r>
            <a:r>
              <a:rPr lang="pt-BR" sz="4000" dirty="0" smtClean="0">
                <a:solidFill>
                  <a:schemeClr val="tx2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FESTA, </a:t>
            </a:r>
            <a:r>
              <a:rPr lang="pt-BR" sz="4000" dirty="0">
                <a:solidFill>
                  <a:schemeClr val="tx2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 COMEÇARAM A VIAGEM DE VOLTA. JESUS FICOU EM </a:t>
            </a:r>
            <a:r>
              <a:rPr lang="pt-BR" sz="4000" dirty="0" smtClean="0">
                <a:solidFill>
                  <a:schemeClr val="tx2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JERUSALÉM. MAS, </a:t>
            </a:r>
            <a:r>
              <a:rPr lang="pt-BR" sz="4000" dirty="0">
                <a:solidFill>
                  <a:schemeClr val="tx2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SEUS PAIS NÃO SABIAM DISSO, POIS PENSAVAM QUE ESTIVESSE NOUTRO GRUPO. </a:t>
            </a:r>
            <a:r>
              <a:rPr lang="pt-BR" sz="4000" dirty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FIM DO DIA, COMEÇARAM A PROCURÁ-LO ENTRE OS PARENTES E AMIGOS. COMO NÃO O ENCONTRARAM, </a:t>
            </a:r>
            <a:r>
              <a:rPr lang="pt-BR" sz="4000" dirty="0">
                <a:solidFill>
                  <a:srgbClr val="0033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VOLTARAM A JERUSALÉM. TRÊS DIAS DEPOIS ENCONTRARAM O MENINO NO TEMPLO, SENTADO NO MEIO DOS MESTRES, </a:t>
            </a:r>
            <a:endParaRPr lang="pt-BR" sz="4000" dirty="0">
              <a:solidFill>
                <a:srgbClr val="00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5131" y="242224"/>
            <a:ext cx="117043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OUVINDO </a:t>
            </a:r>
            <a:r>
              <a:rPr lang="pt-BR" sz="4000" dirty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FAZENDO PERGUNTAS. TODOS ESTAVAM ADMIRADOS COM A SUA INTELIGÊNCIA E COM AS RESPOSTAS QUE DAVA.</a:t>
            </a:r>
            <a:r>
              <a:rPr lang="pt-BR" sz="40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4000" dirty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PAIS, QUANDO O VIRAM, TAMBÉM FICARAM ADMIRADOS. MARIA LHE DISSE: MEU FILHO! POR QUE FOI QUE VOCÊ FEZ ISSO CONOSCO? 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 E EU ESTÁVAMOS AFLITOS PROCURANDO VOCÊ. JESUS RESPONDEU: NÃO SABIAM QUE EU DEVIA ESTAR NA CASA DO MEU PAI? </a:t>
            </a:r>
            <a:r>
              <a:rPr lang="pt-BR" sz="4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ENTÃO, JESUS VOLTOU COM OS SEUS PAIS PARA NAZARÉ E CONTINUAVA A SER OBEDIENTE. EM ESPECIAL, MARIA GUARDAVA TUDO ISSO NO CORAÇÃO.</a:t>
            </a:r>
            <a:endParaRPr lang="pt-BR" sz="4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Ensina no Temp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9" y="126274"/>
            <a:ext cx="11783877" cy="6509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409951" y="2248877"/>
            <a:ext cx="612699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JESUS CRESCIA </a:t>
            </a:r>
          </a:p>
          <a:p>
            <a:pPr algn="ctr"/>
            <a:r>
              <a:rPr lang="pt-BR" sz="5400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EM SABEDORIA,</a:t>
            </a:r>
          </a:p>
          <a:p>
            <a:pPr algn="ctr"/>
            <a:r>
              <a:rPr lang="pt-BR" sz="54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ESTATURA E GRAÇA, </a:t>
            </a:r>
          </a:p>
          <a:p>
            <a:pPr algn="ctr"/>
            <a:r>
              <a:rPr lang="pt-BR" sz="54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NA PRESENÇA DE DEUS</a:t>
            </a:r>
          </a:p>
          <a:p>
            <a:pPr algn="ctr"/>
            <a:r>
              <a:rPr lang="pt-BR" sz="5400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5400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E DAS PESSOAS.</a:t>
            </a:r>
            <a:endParaRPr lang="pt-BR" sz="5400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89679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719709" y="2333685"/>
            <a:ext cx="508184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r">
              <a:buFont typeface="Wingdings" panose="05000000000000000000" pitchFamily="2" charset="2"/>
              <a:buChar char="ü"/>
            </a:pPr>
            <a:r>
              <a:rPr lang="pt-BR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SABEDORIA</a:t>
            </a:r>
          </a:p>
          <a:p>
            <a:pPr marL="685800" indent="-685800" algn="r">
              <a:buFont typeface="Wingdings" panose="05000000000000000000" pitchFamily="2" charset="2"/>
              <a:buChar char="ü"/>
            </a:pPr>
            <a:r>
              <a:rPr lang="pt-BR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ESTATURA</a:t>
            </a:r>
          </a:p>
          <a:p>
            <a:pPr marL="685800" indent="-685800" algn="r">
              <a:buFont typeface="Wingdings" panose="05000000000000000000" pitchFamily="2" charset="2"/>
              <a:buChar char="ü"/>
            </a:pPr>
            <a:r>
              <a:rPr lang="pt-BR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GRAÇA</a:t>
            </a:r>
          </a:p>
          <a:p>
            <a:pPr marL="685800" indent="-685800" algn="r">
              <a:buFont typeface="Wingdings" panose="05000000000000000000" pitchFamily="2" charset="2"/>
              <a:buChar char="ü"/>
            </a:pPr>
            <a:r>
              <a:rPr lang="pt-BR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COMUNHÃO</a:t>
            </a:r>
            <a:endParaRPr lang="pt-BR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63" y="0"/>
            <a:ext cx="5377937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76842" y="256504"/>
            <a:ext cx="5375190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Impact" panose="020B0806030902050204" pitchFamily="34" charset="0"/>
              </a:rPr>
              <a:t>CEIA DO</a:t>
            </a:r>
          </a:p>
          <a:p>
            <a:pPr algn="ctr"/>
            <a:r>
              <a:rPr lang="pt-BR" sz="13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</a:rPr>
              <a:t>SENHOR</a:t>
            </a:r>
            <a:endParaRPr lang="pt-BR" sz="130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5394" y="4349932"/>
            <a:ext cx="5246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CONFIRMADOS </a:t>
            </a:r>
          </a:p>
          <a:p>
            <a:pPr algn="ctr"/>
            <a:r>
              <a:rPr lang="pt-BR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COM SUAS FAMÍLIAS</a:t>
            </a:r>
          </a:p>
          <a:p>
            <a:pPr algn="ctr"/>
            <a:r>
              <a:rPr lang="pt-BR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ESPAÇO ABERTO </a:t>
            </a:r>
          </a:p>
          <a:p>
            <a:pPr algn="ctr"/>
            <a:r>
              <a:rPr lang="pt-BR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À COMUNIDADE GERAL</a:t>
            </a:r>
            <a:endParaRPr lang="pt-BR" sz="3200" dirty="0">
              <a:solidFill>
                <a:schemeClr val="accent4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074367" y="3865912"/>
            <a:ext cx="9789859" cy="2831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89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PRELÚDIO</a:t>
            </a:r>
          </a:p>
          <a:p>
            <a:pPr algn="r"/>
            <a:r>
              <a:rPr lang="pt-BR" sz="89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BANDA DA JUVENTUDE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3" y="0"/>
            <a:ext cx="7715806" cy="52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0255" y="4057233"/>
            <a:ext cx="553549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88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CONFISSÃO</a:t>
            </a:r>
          </a:p>
          <a:p>
            <a:r>
              <a:rPr lang="pt-BR" sz="8800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DE PECADOS</a:t>
            </a:r>
            <a:endParaRPr lang="pt-BR" sz="8800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62" y="404664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PAI NOSSO QUE ESTÁS NOS CÉUS, SANTIFICADO SEJA </a:t>
            </a:r>
          </a:p>
          <a:p>
            <a:pPr algn="ctr"/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O TEU NOME. VENHA O TEU REINO. SEJA FEITA </a:t>
            </a:r>
          </a:p>
          <a:p>
            <a:pPr algn="ctr"/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A TUA VONTADE, ASSIM NA TERRA COMO NO CÉU.</a:t>
            </a:r>
            <a:b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O PÃO NOSSO DE CADA DIA NOS DÁ HOJE.</a:t>
            </a:r>
            <a:b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E PERDOA-NOS AS NOSSAS DÍVIDAS, ASSIM COMO </a:t>
            </a:r>
          </a:p>
          <a:p>
            <a:pPr algn="ctr"/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NÓS TAMBÉM PERDOAMOS AOS NOSSOS DEVEDORES.</a:t>
            </a:r>
            <a:b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E NÃO NOS DEIXES CAIR EM TENTAÇÃO, MAS LIVRA-NOS </a:t>
            </a:r>
          </a:p>
          <a:p>
            <a:pPr algn="ctr"/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DO MAL. POIS TEU É O REINO, O PODER E A GLÓRIA </a:t>
            </a:r>
          </a:p>
          <a:p>
            <a:pPr algn="ctr"/>
            <a:r>
              <a:rPr lang="pt-BR" sz="4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PARA SEMPRE. AMÉM!</a:t>
            </a:r>
            <a:endParaRPr lang="pt-BR" sz="4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78" y="0"/>
            <a:ext cx="5781822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2540" y="505122"/>
            <a:ext cx="7225055" cy="5847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JESUS DIZ:</a:t>
            </a:r>
          </a:p>
          <a:p>
            <a:pPr algn="ctr"/>
            <a:r>
              <a:rPr lang="pt-BR" sz="8000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NÃO VIM CHAMAR</a:t>
            </a:r>
          </a:p>
          <a:p>
            <a:pPr algn="ctr"/>
            <a:r>
              <a:rPr lang="pt-BR" sz="8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JUSTO E SIM</a:t>
            </a:r>
          </a:p>
          <a:p>
            <a:pPr algn="ctr"/>
            <a:r>
              <a:rPr lang="pt-BR" sz="8000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PECADORES,</a:t>
            </a:r>
          </a:p>
          <a:p>
            <a:pPr algn="ctr"/>
            <a:r>
              <a:rPr lang="pt-BR"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- MATEUS 9.13 -</a:t>
            </a:r>
            <a:endParaRPr lang="pt-BR" sz="5400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37359" y="305066"/>
            <a:ext cx="108334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ADRIAN WACHHOLZ TEIXEIRA</a:t>
            </a:r>
          </a:p>
          <a:p>
            <a:pPr>
              <a:spcAft>
                <a:spcPts val="0"/>
              </a:spcAft>
            </a:pPr>
            <a:r>
              <a:rPr lang="pt-BR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 BEATRIZ DE ALMEIDA TODT</a:t>
            </a:r>
          </a:p>
          <a:p>
            <a:pPr>
              <a:spcAft>
                <a:spcPts val="0"/>
              </a:spcAft>
            </a:pPr>
            <a:r>
              <a:rPr lang="pt-BR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CARLOS GABRIEL FRESCHA</a:t>
            </a:r>
          </a:p>
          <a:p>
            <a:pPr>
              <a:spcAft>
                <a:spcPts val="0"/>
              </a:spcAft>
            </a:pPr>
            <a:r>
              <a:rPr lang="pt-BR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CARLOS HENRIQUE KROHN</a:t>
            </a:r>
          </a:p>
          <a:p>
            <a:pPr>
              <a:spcAft>
                <a:spcPts val="0"/>
              </a:spcAft>
            </a:pPr>
            <a:r>
              <a:rPr lang="pt-BR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CARLOS HENRIQUE RÖDER</a:t>
            </a:r>
          </a:p>
          <a:p>
            <a:pPr>
              <a:spcAft>
                <a:spcPts val="0"/>
              </a:spcAft>
            </a:pPr>
            <a:r>
              <a:rPr lang="pt-BR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FREDI HAAK JUNIOR</a:t>
            </a:r>
          </a:p>
          <a:p>
            <a:pPr>
              <a:spcAft>
                <a:spcPts val="0"/>
              </a:spcAft>
            </a:pPr>
            <a:r>
              <a:rPr lang="pt-BR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ISABELA HERCHEN</a:t>
            </a:r>
          </a:p>
          <a:p>
            <a:pPr>
              <a:spcAft>
                <a:spcPts val="0"/>
              </a:spcAft>
            </a:pPr>
            <a:r>
              <a:rPr lang="pt-BR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LUIZ CARLOS MACHNICKI</a:t>
            </a:r>
          </a:p>
          <a:p>
            <a:pPr>
              <a:spcAft>
                <a:spcPts val="0"/>
              </a:spcAft>
            </a:pPr>
            <a:r>
              <a:rPr lang="pt-BR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VICTÓRIA DA SILVA MIRANDA</a:t>
            </a:r>
          </a:p>
          <a:p>
            <a:pPr>
              <a:spcAft>
                <a:spcPts val="0"/>
              </a:spcAft>
            </a:pPr>
            <a:r>
              <a:rPr lang="pt-BR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VITÓRIA SCHOLZ BOEGERSHAUSEN</a:t>
            </a:r>
          </a:p>
        </p:txBody>
      </p:sp>
      <p:sp>
        <p:nvSpPr>
          <p:cNvPr id="5" name="Retângulo 4"/>
          <p:cNvSpPr/>
          <p:nvPr/>
        </p:nvSpPr>
        <p:spPr>
          <a:xfrm rot="16200000">
            <a:off x="-2560321" y="2854231"/>
            <a:ext cx="6858002" cy="114953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TURMA/2022</a:t>
            </a:r>
            <a:endParaRPr lang="pt-BR" sz="6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305066"/>
            <a:ext cx="1149532" cy="1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8723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734924" y="5052133"/>
            <a:ext cx="49882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GRATIDÃO</a:t>
            </a:r>
            <a:endParaRPr lang="pt-BR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8" y="175363"/>
            <a:ext cx="11724362" cy="648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11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-1"/>
            <a:ext cx="8895805" cy="66718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97153" y="4886748"/>
            <a:ext cx="1021946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ANIVERSARIANTES</a:t>
            </a:r>
            <a:endParaRPr lang="pt-BR" sz="11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3571875" cy="2857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0"/>
            <a:ext cx="3571875" cy="28575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0"/>
            <a:ext cx="3571875" cy="2857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3368168"/>
            <a:ext cx="1219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PARABÉNS</a:t>
            </a:r>
            <a:r>
              <a:rPr lang="pt-BR" sz="5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PRA VOCÊ NESTA DATA QUERIDA.</a:t>
            </a:r>
          </a:p>
          <a:p>
            <a:pPr algn="ctr"/>
            <a:r>
              <a:rPr lang="pt-BR" sz="5200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MUITAS FELICIDADES, MUITOS ANOS DE VIDA.</a:t>
            </a:r>
          </a:p>
          <a:p>
            <a:pPr algn="ctr"/>
            <a:r>
              <a:rPr lang="pt-BR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 DEUS AO SEU LADO, NESTE NOVO PORVIR,</a:t>
            </a:r>
          </a:p>
          <a:p>
            <a:pPr algn="ctr"/>
            <a:r>
              <a:rPr lang="pt-BR" sz="5200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A VIDA LHE SEJA, UM ETERNO SORRIR.</a:t>
            </a:r>
            <a:endParaRPr lang="pt-BR" sz="52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" y="178860"/>
            <a:ext cx="12191999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É BOM INVESTIR!</a:t>
            </a:r>
            <a:endParaRPr lang="pt-BR" sz="8800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" y="5346546"/>
            <a:ext cx="12191998" cy="12126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AGRADECEMOS PELOS DÍZIMOS!!!</a:t>
            </a:r>
            <a:endParaRPr lang="pt-BR" sz="7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t="11238" r="8461" b="11810"/>
          <a:stretch/>
        </p:blipFill>
        <p:spPr>
          <a:xfrm>
            <a:off x="1097281" y="0"/>
            <a:ext cx="2647973" cy="245926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" y="2357754"/>
            <a:ext cx="12192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Obras na Comunidade</a:t>
            </a:r>
          </a:p>
          <a:p>
            <a:pPr algn="ctr"/>
            <a:r>
              <a:rPr lang="pt-BR" sz="8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Culto Infantil</a:t>
            </a:r>
            <a:endParaRPr lang="pt-BR" sz="88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75184" y="5028506"/>
            <a:ext cx="75408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96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OUSADO AMOR!</a:t>
            </a:r>
            <a:endParaRPr lang="pt-BR" sz="9600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3" y="0"/>
            <a:ext cx="7715806" cy="52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72492" y="520510"/>
            <a:ext cx="99016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HOJE É TEMPO DE LOUVAR A DEUS.</a:t>
            </a:r>
          </a:p>
          <a:p>
            <a:pPr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NÓS AGORA HABITA O SEU ESPÍRITO.</a:t>
            </a:r>
          </a:p>
          <a:p>
            <a:pPr>
              <a:spcAft>
                <a:spcPts val="0"/>
              </a:spcAft>
            </a:pPr>
            <a:endParaRPr lang="pt-BR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ENTÃO, É SÓ CANTAR E A CRISTO EXALTAR</a:t>
            </a:r>
          </a:p>
          <a:p>
            <a:pPr>
              <a:spcAft>
                <a:spcPts val="0"/>
              </a:spcAft>
            </a:pPr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SUA GLÓRIA ENCHERÁ ESTE LUGAR.</a:t>
            </a:r>
          </a:p>
          <a:p>
            <a:pPr>
              <a:spcAft>
                <a:spcPts val="0"/>
              </a:spcAft>
            </a:pPr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/: VEM LOUVAR (VEM LOUVAR)! :/</a:t>
            </a:r>
          </a:p>
          <a:p>
            <a:pPr>
              <a:spcAft>
                <a:spcPts val="0"/>
              </a:spcAft>
            </a:pPr>
            <a:endParaRPr lang="pt-BR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MEIO DOS LOUVORES DEUS HABITA.</a:t>
            </a:r>
          </a:p>
          <a:p>
            <a:pPr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SEU PRAZER CUMPRIR O QUE NOS DIZ.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3" b="7741"/>
          <a:stretch/>
        </p:blipFill>
        <p:spPr>
          <a:xfrm rot="5400000">
            <a:off x="-2422071" y="2698568"/>
            <a:ext cx="6858000" cy="14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00638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 DE EU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FALAR, TU </a:t>
            </a: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CANTAVAS SOBRE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MIM.</a:t>
            </a: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TENS SIDO TÃO, TÃO BOM PRA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MIM.</a:t>
            </a: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 DE EU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RESPIRAR, SOPRASTE </a:t>
            </a: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TUA VIDA EM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MIM.</a:t>
            </a: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TENS SIDO TÃO, TÃO BOM PRA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MIM.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IMPRESSIONANTE,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INFINITO E </a:t>
            </a: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OUSADO AMOR DE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DEUS.</a:t>
            </a: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QUE DEIXA AS NOVENTA E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 SÓ </a:t>
            </a: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 ME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ENCONTRAR.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POSSO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COMPRÁ-LO, NEM MERECÊ-LO,</a:t>
            </a: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 ASSIM SE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ENTREGOU.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IMPRESSIONANTE,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INFINITO E </a:t>
            </a: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OUSADO AMOR DE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DEUS!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1370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INIMIGO EU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FUI, MAS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TEU AMOR LUTOU POR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MIM.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TENS SIDO TÃO, TÃO BOM PRA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MIM.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TINHA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VALOR, MAS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TUDO PAGOU POR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MIM.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TENS SIDO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TÃO, TÃO BOM PRA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MIM.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IMPRESSIONANTE,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INFINITO E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OUSADO AMOR DE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DEUS.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QUE DEIXA AS NOVENTA 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 SÓ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 ME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ENCONTRAR.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POSSO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COMPRÁ-LO, NEM MERECÊ-LO,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 ASSIM SE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ENTREGOU.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IMPRESSIONANTE,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INFINITO E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OUSADO AMOR DE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DEUS!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7575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TRAZ LUZ PARA AS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SOMBRAS. ESCALA MONTANHAS,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 ME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ENCONTRAR.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DERRUBA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MURALHAS. DESTRÓI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MENTIRAS,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 ME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ENCONTRAR.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IMPRESSIONANTE,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INFINITOE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OUSADO AMOR DE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DEUS.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QUE DEIXA AS NOVENTA 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 SÓ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 ME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ENCONTRAR.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POSSO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COMPRÁ-LO, NEM MERECÊ-LO,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 ASSIM SE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ENTREGOU.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IMPRESSIONANTE,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INFINITO E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OUSADO AMOR DE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DEUS.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3" y="1972491"/>
            <a:ext cx="4626406" cy="465037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485392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ENCOMENDAS PARA 2023...</a:t>
            </a:r>
            <a:endParaRPr lang="pt-BR" sz="80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62490" y="1782705"/>
            <a:ext cx="690028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DEVOCIONÁRIOS</a:t>
            </a:r>
          </a:p>
          <a:p>
            <a:pPr algn="ctr"/>
            <a:r>
              <a:rPr lang="pt-BR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BÍBLIAS &amp; </a:t>
            </a:r>
            <a:r>
              <a:rPr lang="pt-BR" sz="54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JORNAL</a:t>
            </a:r>
          </a:p>
          <a:p>
            <a:pPr algn="ctr"/>
            <a:r>
              <a:rPr lang="pt-BR" sz="54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PATROCÍNIO CALENDÁRIO</a:t>
            </a:r>
            <a:endParaRPr lang="pt-BR" sz="5400" b="0" cap="none" spc="0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5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ADESIVOS &amp; CHAVEIROS</a:t>
            </a:r>
            <a:endParaRPr lang="pt-BR" sz="54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5264331" y="5199025"/>
            <a:ext cx="6479178" cy="142384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SECRETARIA/MARILDA</a:t>
            </a:r>
          </a:p>
          <a:p>
            <a:pPr algn="ctr"/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FIXO/WHATS/E-MAIL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ruva já conta com 25 focos de larvas do mosquito aedes aegyp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9" b="20836"/>
          <a:stretch/>
        </p:blipFill>
        <p:spPr bwMode="auto">
          <a:xfrm>
            <a:off x="0" y="0"/>
            <a:ext cx="12192000" cy="52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5226784"/>
            <a:ext cx="12192000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0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CEMITÉRIO LUTERANO</a:t>
            </a:r>
            <a:endParaRPr lang="pt-BR" sz="10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049262" y="5028506"/>
            <a:ext cx="85667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96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OS QUE ESPERAM!</a:t>
            </a:r>
            <a:endParaRPr lang="pt-BR" sz="9600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3" y="0"/>
            <a:ext cx="7715806" cy="528168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36" y="2651760"/>
            <a:ext cx="2213203" cy="22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21980"/>
            <a:ext cx="12192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/: OS QUE ESPERAM EM TI, SENHOR, COMO </a:t>
            </a: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ÁGUIAS VOARÃO. OS QUE ESPERAM EM TI, SENHOR, CONFUNDIDOS NÃO SERÃO. :/</a:t>
            </a:r>
          </a:p>
          <a:p>
            <a:pPr algn="ctr">
              <a:spcAft>
                <a:spcPts val="0"/>
              </a:spcAft>
            </a:pPr>
            <a:r>
              <a:rPr lang="pt-B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 AS FORÇAS AO CANSADO </a:t>
            </a: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RENOVA OS QUE NÃO TÊM VIGOR</a:t>
            </a: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TEMERÃO OS QUE ESPERAM NELE, </a:t>
            </a: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TORRE FORTE É O NOME DO SENHOR</a:t>
            </a:r>
          </a:p>
          <a:p>
            <a:pPr algn="ctr">
              <a:spcAft>
                <a:spcPts val="0"/>
              </a:spcAft>
            </a:pPr>
            <a:r>
              <a:rPr lang="pt-B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ADORO, OH DEUS, REI DE TODA A TERRA</a:t>
            </a: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JESUS, SOU TEU. ÉS MEU FÔLEGO DE VIDA, </a:t>
            </a: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ETERNA DE ALEGRIA. TE ADORO, OH DEUS</a:t>
            </a:r>
            <a:endParaRPr lang="pt-BR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29045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5290457"/>
            <a:ext cx="12192000" cy="1567543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BOA SEMANA!!!</a:t>
            </a:r>
            <a:endParaRPr lang="pt-BR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389107"/>
            <a:ext cx="12199352" cy="2103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SEJAM TODOS BEM-VINDOS!</a:t>
            </a:r>
          </a:p>
          <a:p>
            <a:pPr algn="ctr"/>
            <a:r>
              <a:rPr lang="pt-BR" sz="5867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 CULTO DE CONFIRMAÇÃO -</a:t>
            </a:r>
          </a:p>
        </p:txBody>
      </p:sp>
      <p:pic>
        <p:nvPicPr>
          <p:cNvPr id="5123" name="Picture 3" descr="K:\Gifs\Gente\Lutero\va0080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79424"/>
            <a:ext cx="4160155" cy="411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0964" y="943598"/>
            <a:ext cx="28873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505 ANOS</a:t>
            </a:r>
          </a:p>
          <a:p>
            <a:r>
              <a:rPr lang="pt-B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REFORMA</a:t>
            </a:r>
          </a:p>
          <a:p>
            <a:r>
              <a:rPr lang="pt-B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LUTERANA</a:t>
            </a:r>
            <a:endParaRPr lang="pt-B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417832" y="943597"/>
            <a:ext cx="25218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99</a:t>
            </a:r>
            <a:r>
              <a:rPr lang="pt-B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 ANOS</a:t>
            </a:r>
            <a:endParaRPr lang="pt-BR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  <a:p>
            <a:pPr algn="r"/>
            <a:r>
              <a:rPr lang="pt-B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MARTIN</a:t>
            </a:r>
          </a:p>
          <a:p>
            <a:pPr algn="r"/>
            <a:r>
              <a:rPr lang="pt-B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LUTHER</a:t>
            </a:r>
            <a:endParaRPr lang="pt-B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6169" r="13715" b="6269"/>
          <a:stretch/>
        </p:blipFill>
        <p:spPr>
          <a:xfrm>
            <a:off x="5817179" y="0"/>
            <a:ext cx="6374822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7661" y="155271"/>
            <a:ext cx="6210098" cy="6494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AMA</a:t>
            </a:r>
            <a:r>
              <a:rPr lang="pt-BR" sz="52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DO </a:t>
            </a:r>
            <a:r>
              <a:rPr lang="pt-BR" sz="5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J</a:t>
            </a:r>
            <a:r>
              <a:rPr lang="pt-BR" sz="52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ESUS! </a:t>
            </a:r>
          </a:p>
          <a:p>
            <a:r>
              <a:rPr lang="pt-BR" sz="5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COMO É BOM ESTAR</a:t>
            </a:r>
          </a:p>
          <a:p>
            <a:r>
              <a:rPr lang="pt-BR" sz="52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PERTINHO DE TI PARA</a:t>
            </a:r>
          </a:p>
          <a:p>
            <a:r>
              <a:rPr lang="pt-BR" sz="5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OUVIR AS TUAS DOCES </a:t>
            </a:r>
          </a:p>
          <a:p>
            <a:r>
              <a:rPr lang="pt-BR" sz="5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PALAVRAS E, AO MESMO</a:t>
            </a:r>
          </a:p>
          <a:p>
            <a:r>
              <a:rPr lang="pt-BR" sz="5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TEMPO, SENTIR O TEU</a:t>
            </a:r>
          </a:p>
          <a:p>
            <a:r>
              <a:rPr lang="pt-BR" sz="5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CARINHO. OBRIGADO</a:t>
            </a:r>
          </a:p>
          <a:p>
            <a:r>
              <a:rPr lang="pt-BR" sz="5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POR TUDO, AMÉM!</a:t>
            </a:r>
            <a:endParaRPr lang="pt-BR" sz="5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490409"/>
            <a:ext cx="11287382" cy="595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38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64637"/>
            <a:ext cx="12192000" cy="6411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CREIO EM </a:t>
            </a:r>
            <a:r>
              <a:rPr lang="pt-BR" sz="3733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DEUS PAI</a:t>
            </a:r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, TODO-PODEROSO, CRIADOR DO CÉU E DA TERRA.</a:t>
            </a:r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E, EM </a:t>
            </a:r>
            <a:r>
              <a:rPr lang="pt-BR" sz="3733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JESUS CRISTO</a:t>
            </a:r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, SEU FILHO UNIGÊNITO, </a:t>
            </a:r>
          </a:p>
          <a:p>
            <a:pPr algn="ctr"/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NOSSO SENHOR, O QUAL FOI CONCEBIDO PELO ESPÍRITO SANTO,</a:t>
            </a:r>
            <a:b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</a:br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NASCEU DA VIRGEM MARIA, PADECEU SOB O PODER DE PÔNCIO PILATOS, FOI CRUCIFICADO, MORTO E SEPULTADO, DESCEU </a:t>
            </a:r>
          </a:p>
          <a:p>
            <a:pPr algn="ctr"/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AO MUNDO DOS MORTOS, RESSUSCITOU NO TERCEIRO DIA,</a:t>
            </a:r>
            <a:b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</a:br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SUBIU AO CÉU. E, ESTÁ SENTADO À DIREITA DE DEUS PAI, TODO-PODEROSO, DE ONDE VIRÁ PARA JULGAR OS VIVOS E OS MORTOS.</a:t>
            </a:r>
            <a:endParaRPr lang="pt-BR" sz="3733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/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CREIO NO </a:t>
            </a:r>
            <a:r>
              <a:rPr lang="pt-BR" sz="3733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ESPÍRITO SANTO</a:t>
            </a:r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, NA SANTA IGREJA CRISTÃ, </a:t>
            </a:r>
          </a:p>
          <a:p>
            <a:pPr algn="ctr"/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A COMUNHÃO DOS SANTOS, NA REMISSÃO DOS PECADOS,</a:t>
            </a:r>
            <a:b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</a:br>
            <a:r>
              <a:rPr lang="pt-BR" sz="37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NA RESSURREIÇÃO DO CORPO E NA VIDA ETERNA. AMÉM.</a:t>
            </a:r>
            <a:endParaRPr lang="pt-BR" sz="3733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27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14205</TotalTime>
  <Words>801</Words>
  <Application>Microsoft Office PowerPoint</Application>
  <PresentationFormat>Widescreen</PresentationFormat>
  <Paragraphs>185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Impact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Euclecio</dc:creator>
  <cp:lastModifiedBy>Euclecio</cp:lastModifiedBy>
  <cp:revision>622</cp:revision>
  <dcterms:created xsi:type="dcterms:W3CDTF">2019-07-29T10:27:14Z</dcterms:created>
  <dcterms:modified xsi:type="dcterms:W3CDTF">2022-10-22T11:50:05Z</dcterms:modified>
</cp:coreProperties>
</file>