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7" r:id="rId2"/>
    <p:sldId id="365" r:id="rId3"/>
    <p:sldId id="261" r:id="rId4"/>
    <p:sldId id="295" r:id="rId5"/>
    <p:sldId id="304" r:id="rId6"/>
    <p:sldId id="379" r:id="rId7"/>
    <p:sldId id="380" r:id="rId8"/>
    <p:sldId id="276" r:id="rId9"/>
    <p:sldId id="388" r:id="rId10"/>
    <p:sldId id="389" r:id="rId11"/>
    <p:sldId id="299" r:id="rId12"/>
    <p:sldId id="300" r:id="rId13"/>
    <p:sldId id="345" r:id="rId14"/>
    <p:sldId id="275" r:id="rId15"/>
    <p:sldId id="306" r:id="rId16"/>
    <p:sldId id="368" r:id="rId17"/>
    <p:sldId id="366" r:id="rId18"/>
    <p:sldId id="367" r:id="rId19"/>
    <p:sldId id="395" r:id="rId20"/>
    <p:sldId id="370" r:id="rId21"/>
    <p:sldId id="352" r:id="rId22"/>
    <p:sldId id="353" r:id="rId23"/>
    <p:sldId id="277" r:id="rId24"/>
    <p:sldId id="256" r:id="rId25"/>
    <p:sldId id="376" r:id="rId26"/>
    <p:sldId id="377" r:id="rId27"/>
    <p:sldId id="378" r:id="rId28"/>
    <p:sldId id="371" r:id="rId29"/>
    <p:sldId id="372" r:id="rId30"/>
    <p:sldId id="373" r:id="rId31"/>
    <p:sldId id="374" r:id="rId32"/>
    <p:sldId id="375" r:id="rId33"/>
    <p:sldId id="264" r:id="rId34"/>
    <p:sldId id="307" r:id="rId35"/>
    <p:sldId id="381" r:id="rId36"/>
    <p:sldId id="308" r:id="rId37"/>
    <p:sldId id="390" r:id="rId38"/>
    <p:sldId id="391" r:id="rId39"/>
    <p:sldId id="392" r:id="rId40"/>
    <p:sldId id="393" r:id="rId41"/>
    <p:sldId id="394" r:id="rId42"/>
    <p:sldId id="383" r:id="rId43"/>
    <p:sldId id="359" r:id="rId44"/>
    <p:sldId id="384" r:id="rId45"/>
    <p:sldId id="385" r:id="rId46"/>
    <p:sldId id="386" r:id="rId47"/>
    <p:sldId id="382" r:id="rId4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401D06"/>
    <a:srgbClr val="003300"/>
    <a:srgbClr val="9A0000"/>
    <a:srgbClr val="D63236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4660"/>
  </p:normalViewPr>
  <p:slideViewPr>
    <p:cSldViewPr snapToGrid="0">
      <p:cViewPr varScale="1">
        <p:scale>
          <a:sx n="62" d="100"/>
          <a:sy n="62" d="100"/>
        </p:scale>
        <p:origin x="6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3899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8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917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96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68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62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01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89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47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58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79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021DB-C68B-455F-9D2E-024B8934FB36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27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71" y="0"/>
            <a:ext cx="9148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72" y="0"/>
            <a:ext cx="9199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1D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11826"/>
            <a:ext cx="12192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48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O SENHOR DEUS NÃO EDIFICAR A CASA,</a:t>
            </a:r>
            <a:endParaRPr lang="pt-BR" sz="4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8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NADA ADIANTA CONSTRUÍ-LA</a:t>
            </a:r>
            <a:r>
              <a:rPr lang="pt-BR" sz="48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800" dirty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O SENHOR NÃO PROTEGER A CIDADE,</a:t>
            </a:r>
            <a:endParaRPr lang="pt-BR" sz="4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800" dirty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NADA ADIANTAM OS GUARDAS</a:t>
            </a:r>
            <a:r>
              <a:rPr lang="pt-BR" sz="4800" dirty="0" smtClean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8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BASTA SE ESFORÇAR PARA GANHAR O PÃO.</a:t>
            </a:r>
            <a:endParaRPr lang="pt-BR" sz="4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8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BASTA LEVANTAR CEDO E DEITAR TARDE.</a:t>
            </a:r>
            <a:endParaRPr lang="pt-BR" sz="4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58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88259"/>
            <a:ext cx="12192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4800" dirty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DEUS DÁ O SUSTENTO AOS QUE ELE AMA.</a:t>
            </a:r>
            <a:endParaRPr lang="pt-BR" sz="4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800" dirty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 AGE MESMO QUANDO ESTAMOS DORMINDO</a:t>
            </a:r>
            <a:r>
              <a:rPr lang="pt-BR" sz="4800" dirty="0" smtClean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endParaRPr lang="pt-BR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8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FAMÍLIA É UM PRESENTE DO SENHOR.</a:t>
            </a:r>
            <a:endParaRPr lang="pt-BR" sz="4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8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GERAÇÃO É UMA BÊNÇÃO </a:t>
            </a:r>
            <a:endParaRPr lang="pt-BR" sz="4800" dirty="0" smtClean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8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pt-BR" sz="48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GERAÇÃO SEGUINTE</a:t>
            </a:r>
            <a:r>
              <a:rPr lang="pt-BR" sz="48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endParaRPr lang="pt-BR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800" dirty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FRUTOS DE UMA GERAÇÃO SÃO COMO FLECHAS.</a:t>
            </a:r>
            <a:endParaRPr lang="pt-BR" sz="4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4800" dirty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ELES ATINGEM </a:t>
            </a:r>
            <a:r>
              <a:rPr lang="pt-BR" sz="4800" dirty="0" smtClean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ÀS DEMAIS </a:t>
            </a:r>
            <a:r>
              <a:rPr lang="pt-BR" sz="4800" dirty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SE </a:t>
            </a:r>
            <a:r>
              <a:rPr lang="pt-BR" sz="4800" dirty="0" smtClean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SEGUIRÃO.</a:t>
            </a:r>
            <a:endParaRPr lang="pt-BR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19551"/>
            <a:ext cx="1219200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FELIZ </a:t>
            </a:r>
            <a:r>
              <a:rPr lang="pt-BR" sz="88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A </a:t>
            </a:r>
            <a:r>
              <a:rPr lang="pt-BR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PESSOA</a:t>
            </a:r>
          </a:p>
          <a:p>
            <a:pPr algn="ctr">
              <a:spcAft>
                <a:spcPts val="0"/>
              </a:spcAft>
            </a:pPr>
            <a:r>
              <a:rPr lang="pt-BR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pt-BR" sz="88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DEIXA POSTERIDADE.</a:t>
            </a:r>
            <a:endParaRPr lang="pt-BR" sz="88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 </a:t>
            </a:r>
            <a:r>
              <a:rPr lang="pt-BR" sz="88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JAMAIS SERÁ </a:t>
            </a:r>
            <a:endParaRPr lang="pt-BR" sz="8800" dirty="0" smtClean="0">
              <a:ln>
                <a:solidFill>
                  <a:sysClr val="windowText" lastClr="00000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DERROTADA.</a:t>
            </a:r>
            <a:endParaRPr lang="pt-BR" sz="88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4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5035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MOMENTO DE ORAÇÃO</a:t>
            </a:r>
            <a:endParaRPr lang="pt-BR" sz="9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95" y="199252"/>
            <a:ext cx="10107827" cy="639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550"/>
            <a:ext cx="6079524" cy="690855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336750" y="1156956"/>
            <a:ext cx="5695085" cy="29238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40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Impact" panose="020B0806030902050204" pitchFamily="34" charset="0"/>
              </a:rPr>
              <a:t>FAMÍLIA</a:t>
            </a:r>
          </a:p>
          <a:p>
            <a:pPr algn="r"/>
            <a:r>
              <a:rPr lang="pt-BR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latin typeface="Impact" panose="020B0806030902050204" pitchFamily="34" charset="0"/>
              </a:rPr>
              <a:t>ALINE BARROS</a:t>
            </a:r>
            <a:endParaRPr lang="pt-BR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6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32486" y="117693"/>
            <a:ext cx="1175951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VEM DESFRUTAR DO AMOR DE DEUS</a:t>
            </a:r>
          </a:p>
          <a:p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VOCÊ E SUA CASA.</a:t>
            </a:r>
          </a:p>
          <a:p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DEIXE JESUS QUE É O REI</a:t>
            </a:r>
          </a:p>
          <a:p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ENTRAR EM SEU CORAÇÃO.</a:t>
            </a:r>
          </a:p>
          <a:p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VIDA MELHOR ELE QUER TE DAR,</a:t>
            </a:r>
          </a:p>
          <a:p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RESTAURAR SEU LAR.</a:t>
            </a:r>
          </a:p>
          <a:p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PAZ E HARMONIA,</a:t>
            </a:r>
          </a:p>
          <a:p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ELE QUER TRAZER /: PRA VOCÊ! :/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250" y="3633443"/>
            <a:ext cx="1934734" cy="322455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250" y="121491"/>
            <a:ext cx="1934734" cy="322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15546" y="117693"/>
            <a:ext cx="10972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DEUS ALCANÇOU E MODIFICOU</a:t>
            </a:r>
          </a:p>
          <a:p>
            <a:pPr algn="r"/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TODA A MINHA CASA.</a:t>
            </a:r>
          </a:p>
          <a:p>
            <a:pPr algn="r"/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AINDA QUE VENHA A TEMPESTADE,</a:t>
            </a:r>
          </a:p>
          <a:p>
            <a:pPr algn="r"/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NÃO NOS ABALARÁ.</a:t>
            </a:r>
          </a:p>
          <a:p>
            <a:pPr algn="r"/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VIDA MELHOR, ELE QUER TE DAR,</a:t>
            </a:r>
          </a:p>
          <a:p>
            <a:pPr algn="r"/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RESTAURAR SEU LAR.</a:t>
            </a:r>
          </a:p>
          <a:p>
            <a:pPr algn="r"/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/: PAZ E HARMONIA,</a:t>
            </a:r>
          </a:p>
          <a:p>
            <a:pPr algn="r"/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ELE QUER TRAZER PRA VOCÊ! :/</a:t>
            </a:r>
            <a:endParaRPr lang="pt-BR" sz="54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70" y="0"/>
            <a:ext cx="1934734" cy="322455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70" y="3633443"/>
            <a:ext cx="1934734" cy="322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0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204" y="1"/>
            <a:ext cx="5225796" cy="685799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08580" y="555235"/>
            <a:ext cx="8623063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1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1923-2022,</a:t>
            </a:r>
          </a:p>
          <a:p>
            <a:r>
              <a:rPr lang="pt-BR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BREVE RELATO</a:t>
            </a:r>
          </a:p>
          <a:p>
            <a:r>
              <a:rPr lang="pt-BR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HISTÓRICO.</a:t>
            </a:r>
            <a:endParaRPr lang="pt-BR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550"/>
            <a:ext cx="6079524" cy="690855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483697" y="587569"/>
            <a:ext cx="7133683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pt-BR" sz="14000" b="1" u="sng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PRELÚDIO</a:t>
            </a:r>
          </a:p>
          <a:p>
            <a:pPr algn="r"/>
            <a:r>
              <a:rPr lang="pt-BR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MISSÃO </a:t>
            </a:r>
            <a:r>
              <a:rPr lang="pt-BR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EVANGÉLICA UNIÃO </a:t>
            </a:r>
            <a:r>
              <a:rPr lang="pt-BR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CRISTÃ</a:t>
            </a:r>
          </a:p>
          <a:p>
            <a:pPr algn="r"/>
            <a:r>
              <a:rPr lang="pt-BR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&amp; </a:t>
            </a:r>
            <a:r>
              <a:rPr lang="pt-BR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COMUNIDADE DE RIO </a:t>
            </a:r>
            <a:r>
              <a:rPr lang="pt-BR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BONITO</a:t>
            </a:r>
            <a:endParaRPr lang="pt-BR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919" y="4703563"/>
            <a:ext cx="1717461" cy="171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5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550"/>
            <a:ext cx="6079524" cy="690855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156906" y="1725367"/>
            <a:ext cx="7461658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96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Impact" panose="020B0806030902050204" pitchFamily="34" charset="0"/>
              </a:rPr>
              <a:t>10 MIL RAZÕES!</a:t>
            </a:r>
          </a:p>
          <a:p>
            <a:pPr algn="r"/>
            <a:r>
              <a:rPr lang="pt-BR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Impact" panose="020B0806030902050204" pitchFamily="34" charset="0"/>
              </a:rPr>
              <a:t>MINISTÉRIO JOVEM</a:t>
            </a:r>
          </a:p>
        </p:txBody>
      </p:sp>
    </p:spTree>
    <p:extLst>
      <p:ext uri="{BB962C8B-B14F-4D97-AF65-F5344CB8AC3E}">
        <p14:creationId xmlns:p14="http://schemas.microsoft.com/office/powerpoint/2010/main" val="147246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841157" y="502804"/>
            <a:ext cx="1025198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MINH'ALMA CANTA AO SENHOR.</a:t>
            </a: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AO SENHOR, SEU NOME ADORAREI.</a:t>
            </a: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BENDIGA TODO O MEU SER AO SENHOR.</a:t>
            </a: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SEU NOME ADORAREI!</a:t>
            </a:r>
          </a:p>
          <a:p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 SOL NASCEU. SURGE UM NOVO DIA.</a:t>
            </a: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EU CANTO A TI UMA NOVA CANÇÃO.</a:t>
            </a: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E, SEJA O QUE FOR OU O QUE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ESTÁ DIANTE DE MIM,</a:t>
            </a: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EU CANTAREI ATÉ AO ANOITECER.</a:t>
            </a:r>
            <a:endParaRPr lang="pt-B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8" b="31643"/>
          <a:stretch/>
        </p:blipFill>
        <p:spPr>
          <a:xfrm rot="16200000">
            <a:off x="-2427273" y="2811990"/>
            <a:ext cx="6893413" cy="119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8" b="31643"/>
          <a:stretch/>
        </p:blipFill>
        <p:spPr>
          <a:xfrm rot="16200000">
            <a:off x="-2427273" y="2811990"/>
            <a:ext cx="6893413" cy="119860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812324" y="502804"/>
            <a:ext cx="1037967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MINH'ALMA CANTA AO SENHOR.</a:t>
            </a:r>
          </a:p>
          <a:p>
            <a:r>
              <a:rPr lang="pt-BR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AO SENHOR, SEU NOME ADORAREI.</a:t>
            </a:r>
          </a:p>
          <a:p>
            <a:r>
              <a:rPr lang="pt-BR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BENDIGA TODO O MEU SER.</a:t>
            </a:r>
          </a:p>
          <a:p>
            <a:r>
              <a:rPr lang="pt-BR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AO SENHOR, SEU NOME ADORAREI.</a:t>
            </a:r>
          </a:p>
          <a:p>
            <a:endParaRPr lang="pt-BR" sz="20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r>
              <a:rPr lang="pt-BR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TU ÉS AMOR SEMPRE PACIENTE.</a:t>
            </a:r>
          </a:p>
          <a:p>
            <a:r>
              <a:rPr lang="pt-BR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TU ÉS </a:t>
            </a:r>
            <a:r>
              <a:rPr lang="pt-BR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FIEL. GRANDE </a:t>
            </a:r>
            <a:r>
              <a:rPr lang="pt-BR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É O SEU CORAÇÃO,</a:t>
            </a:r>
          </a:p>
          <a:p>
            <a:r>
              <a:rPr lang="pt-BR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TUA BONDADE, ME LEVA A CANTAR...</a:t>
            </a:r>
          </a:p>
          <a:p>
            <a:r>
              <a:rPr lang="pt-BR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DEZ MIL RAZÕES PARA TE ADORAR.</a:t>
            </a:r>
            <a:endParaRPr lang="pt-BR" sz="4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4144234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OS CRISTÃOS LUTERANOS </a:t>
            </a:r>
          </a:p>
          <a:p>
            <a:pPr algn="ctr"/>
            <a:r>
              <a:rPr lang="pt-BR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 A VOCAÇÃO!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56" y="95175"/>
            <a:ext cx="5976411" cy="404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0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87890" y="212943"/>
            <a:ext cx="7503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ATOS 9.1-9</a:t>
            </a:r>
            <a:endParaRPr lang="pt-BR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259493" y="3534392"/>
            <a:ext cx="12192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pt-BR" sz="6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DE SAULO A PAULO,</a:t>
            </a:r>
          </a:p>
          <a:p>
            <a:pPr algn="r"/>
            <a:r>
              <a:rPr lang="pt-BR" sz="6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DE POLICIAL À MISSIONÁRIO,</a:t>
            </a:r>
          </a:p>
          <a:p>
            <a:pPr algn="r"/>
            <a:r>
              <a:rPr lang="pt-BR" sz="6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CHAMADO E VOCAÇÃO!</a:t>
            </a:r>
            <a:endParaRPr lang="pt-BR" sz="6600" b="1" cap="none" spc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0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6518" y="230823"/>
            <a:ext cx="1182953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SAULO NÃO PARAVA DE AMEAÇAR DE MORTE OS SEGUIDORES DE JESUS. ELE FOI FALAR COM O LÍDER DOS </a:t>
            </a:r>
            <a:r>
              <a:rPr lang="pt-BR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SACERDOTES, </a:t>
            </a:r>
            <a:r>
              <a:rPr lang="pt-BR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PEDINDO CARTAS DE </a:t>
            </a:r>
            <a:r>
              <a:rPr lang="pt-BR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RECOMENDAÇÃO </a:t>
            </a:r>
            <a:r>
              <a:rPr lang="pt-BR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ÀS SINAGOGAS DE DAMASCO. COM TAIS DOCUMENTOS, </a:t>
            </a:r>
            <a:r>
              <a:rPr lang="pt-BR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 </a:t>
            </a:r>
            <a:r>
              <a:rPr lang="pt-BR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PODERIA PRENDER </a:t>
            </a:r>
            <a:endParaRPr lang="pt-BR" sz="4000" dirty="0" smtClean="0">
              <a:solidFill>
                <a:schemeClr val="accent1">
                  <a:lumMod val="20000"/>
                  <a:lumOff val="80000"/>
                </a:schemeClr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TRAZER PARA JERUSALÉM OS SEGUIDORES DO </a:t>
            </a:r>
            <a:r>
              <a:rPr lang="pt-BR" sz="4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“CAMINHO</a:t>
            </a:r>
            <a:r>
              <a:rPr lang="pt-BR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pt-BR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t-BR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TODAVIA</a:t>
            </a:r>
            <a:r>
              <a:rPr lang="pt-BR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 ESTRADA, QUANDO </a:t>
            </a:r>
            <a:r>
              <a:rPr lang="pt-BR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JÁ </a:t>
            </a:r>
            <a:r>
              <a:rPr lang="pt-BR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ESTAVA PERTO DE DAMASCO, DE REPENTE, UMA LUZ VEIO DO CÉU E BRILHOU </a:t>
            </a:r>
            <a:endParaRPr lang="pt-BR" sz="4000" dirty="0" smtClean="0">
              <a:solidFill>
                <a:schemeClr val="accent1">
                  <a:lumMod val="20000"/>
                  <a:lumOff val="80000"/>
                </a:schemeClr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VOLTA DELE. ELE CAIU NO CHÃO E OUVIU UMA VOZ QUE DIZIA: SAULO! POR QUE VOCÊ ME PERSEGUE? QUEM É O SENHOR? PERGUNTOU. A VOZ RESPONDEU: </a:t>
            </a:r>
            <a:endParaRPr lang="pt-BR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4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6518" y="307539"/>
            <a:ext cx="1182953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4000" dirty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 SOU JESUS, AQUELE A QUEM VOCÊ PERSEGUE. AGORA, LEVANTE-SE, ENTRE NA </a:t>
            </a:r>
            <a:r>
              <a:rPr lang="pt-BR" sz="4000" dirty="0" smtClean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CIDADE, ONDE DIRÃO </a:t>
            </a:r>
            <a:r>
              <a:rPr lang="pt-BR" sz="4000" dirty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4000" dirty="0" smtClean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VOCÊ </a:t>
            </a:r>
            <a:r>
              <a:rPr lang="pt-BR" sz="4000" dirty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 FAZER. OS COMPANHEIROS QUE ESTAVAM VIAJANDO COM SAULO FICARAM PARADOS SEM PODER DIZER NADA. APENAS OUVIRAM A VOZ, MAS NÃO VIRAM NINGUÉM. </a:t>
            </a:r>
            <a:endParaRPr lang="pt-BR" sz="4000" dirty="0" smtClean="0">
              <a:solidFill>
                <a:srgbClr val="FFFF0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000" dirty="0" smtClean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SAULO </a:t>
            </a:r>
            <a:r>
              <a:rPr lang="pt-BR" sz="4000" dirty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pt-BR" sz="4000" dirty="0" smtClean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LEVANTOU. </a:t>
            </a:r>
            <a:r>
              <a:rPr lang="pt-BR" sz="4000" dirty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ABRIU OS OLHOS, PERCEBEU </a:t>
            </a:r>
            <a:r>
              <a:rPr lang="pt-BR" sz="4000" dirty="0" smtClean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pt-BR" sz="4000" dirty="0" smtClean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</a:t>
            </a:r>
            <a:r>
              <a:rPr lang="pt-BR" sz="4000" dirty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PODIA VER NADA. ENTÃO, OS AMIGOS O LEVARAM </a:t>
            </a:r>
            <a:endParaRPr lang="pt-BR" sz="4000" dirty="0" smtClean="0">
              <a:solidFill>
                <a:srgbClr val="FFFF0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000" dirty="0" smtClean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 </a:t>
            </a:r>
            <a:r>
              <a:rPr lang="pt-BR" sz="4000" dirty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MÃO PARA DAMASCO, ONDE FICOU TRÊS DIAS </a:t>
            </a:r>
            <a:endParaRPr lang="pt-BR" sz="4000" dirty="0" smtClean="0">
              <a:solidFill>
                <a:srgbClr val="FFFF0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000" dirty="0" smtClean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 </a:t>
            </a:r>
            <a:r>
              <a:rPr lang="pt-BR" sz="4000" dirty="0">
                <a:solidFill>
                  <a:srgbClr val="FFFF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PODER VER ABSOLUTAMENTE NADA. DURANTE ESSES DIAS NÃO COMEU, NEM BEBEU.</a:t>
            </a:r>
            <a:endParaRPr lang="pt-BR" sz="4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 de janeiro: Conversão de São Paulo, Apóstolo | Convento da Pe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96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550"/>
            <a:ext cx="6079524" cy="690855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467697" y="1107529"/>
            <a:ext cx="679064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00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Impact" panose="020B0806030902050204" pitchFamily="34" charset="0"/>
              </a:rPr>
              <a:t>SÓ EM JESUS!</a:t>
            </a:r>
          </a:p>
          <a:p>
            <a:pPr algn="r"/>
            <a:r>
              <a:rPr lang="pt-BR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Impact" panose="020B0806030902050204" pitchFamily="34" charset="0"/>
              </a:rPr>
              <a:t>LIVRES PARA ADORAR</a:t>
            </a:r>
          </a:p>
        </p:txBody>
      </p:sp>
    </p:spTree>
    <p:extLst>
      <p:ext uri="{BB962C8B-B14F-4D97-AF65-F5344CB8AC3E}">
        <p14:creationId xmlns:p14="http://schemas.microsoft.com/office/powerpoint/2010/main" val="11323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7999" y="443463"/>
            <a:ext cx="843142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</a:rPr>
              <a:t>SÓ EM JESUS, EU ENCONTREI...                         </a:t>
            </a:r>
          </a:p>
          <a:p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</a:rPr>
              <a:t>MINHA ESPERANÇA, LUZ, CANÇÃO.                         </a:t>
            </a:r>
          </a:p>
          <a:p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</a:rPr>
              <a:t>LUGAR SEGURO, NELE ACHEI,                                 </a:t>
            </a:r>
          </a:p>
          <a:p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</a:rPr>
              <a:t>ROCHA QUE NÃO SE ABALARÁ.</a:t>
            </a:r>
          </a:p>
          <a:p>
            <a:endParaRPr lang="pt-BR" sz="20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</a:rPr>
              <a:t>QUE GRANDE AMOR EM CRISTO HÁ.</a:t>
            </a:r>
          </a:p>
          <a:p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</a:rPr>
              <a:t>SEM MEDO POSSO CAMINHAR.</a:t>
            </a:r>
          </a:p>
          <a:p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</a:rPr>
              <a:t>CONSOLADOR, COMPLETA-ME.</a:t>
            </a:r>
          </a:p>
          <a:p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</a:rPr>
              <a:t>EM SEU AMOR, ME APEGAREI.</a:t>
            </a:r>
            <a:endParaRPr lang="pt-BR" sz="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8" b="31643"/>
          <a:stretch/>
        </p:blipFill>
        <p:spPr>
          <a:xfrm rot="16200000">
            <a:off x="-1741474" y="2507593"/>
            <a:ext cx="6893413" cy="187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4997885"/>
            <a:ext cx="12192000" cy="1323439"/>
          </a:xfrm>
          <a:prstGeom prst="rect">
            <a:avLst/>
          </a:prstGeom>
          <a:solidFill>
            <a:srgbClr val="9A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COMUNIDADE MARTIN LUTHER</a:t>
            </a:r>
            <a:endParaRPr lang="pt-BR" sz="8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9" y="395416"/>
            <a:ext cx="8017124" cy="402830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162" y="593125"/>
            <a:ext cx="2951197" cy="383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8" b="31643"/>
          <a:stretch/>
        </p:blipFill>
        <p:spPr>
          <a:xfrm rot="16200000">
            <a:off x="-1741474" y="2507593"/>
            <a:ext cx="6893413" cy="187822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010929" y="440048"/>
            <a:ext cx="876506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SÓ EM JESUS EU ENCONTREI...</a:t>
            </a:r>
          </a:p>
          <a:p>
            <a:r>
              <a:rPr lang="pt-BR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HOMEM DIVINO, SALVADOR.</a:t>
            </a:r>
          </a:p>
          <a:p>
            <a:r>
              <a:rPr lang="pt-BR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PRESENTE, DOCE DE AMOR,</a:t>
            </a:r>
          </a:p>
          <a:p>
            <a:r>
              <a:rPr lang="pt-BR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FOI REJEITADO PELOS SEUS.</a:t>
            </a:r>
          </a:p>
          <a:p>
            <a:endParaRPr lang="pt-BR" sz="20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r>
              <a:rPr lang="pt-BR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NAQUELA CRUZ, SIM, PADECEU.</a:t>
            </a:r>
          </a:p>
          <a:p>
            <a:r>
              <a:rPr lang="pt-BR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JUSTIÇA, ELE SATISFEZ.</a:t>
            </a:r>
          </a:p>
          <a:p>
            <a:r>
              <a:rPr lang="pt-BR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NÃO SOFRO MAIS CONDENAÇÃO.</a:t>
            </a:r>
          </a:p>
          <a:p>
            <a:r>
              <a:rPr lang="pt-BR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POR SUA MORTE VIVEREI!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8" b="31643"/>
          <a:stretch/>
        </p:blipFill>
        <p:spPr>
          <a:xfrm rot="16200000">
            <a:off x="-1741474" y="2507593"/>
            <a:ext cx="6893413" cy="187822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850292" y="538217"/>
            <a:ext cx="924285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SEU CORPO INERTE ALI FICOU.</a:t>
            </a: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LUZ QUE ANTE AS TREVAS, SE APAGOU.</a:t>
            </a: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GLORIOSO DIA, ENTÃO, NASCEU.</a:t>
            </a: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VIVO ELE ESTÁ, RESSUSCITOU!</a:t>
            </a:r>
          </a:p>
          <a:p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VITORIOSO RESSURGIU.</a:t>
            </a: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DO MEU PECADO, REDIMIU.</a:t>
            </a: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POIS ELE É MEU E DELE EU SOU.</a:t>
            </a: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PELO SEU SANGUE, ME COMPROU.</a:t>
            </a:r>
            <a:endParaRPr lang="pt-B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7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8" b="31643"/>
          <a:stretch/>
        </p:blipFill>
        <p:spPr>
          <a:xfrm rot="16200000">
            <a:off x="-1741474" y="2507593"/>
            <a:ext cx="6893413" cy="187822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875005" y="443463"/>
            <a:ext cx="920578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NÃO HÁ MAIS MEDO OU CULPA EM MIM.</a:t>
            </a: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ESSE É O PODER DE CRISTO.</a:t>
            </a: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POR TODA A MINHA VIDA AQUI,</a:t>
            </a: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DELE SERÃO OS MEUS DIAS.</a:t>
            </a:r>
          </a:p>
          <a:p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NEM O PODER DO INFERNO IRÁ...</a:t>
            </a: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DAS SUAS MÃOS ME AFASTAR.</a:t>
            </a: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ATÉ VOLTAR OU ME CHAMAR,</a:t>
            </a: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SÓ EM JESUS CONFIAREI!!!</a:t>
            </a:r>
            <a:endParaRPr lang="pt-B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2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11430000" cy="685800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00415" y="4857452"/>
            <a:ext cx="60876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ORAÇÃO FINAL </a:t>
            </a:r>
          </a:p>
          <a:p>
            <a:r>
              <a:rPr lang="pt-BR" sz="6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&amp;</a:t>
            </a:r>
            <a:r>
              <a:rPr lang="pt-BR" sz="6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pt-BR" sz="6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INTERCESSÃO</a:t>
            </a:r>
          </a:p>
        </p:txBody>
      </p:sp>
    </p:spTree>
    <p:extLst>
      <p:ext uri="{BB962C8B-B14F-4D97-AF65-F5344CB8AC3E}">
        <p14:creationId xmlns:p14="http://schemas.microsoft.com/office/powerpoint/2010/main" val="214916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562" y="404664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PAI NOSSO QUE ESTÁS NOS CÉUS, SANTIFICADO SEJA </a:t>
            </a:r>
          </a:p>
          <a:p>
            <a:pPr algn="ctr"/>
            <a:r>
              <a:rPr lang="pt-BR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O TEU NOME. VENHA O TEU REINO. SEJA FEITA </a:t>
            </a:r>
          </a:p>
          <a:p>
            <a:pPr algn="ctr"/>
            <a:r>
              <a:rPr lang="pt-BR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A TUA VONTADE, ASSIM NA TERRA COMO NO CÉU.</a:t>
            </a:r>
            <a:br>
              <a:rPr lang="pt-BR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pt-BR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O PÃO NOSSO DE CADA DIA NOS DÁ HOJE.</a:t>
            </a:r>
            <a:br>
              <a:rPr lang="pt-BR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pt-BR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E PERDOA-NOS AS NOSSAS DÍVIDAS, ASSIM COMO </a:t>
            </a:r>
          </a:p>
          <a:p>
            <a:pPr algn="ctr"/>
            <a:r>
              <a:rPr lang="pt-BR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NÓS TAMBÉM PERDOAMOS AOS NOSSOS DEVEDORES.</a:t>
            </a:r>
            <a:br>
              <a:rPr lang="pt-BR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pt-BR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E NÃO NOS DEIXES CAIR EM TENTAÇÃO, MAS LIVRA-NOS </a:t>
            </a:r>
          </a:p>
          <a:p>
            <a:pPr algn="ctr"/>
            <a:r>
              <a:rPr lang="pt-BR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DO MAL. POIS TEU É O REINO, O PODER E A GLÓRIA </a:t>
            </a:r>
          </a:p>
          <a:p>
            <a:pPr algn="ctr"/>
            <a:r>
              <a:rPr lang="pt-BR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PARA SEMPRE. AMÉM!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51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1" y="121379"/>
            <a:ext cx="11650749" cy="655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0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228920"/>
            <a:ext cx="12191999" cy="270843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7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         INVISTA</a:t>
            </a:r>
            <a:endParaRPr lang="pt-BR" sz="17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7" t="17586" r="18288" b="16866"/>
          <a:stretch/>
        </p:blipFill>
        <p:spPr>
          <a:xfrm>
            <a:off x="989556" y="178860"/>
            <a:ext cx="2755727" cy="280855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1" y="3192804"/>
            <a:ext cx="1219199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COMUNIDADE MARTIN LUTHER,</a:t>
            </a:r>
          </a:p>
          <a:p>
            <a:pPr algn="ctr"/>
            <a:r>
              <a:rPr lang="pt-BR" sz="66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99 DE DEDICAÇÃO EM GARUVA!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5511452"/>
            <a:ext cx="12191998" cy="101460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AGRADECEMOS SEMPRE PELOS DÍZIMOS.</a:t>
            </a:r>
            <a:endParaRPr lang="pt-B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4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44" y="0"/>
            <a:ext cx="9148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6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74" y="0"/>
            <a:ext cx="91671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71416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038866" y="412220"/>
            <a:ext cx="9749480" cy="19236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pt-BR" sz="51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MINHA IGREJA, </a:t>
            </a:r>
            <a:r>
              <a:rPr lang="pt-BR" sz="51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MINHA COMUNIDADE,</a:t>
            </a:r>
            <a:endParaRPr lang="pt-BR" sz="51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  <a:p>
            <a:pPr algn="r"/>
            <a:r>
              <a:rPr lang="pt-BR" sz="68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DEUS ME COLOCOU AQUI!</a:t>
            </a:r>
            <a:endParaRPr lang="pt-BR" sz="68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t="19746" r="5132" b="16578"/>
          <a:stretch/>
        </p:blipFill>
        <p:spPr>
          <a:xfrm>
            <a:off x="4164227" y="2640321"/>
            <a:ext cx="8027773" cy="421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720281" cy="689524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15222" r="3356" b="6106"/>
          <a:stretch/>
        </p:blipFill>
        <p:spPr>
          <a:xfrm>
            <a:off x="4720280" y="1952654"/>
            <a:ext cx="7471720" cy="490534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294056" y="514662"/>
            <a:ext cx="6324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COMO POSSO SERVIR?</a:t>
            </a:r>
            <a:endParaRPr lang="pt-BR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0" y="246792"/>
            <a:ext cx="3509648" cy="365588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003588" y="489683"/>
            <a:ext cx="762574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EQUIPE HISTÓRICA</a:t>
            </a:r>
          </a:p>
          <a:p>
            <a:pPr algn="ctr"/>
            <a:r>
              <a:rPr lang="pt-BR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DO CENTENÁRIO</a:t>
            </a:r>
          </a:p>
          <a:p>
            <a:pPr algn="ctr"/>
            <a:r>
              <a:rPr lang="pt-B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MONISE/DJESNIEL/MÁRCIA/EUCLÉCIO</a:t>
            </a:r>
            <a:endParaRPr lang="pt-B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4351292"/>
            <a:ext cx="12192000" cy="18466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7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QUER FAZER PARTE? DESEJA CONTRIBUIR</a:t>
            </a:r>
          </a:p>
          <a:p>
            <a:pPr algn="ctr"/>
            <a:r>
              <a:rPr lang="pt-BR" sz="57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COM RELATOS, FOTOS E DOCUMENTOS?</a:t>
            </a:r>
            <a:endParaRPr lang="pt-BR" sz="57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8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16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550"/>
            <a:ext cx="6079524" cy="690855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897276" y="1403177"/>
            <a:ext cx="8547533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Impact" panose="020B0806030902050204" pitchFamily="34" charset="0"/>
              </a:rPr>
              <a:t>VEM DERRAMA A PAZ!</a:t>
            </a:r>
          </a:p>
          <a:p>
            <a:pPr algn="r"/>
            <a:r>
              <a:rPr lang="pt-BR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Impact" panose="020B0806030902050204" pitchFamily="34" charset="0"/>
              </a:rPr>
              <a:t>CARLOS SIDER</a:t>
            </a:r>
          </a:p>
        </p:txBody>
      </p:sp>
    </p:spTree>
    <p:extLst>
      <p:ext uri="{BB962C8B-B14F-4D97-AF65-F5344CB8AC3E}">
        <p14:creationId xmlns:p14="http://schemas.microsoft.com/office/powerpoint/2010/main" val="3235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61158" r="2059" b="7004"/>
          <a:stretch/>
        </p:blipFill>
        <p:spPr>
          <a:xfrm rot="5400000">
            <a:off x="-2437371" y="2900748"/>
            <a:ext cx="6858000" cy="105650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643449" y="420483"/>
            <a:ext cx="10437341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VEM DERRAMA A PAZ.</a:t>
            </a:r>
          </a:p>
          <a:p>
            <a:r>
              <a:rPr lang="pt-BR" sz="4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VEM DERRAMA AS BÊNÇÃOS...</a:t>
            </a:r>
          </a:p>
          <a:p>
            <a:r>
              <a:rPr lang="pt-BR" sz="4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SOBRE ESTE POVO, QUE SE CHAMA POVO TEU.</a:t>
            </a:r>
          </a:p>
          <a:p>
            <a:r>
              <a:rPr lang="pt-BR" dirty="0" smtClean="0">
                <a:solidFill>
                  <a:srgbClr val="800000"/>
                </a:solidFill>
                <a:latin typeface="Impact" panose="020B0806030902050204" pitchFamily="34" charset="0"/>
              </a:rPr>
              <a:t/>
            </a:r>
            <a:br>
              <a:rPr lang="pt-BR" dirty="0" smtClean="0">
                <a:solidFill>
                  <a:srgbClr val="800000"/>
                </a:solidFill>
                <a:latin typeface="Impact" panose="020B0806030902050204" pitchFamily="34" charset="0"/>
              </a:rPr>
            </a:br>
            <a:r>
              <a:rPr lang="pt-BR" sz="4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DÁ-NOS TEU AMOR. DÁ-NOS TUA FORÇA...</a:t>
            </a:r>
          </a:p>
          <a:p>
            <a:r>
              <a:rPr lang="pt-BR" sz="4100" dirty="0" smtClean="0">
                <a:solidFill>
                  <a:srgbClr val="800000"/>
                </a:solidFill>
                <a:latin typeface="Impact" panose="020B0806030902050204" pitchFamily="34" charset="0"/>
              </a:rPr>
              <a:t>PRA QUE TENTAÇÕES NÃO VENHAM A NOS DESVIAR.</a:t>
            </a:r>
          </a:p>
          <a:p>
            <a:r>
              <a:rPr lang="pt-BR" dirty="0" smtClean="0">
                <a:solidFill>
                  <a:srgbClr val="800000"/>
                </a:solidFill>
                <a:latin typeface="Impact" panose="020B0806030902050204" pitchFamily="34" charset="0"/>
              </a:rPr>
              <a:t/>
            </a:r>
            <a:br>
              <a:rPr lang="pt-BR" dirty="0" smtClean="0">
                <a:solidFill>
                  <a:srgbClr val="800000"/>
                </a:solidFill>
                <a:latin typeface="Impact" panose="020B0806030902050204" pitchFamily="34" charset="0"/>
              </a:rPr>
            </a:br>
            <a:r>
              <a:rPr lang="pt-BR" sz="4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E A GLÓRIA SEJA DADA A TI...</a:t>
            </a:r>
          </a:p>
          <a:p>
            <a:r>
              <a:rPr lang="pt-BR" sz="4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PELO QUE TENS FEITO, PELO QUE TENS SIDO,</a:t>
            </a:r>
          </a:p>
          <a:p>
            <a:r>
              <a:rPr lang="pt-BR" sz="4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PELO QUE FARÁS EM NÓS!!!</a:t>
            </a:r>
            <a:endParaRPr lang="pt-BR" sz="4400" b="0" i="0" dirty="0">
              <a:solidFill>
                <a:srgbClr val="800000"/>
              </a:solidFill>
              <a:effectLst/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615" y="318721"/>
            <a:ext cx="8499231" cy="622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0638"/>
            <a:ext cx="4047822" cy="463861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997231" y="644265"/>
            <a:ext cx="6126998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SEGUE DE ACORDO</a:t>
            </a:r>
          </a:p>
          <a:p>
            <a:pPr algn="ctr"/>
            <a:r>
              <a:rPr lang="pt-BR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COM O NÚMERO</a:t>
            </a:r>
          </a:p>
          <a:p>
            <a:pPr algn="ctr"/>
            <a:r>
              <a:rPr lang="pt-BR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RECEBIDO </a:t>
            </a:r>
          </a:p>
          <a:p>
            <a:pPr algn="ctr"/>
            <a:r>
              <a:rPr lang="pt-BR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NA ENTRADA!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128054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 smtClean="0">
                <a:solidFill>
                  <a:srgbClr val="401D0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99 OU UM POUCO MAIS...</a:t>
            </a:r>
            <a:endParaRPr lang="pt-BR" sz="9600" dirty="0">
              <a:solidFill>
                <a:srgbClr val="401D0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5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5078627"/>
            <a:ext cx="12192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9600" dirty="0" smtClean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             OFERTA DA OASE</a:t>
            </a:r>
            <a:endParaRPr lang="pt-BR" sz="9600" dirty="0"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57" y="5139471"/>
            <a:ext cx="1383412" cy="144797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3" y="344712"/>
            <a:ext cx="4222665" cy="4222665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216043" y="675136"/>
            <a:ext cx="758573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SOU UMA PEQUENA</a:t>
            </a:r>
          </a:p>
          <a:p>
            <a:pPr algn="ctr"/>
            <a:r>
              <a:rPr lang="pt-BR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FATIA</a:t>
            </a:r>
            <a:r>
              <a:rPr lang="pt-BR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pt-BR" sz="8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DESTA </a:t>
            </a:r>
          </a:p>
          <a:p>
            <a:pPr algn="ctr"/>
            <a:r>
              <a:rPr lang="pt-BR" sz="8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BELA</a:t>
            </a:r>
            <a:r>
              <a:rPr lang="pt-BR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pt-BR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HISTÓRIA!</a:t>
            </a:r>
            <a:endParaRPr lang="pt-BR" sz="8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99"/>
          <a:stretch/>
        </p:blipFill>
        <p:spPr>
          <a:xfrm>
            <a:off x="0" y="2100650"/>
            <a:ext cx="12189251" cy="47573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" y="324061"/>
            <a:ext cx="12189250" cy="329320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t-BR" sz="5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PARABÉNS PRA </a:t>
            </a:r>
            <a:r>
              <a:rPr lang="pt-BR" sz="5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VOCÊ, NESTA </a:t>
            </a:r>
            <a:r>
              <a:rPr lang="pt-BR" sz="5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DATA QUERIDA</a:t>
            </a:r>
            <a:r>
              <a:rPr lang="pt-BR" sz="5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...</a:t>
            </a:r>
            <a:endParaRPr lang="pt-BR" sz="52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5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MUITAS FELICIDADES, </a:t>
            </a:r>
            <a:r>
              <a:rPr lang="pt-BR" sz="52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MUITOS </a:t>
            </a:r>
            <a:r>
              <a:rPr lang="pt-BR" sz="5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ANOS DE VIDA.</a:t>
            </a:r>
          </a:p>
          <a:p>
            <a:pPr algn="ctr"/>
            <a:r>
              <a:rPr lang="pt-BR" sz="52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COM </a:t>
            </a:r>
            <a:r>
              <a:rPr lang="pt-BR" sz="5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DEUS AO SEU </a:t>
            </a:r>
            <a:r>
              <a:rPr lang="pt-BR" sz="52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LADO, NESTE NOVO PORVIR,</a:t>
            </a:r>
            <a:endParaRPr lang="pt-BR" sz="5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5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QUE A VIDA </a:t>
            </a:r>
            <a:r>
              <a:rPr lang="pt-BR" sz="5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LHE </a:t>
            </a:r>
            <a:r>
              <a:rPr lang="pt-BR" sz="5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SEJA </a:t>
            </a:r>
            <a:r>
              <a:rPr lang="pt-BR" sz="5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UM </a:t>
            </a:r>
            <a:r>
              <a:rPr lang="pt-BR" sz="5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ETERNO SORRIR.</a:t>
            </a:r>
          </a:p>
        </p:txBody>
      </p:sp>
    </p:spTree>
    <p:extLst>
      <p:ext uri="{BB962C8B-B14F-4D97-AF65-F5344CB8AC3E}">
        <p14:creationId xmlns:p14="http://schemas.microsoft.com/office/powerpoint/2010/main" val="299449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955" y="0"/>
            <a:ext cx="6847040" cy="68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550"/>
            <a:ext cx="6079524" cy="690855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310025" y="1725367"/>
            <a:ext cx="715542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96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Impact" panose="020B0806030902050204" pitchFamily="34" charset="0"/>
              </a:rPr>
              <a:t>DESCANSAREI!</a:t>
            </a:r>
          </a:p>
          <a:p>
            <a:pPr algn="r"/>
            <a:r>
              <a:rPr lang="pt-BR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JOTTA A</a:t>
            </a:r>
          </a:p>
        </p:txBody>
      </p:sp>
    </p:spTree>
    <p:extLst>
      <p:ext uri="{BB962C8B-B14F-4D97-AF65-F5344CB8AC3E}">
        <p14:creationId xmlns:p14="http://schemas.microsoft.com/office/powerpoint/2010/main" val="394683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3880022"/>
            <a:ext cx="12192000" cy="268141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4006894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SE O TROVÃO E O MAR, SE ERGUENDO VÊM.</a:t>
            </a:r>
          </a:p>
          <a:p>
            <a:pPr algn="ctr"/>
            <a:r>
              <a:rPr lang="pt-BR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SOBRE A TEMPESTADE, EU VOAREI.</a:t>
            </a:r>
          </a:p>
          <a:p>
            <a:pPr algn="ctr"/>
            <a:r>
              <a:rPr lang="pt-BR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SOBRE AS ÁGUAS, TU TAMBÉM ÉS REI.</a:t>
            </a:r>
          </a:p>
          <a:p>
            <a:pPr algn="ctr"/>
            <a:r>
              <a:rPr lang="pt-BR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DESCANSAREI, POIS SEI QUE ÉS DEUS.</a:t>
            </a:r>
            <a:endParaRPr lang="pt-BR" sz="4000" b="0" i="0" dirty="0">
              <a:solidFill>
                <a:schemeClr val="bg1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420130" y="160637"/>
            <a:ext cx="5482281" cy="3546389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20130" y="566843"/>
            <a:ext cx="56593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COBRE-ME</a:t>
            </a:r>
          </a:p>
          <a:p>
            <a:pPr algn="ctr"/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COM TUAS MÃOS.</a:t>
            </a:r>
          </a:p>
          <a:p>
            <a:pPr algn="ctr"/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COM PODER, VEM </a:t>
            </a:r>
          </a:p>
          <a:p>
            <a:pPr algn="ctr"/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ME ESCONDER, </a:t>
            </a:r>
          </a:p>
          <a:p>
            <a:pPr algn="ctr"/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SENHOR!</a:t>
            </a:r>
            <a:endParaRPr lang="pt-BR" sz="3600" b="0" i="0" dirty="0">
              <a:solidFill>
                <a:schemeClr val="bg1">
                  <a:lumMod val="95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9" name="Retângulo Arredondado 8"/>
          <p:cNvSpPr/>
          <p:nvPr/>
        </p:nvSpPr>
        <p:spPr>
          <a:xfrm>
            <a:off x="6112476" y="160637"/>
            <a:ext cx="5688227" cy="354638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112476" y="566843"/>
            <a:ext cx="56882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MINH'ALMA ESTÁ</a:t>
            </a:r>
          </a:p>
          <a:p>
            <a:pPr algn="ctr"/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SEGURA EM TI.</a:t>
            </a:r>
          </a:p>
          <a:p>
            <a:pPr algn="ctr"/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SABE BEM</a:t>
            </a:r>
          </a:p>
          <a:p>
            <a:pPr algn="ctr"/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QUE, EM CRISTO, FIRME ESTÁ.</a:t>
            </a:r>
            <a:endParaRPr lang="pt-BR" sz="36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3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676405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SALMO 127</a:t>
            </a:r>
          </a:p>
          <a:p>
            <a:pPr algn="ctr"/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 SALOMÃO, CANÇÃO DOS “PEREGRINOS”!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3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58" y="0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7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3339</TotalTime>
  <Words>823</Words>
  <Application>Microsoft Office PowerPoint</Application>
  <PresentationFormat>Widescreen</PresentationFormat>
  <Paragraphs>178</Paragraphs>
  <Slides>47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4" baseType="lpstr">
      <vt:lpstr>Arial</vt:lpstr>
      <vt:lpstr>Arial Black</vt:lpstr>
      <vt:lpstr>Calibri</vt:lpstr>
      <vt:lpstr>Calibri Light</vt:lpstr>
      <vt:lpstr>Impact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Euclecio</dc:creator>
  <cp:lastModifiedBy>Euclecio</cp:lastModifiedBy>
  <cp:revision>130</cp:revision>
  <dcterms:created xsi:type="dcterms:W3CDTF">2019-07-29T10:27:14Z</dcterms:created>
  <dcterms:modified xsi:type="dcterms:W3CDTF">2022-04-30T17:08:22Z</dcterms:modified>
</cp:coreProperties>
</file>