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115" r:id="rId2"/>
    <p:sldId id="1105" r:id="rId3"/>
    <p:sldId id="620" r:id="rId4"/>
    <p:sldId id="1116" r:id="rId5"/>
    <p:sldId id="1117" r:id="rId6"/>
    <p:sldId id="1118" r:id="rId7"/>
    <p:sldId id="960" r:id="rId8"/>
    <p:sldId id="1019" r:id="rId9"/>
    <p:sldId id="1050" r:id="rId10"/>
    <p:sldId id="1107" r:id="rId11"/>
    <p:sldId id="1022" r:id="rId12"/>
    <p:sldId id="1124" r:id="rId13"/>
    <p:sldId id="1125" r:id="rId14"/>
    <p:sldId id="1106" r:id="rId15"/>
    <p:sldId id="1096" r:id="rId16"/>
    <p:sldId id="1040" r:id="rId17"/>
    <p:sldId id="1123" r:id="rId18"/>
    <p:sldId id="1122" r:id="rId19"/>
    <p:sldId id="1049" r:id="rId20"/>
    <p:sldId id="1092" r:id="rId21"/>
    <p:sldId id="932" r:id="rId22"/>
    <p:sldId id="1108" r:id="rId23"/>
    <p:sldId id="1093" r:id="rId24"/>
    <p:sldId id="1094" r:id="rId25"/>
    <p:sldId id="1126" r:id="rId26"/>
    <p:sldId id="1127" r:id="rId27"/>
    <p:sldId id="1128" r:id="rId28"/>
    <p:sldId id="1110" r:id="rId29"/>
    <p:sldId id="1109" r:id="rId30"/>
    <p:sldId id="1111" r:id="rId31"/>
    <p:sldId id="1112" r:id="rId32"/>
    <p:sldId id="1113" r:id="rId33"/>
    <p:sldId id="1002" r:id="rId34"/>
    <p:sldId id="1129" r:id="rId35"/>
    <p:sldId id="1130" r:id="rId36"/>
    <p:sldId id="1114" r:id="rId37"/>
    <p:sldId id="1099" r:id="rId38"/>
    <p:sldId id="1134" r:id="rId39"/>
    <p:sldId id="1135" r:id="rId40"/>
    <p:sldId id="1136" r:id="rId41"/>
    <p:sldId id="823" r:id="rId42"/>
    <p:sldId id="968" r:id="rId43"/>
    <p:sldId id="938" r:id="rId44"/>
    <p:sldId id="1030" r:id="rId45"/>
    <p:sldId id="1138" r:id="rId46"/>
    <p:sldId id="657" r:id="rId47"/>
    <p:sldId id="1139" r:id="rId48"/>
    <p:sldId id="1005" r:id="rId49"/>
    <p:sldId id="1072" r:id="rId50"/>
    <p:sldId id="585" r:id="rId51"/>
    <p:sldId id="1103" r:id="rId52"/>
    <p:sldId id="1079" r:id="rId53"/>
    <p:sldId id="1137" r:id="rId5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375E"/>
    <a:srgbClr val="800000"/>
    <a:srgbClr val="070117"/>
    <a:srgbClr val="CC0066"/>
    <a:srgbClr val="003300"/>
    <a:srgbClr val="F6B0B8"/>
    <a:srgbClr val="990000"/>
    <a:srgbClr val="1C025E"/>
    <a:srgbClr val="EE7281"/>
    <a:srgbClr val="9BC2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490" autoAdjust="0"/>
    <p:restoredTop sz="94660"/>
  </p:normalViewPr>
  <p:slideViewPr>
    <p:cSldViewPr snapToGrid="0">
      <p:cViewPr varScale="1">
        <p:scale>
          <a:sx n="57" d="100"/>
          <a:sy n="57" d="100"/>
        </p:scale>
        <p:origin x="82" y="59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10FA-A054-4D28-97A1-35A95814C651}" type="datetimeFigureOut">
              <a:rPr lang="pt-BR" smtClean="0"/>
              <a:t>01/05/2021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AADE-1F27-4F5E-8F1C-F75F223BC2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2486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10FA-A054-4D28-97A1-35A95814C651}" type="datetimeFigureOut">
              <a:rPr lang="pt-BR" smtClean="0"/>
              <a:t>01/05/2021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AADE-1F27-4F5E-8F1C-F75F223BC2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995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10FA-A054-4D28-97A1-35A95814C651}" type="datetimeFigureOut">
              <a:rPr lang="pt-BR" smtClean="0"/>
              <a:t>01/05/2021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AADE-1F27-4F5E-8F1C-F75F223BC2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7981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10FA-A054-4D28-97A1-35A95814C651}" type="datetimeFigureOut">
              <a:rPr lang="pt-BR" smtClean="0"/>
              <a:t>01/05/2021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AADE-1F27-4F5E-8F1C-F75F223BC2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3185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10FA-A054-4D28-97A1-35A95814C651}" type="datetimeFigureOut">
              <a:rPr lang="pt-BR" smtClean="0"/>
              <a:t>01/05/2021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AADE-1F27-4F5E-8F1C-F75F223BC2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6483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10FA-A054-4D28-97A1-35A95814C651}" type="datetimeFigureOut">
              <a:rPr lang="pt-BR" smtClean="0"/>
              <a:t>01/05/2021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AADE-1F27-4F5E-8F1C-F75F223BC2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6342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10FA-A054-4D28-97A1-35A95814C651}" type="datetimeFigureOut">
              <a:rPr lang="pt-BR" smtClean="0"/>
              <a:t>01/05/2021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AADE-1F27-4F5E-8F1C-F75F223BC2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2904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10FA-A054-4D28-97A1-35A95814C651}" type="datetimeFigureOut">
              <a:rPr lang="pt-BR" smtClean="0"/>
              <a:t>01/05/2021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AADE-1F27-4F5E-8F1C-F75F223BC2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5262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10FA-A054-4D28-97A1-35A95814C651}" type="datetimeFigureOut">
              <a:rPr lang="pt-BR" smtClean="0"/>
              <a:t>01/05/2021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AADE-1F27-4F5E-8F1C-F75F223BC2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9666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10FA-A054-4D28-97A1-35A95814C651}" type="datetimeFigureOut">
              <a:rPr lang="pt-BR" smtClean="0"/>
              <a:t>01/05/2021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AADE-1F27-4F5E-8F1C-F75F223BC2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8663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10FA-A054-4D28-97A1-35A95814C651}" type="datetimeFigureOut">
              <a:rPr lang="pt-BR" smtClean="0"/>
              <a:t>01/05/2021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AADE-1F27-4F5E-8F1C-F75F223BC2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264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710FA-A054-4D28-97A1-35A95814C651}" type="datetimeFigureOut">
              <a:rPr lang="pt-BR" smtClean="0"/>
              <a:t>01/05/2021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3AADE-1F27-4F5E-8F1C-F75F223BC2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8415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76" y="0"/>
            <a:ext cx="6858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474259" y="4961965"/>
            <a:ext cx="9090212" cy="707886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COMUNIDADE MARTIN LUTHER</a:t>
            </a:r>
            <a:endParaRPr lang="pt-BR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853951" y="3759839"/>
            <a:ext cx="28507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anos</a:t>
            </a:r>
            <a:endParaRPr lang="pt-BR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519520" y="5669851"/>
            <a:ext cx="10044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Presença Luterana em Garuva!</a:t>
            </a:r>
            <a:endParaRPr lang="pt-BR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254" y="328033"/>
            <a:ext cx="5026108" cy="34318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aixaDeTexto 7"/>
          <p:cNvSpPr txBox="1"/>
          <p:nvPr/>
        </p:nvSpPr>
        <p:spPr>
          <a:xfrm>
            <a:off x="8793257" y="1048871"/>
            <a:ext cx="391084" cy="30777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endParaRPr lang="pt-BR" sz="1400" b="1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08" y="4308336"/>
            <a:ext cx="1689850" cy="219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61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51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77" y="0"/>
            <a:ext cx="11322423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47918" y="4303455"/>
            <a:ext cx="64814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MOMENTO </a:t>
            </a:r>
          </a:p>
          <a:p>
            <a:r>
              <a:rPr lang="pt-BR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DE</a:t>
            </a:r>
            <a:r>
              <a:rPr lang="pt-BR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pt-BR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CONFISSÃO</a:t>
            </a:r>
          </a:p>
        </p:txBody>
      </p:sp>
    </p:spTree>
    <p:extLst>
      <p:ext uri="{BB962C8B-B14F-4D97-AF65-F5344CB8AC3E}">
        <p14:creationId xmlns:p14="http://schemas.microsoft.com/office/powerpoint/2010/main" val="326576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75" y="269502"/>
            <a:ext cx="10932459" cy="3697380"/>
          </a:xfrm>
          <a:prstGeom prst="rect">
            <a:avLst/>
          </a:prstGeom>
        </p:spPr>
      </p:pic>
      <p:sp>
        <p:nvSpPr>
          <p:cNvPr id="3" name="Retângulo Arredondado 2"/>
          <p:cNvSpPr/>
          <p:nvPr/>
        </p:nvSpPr>
        <p:spPr>
          <a:xfrm>
            <a:off x="1035423" y="4195482"/>
            <a:ext cx="10071848" cy="2057400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200" dirty="0" smtClean="0">
                <a:ln w="38100">
                  <a:solidFill>
                    <a:sysClr val="windowText" lastClr="000000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GRATIDÃO, GRATIDÃO...</a:t>
            </a:r>
            <a:endParaRPr lang="pt-BR" sz="7200" dirty="0">
              <a:ln w="38100">
                <a:solidFill>
                  <a:sysClr val="windowText" lastClr="000000"/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56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299531"/>
            <a:ext cx="12191999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5400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GRATIDÃO, GRATIDÃO, GRATIDÃO...</a:t>
            </a:r>
          </a:p>
          <a:p>
            <a:pPr algn="ctr"/>
            <a:r>
              <a:rPr lang="pt-BR" sz="5400" b="0" i="0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/>
                <a:latin typeface="Impact" panose="020B0806030902050204" pitchFamily="34" charset="0"/>
              </a:rPr>
              <a:t>OS REMIDOS DIZEM SEMPRE: GRATIDÃO!</a:t>
            </a:r>
          </a:p>
          <a:p>
            <a:pPr algn="ctr"/>
            <a:r>
              <a:rPr lang="pt-BR" sz="5400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TODO MAL JÁ PASSOU</a:t>
            </a:r>
          </a:p>
          <a:p>
            <a:pPr algn="ctr"/>
            <a:r>
              <a:rPr lang="pt-BR" sz="5400" b="0" i="0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/>
                <a:latin typeface="Impact" panose="020B0806030902050204" pitchFamily="34" charset="0"/>
              </a:rPr>
              <a:t>PELO SANGUE DE JESUS. </a:t>
            </a:r>
            <a:r>
              <a:rPr lang="pt-BR" sz="5400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ALELUIA! </a:t>
            </a:r>
          </a:p>
          <a:p>
            <a:pPr algn="ctr"/>
            <a:r>
              <a:rPr lang="pt-BR" sz="5400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GRATIDÃO, GRATIDÃO, </a:t>
            </a:r>
            <a:r>
              <a:rPr lang="pt-BR" sz="5400" b="0" i="0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/>
                <a:latin typeface="Impact" panose="020B0806030902050204" pitchFamily="34" charset="0"/>
              </a:rPr>
              <a:t>GRATIDÃO! </a:t>
            </a:r>
          </a:p>
          <a:p>
            <a:pPr algn="ctr"/>
            <a:r>
              <a:rPr lang="pt-BR" sz="5400" b="0" i="0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/>
                <a:latin typeface="Impact" panose="020B0806030902050204" pitchFamily="34" charset="0"/>
              </a:rPr>
              <a:t>OS REMIDOS DIZEM SEMPRE: </a:t>
            </a:r>
            <a:r>
              <a:rPr lang="pt-BR" sz="5400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GRATIDÃO!</a:t>
            </a:r>
            <a:endParaRPr lang="pt-BR" sz="5400" b="0" i="0" dirty="0">
              <a:ln>
                <a:solidFill>
                  <a:srgbClr val="002060"/>
                </a:solidFill>
              </a:ln>
              <a:solidFill>
                <a:schemeClr val="bg1"/>
              </a:solidFill>
              <a:effectLst/>
              <a:latin typeface="Impact" panose="020B080603090205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34" y="5606864"/>
            <a:ext cx="10314454" cy="70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41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42" y="0"/>
            <a:ext cx="4568638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123329" y="474345"/>
            <a:ext cx="601083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dirty="0" smtClean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ILUMINA</a:t>
            </a:r>
            <a:r>
              <a:rPr lang="pt-BR" sz="66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OS </a:t>
            </a:r>
          </a:p>
          <a:p>
            <a:pPr algn="ctr"/>
            <a:r>
              <a:rPr lang="pt-BR" sz="66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MEUS</a:t>
            </a:r>
            <a:r>
              <a:rPr lang="pt-BR" sz="6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pt-BR" sz="66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OLHOS,</a:t>
            </a:r>
          </a:p>
          <a:p>
            <a:pPr algn="ctr"/>
            <a:r>
              <a:rPr lang="pt-BR" sz="66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PARA QUE EU NÃO</a:t>
            </a:r>
          </a:p>
          <a:p>
            <a:pPr algn="ctr"/>
            <a:r>
              <a:rPr lang="pt-BR" sz="66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DURMA O SONO</a:t>
            </a:r>
          </a:p>
          <a:p>
            <a:pPr algn="ctr"/>
            <a:r>
              <a:rPr lang="pt-BR" sz="66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DA MORTE.</a:t>
            </a:r>
          </a:p>
          <a:p>
            <a:pPr algn="ctr"/>
            <a:endParaRPr lang="pt-BR" sz="24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pt-BR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/ SALMO 13.3b /</a:t>
            </a:r>
            <a:endParaRPr lang="pt-BR" sz="2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47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906" y="291353"/>
            <a:ext cx="6252882" cy="625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35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75" y="269502"/>
            <a:ext cx="10932459" cy="3697380"/>
          </a:xfrm>
          <a:prstGeom prst="rect">
            <a:avLst/>
          </a:prstGeom>
        </p:spPr>
      </p:pic>
      <p:sp>
        <p:nvSpPr>
          <p:cNvPr id="3" name="Retângulo Arredondado 2"/>
          <p:cNvSpPr/>
          <p:nvPr/>
        </p:nvSpPr>
        <p:spPr>
          <a:xfrm>
            <a:off x="1035423" y="4195482"/>
            <a:ext cx="10071848" cy="2057400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200" dirty="0" smtClean="0">
                <a:ln w="38100">
                  <a:solidFill>
                    <a:sysClr val="windowText" lastClr="00000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BEM VINDO À FAMÍLIA!</a:t>
            </a:r>
            <a:endParaRPr lang="pt-BR" sz="7200" dirty="0">
              <a:ln w="38100">
                <a:solidFill>
                  <a:sysClr val="windowText" lastClr="000000"/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66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6" y="0"/>
            <a:ext cx="6006353" cy="6858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-3"/>
            <a:ext cx="5976097" cy="6858002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-15128" y="474343"/>
            <a:ext cx="12191999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5400" dirty="0" smtClean="0">
                <a:solidFill>
                  <a:srgbClr val="003300"/>
                </a:solidFill>
                <a:latin typeface="Impact" panose="020B0806030902050204" pitchFamily="34" charset="0"/>
              </a:rPr>
              <a:t>BEM VINDO A FAMÍLIA!</a:t>
            </a:r>
          </a:p>
          <a:p>
            <a:pPr algn="ctr"/>
            <a:r>
              <a:rPr lang="pt-BR" sz="5400" dirty="0" smtClean="0">
                <a:solidFill>
                  <a:srgbClr val="003300"/>
                </a:solidFill>
                <a:latin typeface="Impact" panose="020B0806030902050204" pitchFamily="34" charset="0"/>
              </a:rPr>
              <a:t>É BOM ESTAR AQUI,</a:t>
            </a:r>
          </a:p>
          <a:p>
            <a:pPr algn="ctr"/>
            <a:r>
              <a:rPr lang="pt-BR" sz="5400" dirty="0" smtClean="0">
                <a:solidFill>
                  <a:srgbClr val="003300"/>
                </a:solidFill>
                <a:latin typeface="Impact" panose="020B0806030902050204" pitchFamily="34" charset="0"/>
              </a:rPr>
              <a:t>PARA COMPARTILHAR...</a:t>
            </a:r>
          </a:p>
          <a:p>
            <a:pPr algn="ctr"/>
            <a:r>
              <a:rPr lang="pt-BR" sz="5400" dirty="0" smtClean="0">
                <a:solidFill>
                  <a:srgbClr val="003300"/>
                </a:solidFill>
                <a:latin typeface="Impact" panose="020B0806030902050204" pitchFamily="34" charset="0"/>
              </a:rPr>
              <a:t>E APRENDER A AMAR.</a:t>
            </a:r>
            <a:br>
              <a:rPr lang="pt-BR" sz="5400" dirty="0" smtClean="0">
                <a:solidFill>
                  <a:srgbClr val="003300"/>
                </a:solidFill>
                <a:latin typeface="Impact" panose="020B0806030902050204" pitchFamily="34" charset="0"/>
              </a:rPr>
            </a:br>
            <a:r>
              <a:rPr lang="pt-BR" sz="5400" dirty="0" smtClean="0">
                <a:solidFill>
                  <a:srgbClr val="003300"/>
                </a:solidFill>
                <a:latin typeface="Impact" panose="020B0806030902050204" pitchFamily="34" charset="0"/>
              </a:rPr>
              <a:t>QUE SEJAMOS PRA VOCÊ,</a:t>
            </a:r>
          </a:p>
          <a:p>
            <a:pPr algn="ctr"/>
            <a:r>
              <a:rPr lang="pt-BR" sz="5400" dirty="0" smtClean="0">
                <a:solidFill>
                  <a:srgbClr val="003300"/>
                </a:solidFill>
                <a:latin typeface="Impact" panose="020B0806030902050204" pitchFamily="34" charset="0"/>
              </a:rPr>
              <a:t>O QUE DEUS QUER DE NÓS:</a:t>
            </a:r>
          </a:p>
          <a:p>
            <a:pPr algn="ctr"/>
            <a:r>
              <a:rPr lang="pt-BR" sz="5400" dirty="0" smtClean="0">
                <a:solidFill>
                  <a:srgbClr val="003300"/>
                </a:solidFill>
                <a:latin typeface="Impact" panose="020B0806030902050204" pitchFamily="34" charset="0"/>
              </a:rPr>
              <a:t>UMA FAMÍLIA EM QUE POSSA CONFIAR!</a:t>
            </a:r>
            <a:endParaRPr lang="pt-BR" sz="5400" b="0" i="0" dirty="0">
              <a:solidFill>
                <a:srgbClr val="003300"/>
              </a:solidFill>
              <a:effectLst/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21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6" y="0"/>
            <a:ext cx="6006353" cy="6858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-3"/>
            <a:ext cx="5976097" cy="6858002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0" y="889841"/>
            <a:ext cx="1219199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400" dirty="0" smtClean="0">
                <a:solidFill>
                  <a:srgbClr val="003300"/>
                </a:solidFill>
                <a:latin typeface="Impact" panose="020B0806030902050204" pitchFamily="34" charset="0"/>
              </a:rPr>
              <a:t>QUE AMEMOS UNS AOS OUTROS,</a:t>
            </a:r>
          </a:p>
          <a:p>
            <a:pPr algn="ctr"/>
            <a:r>
              <a:rPr lang="pt-BR" sz="5400" dirty="0" smtClean="0">
                <a:solidFill>
                  <a:srgbClr val="003300"/>
                </a:solidFill>
                <a:latin typeface="Impact" panose="020B0806030902050204" pitchFamily="34" charset="0"/>
              </a:rPr>
              <a:t>COMO ELE NOS AMOU,</a:t>
            </a:r>
          </a:p>
          <a:p>
            <a:pPr algn="ctr"/>
            <a:r>
              <a:rPr lang="pt-BR" sz="5400" dirty="0" smtClean="0">
                <a:solidFill>
                  <a:srgbClr val="003300"/>
                </a:solidFill>
                <a:latin typeface="Impact" panose="020B0806030902050204" pitchFamily="34" charset="0"/>
              </a:rPr>
              <a:t>QUE SÓ FALEMOS COISAS BOAS...</a:t>
            </a:r>
          </a:p>
          <a:p>
            <a:pPr algn="ctr"/>
            <a:r>
              <a:rPr lang="pt-BR" sz="5400" dirty="0" smtClean="0">
                <a:solidFill>
                  <a:srgbClr val="003300"/>
                </a:solidFill>
                <a:latin typeface="Impact" panose="020B0806030902050204" pitchFamily="34" charset="0"/>
              </a:rPr>
              <a:t>E DE SEU AMOR.</a:t>
            </a:r>
          </a:p>
          <a:p>
            <a:pPr algn="ctr"/>
            <a:r>
              <a:rPr lang="pt-BR" sz="5400" dirty="0" smtClean="0">
                <a:solidFill>
                  <a:srgbClr val="003300"/>
                </a:solidFill>
                <a:latin typeface="Impact" panose="020B0806030902050204" pitchFamily="34" charset="0"/>
              </a:rPr>
              <a:t>QUE O SANTO ESPÍRITO NOS GUIE EM ORAÇÃO.</a:t>
            </a:r>
            <a:br>
              <a:rPr lang="pt-BR" sz="5400" dirty="0" smtClean="0">
                <a:solidFill>
                  <a:srgbClr val="003300"/>
                </a:solidFill>
                <a:latin typeface="Impact" panose="020B0806030902050204" pitchFamily="34" charset="0"/>
              </a:rPr>
            </a:br>
            <a:r>
              <a:rPr lang="pt-BR" sz="5400" dirty="0" smtClean="0">
                <a:solidFill>
                  <a:srgbClr val="003300"/>
                </a:solidFill>
                <a:latin typeface="Impact" panose="020B0806030902050204" pitchFamily="34" charset="0"/>
              </a:rPr>
              <a:t>ENTÃO, VAMOS SER DA FAMÍLIA...</a:t>
            </a:r>
            <a:endParaRPr lang="pt-BR" sz="5400" b="0" i="0" dirty="0">
              <a:solidFill>
                <a:srgbClr val="003300"/>
              </a:solidFill>
              <a:effectLst/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27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2700" y="5744813"/>
            <a:ext cx="12192000" cy="113877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68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1</a:t>
            </a:r>
            <a:r>
              <a:rPr lang="pt-BR" sz="6800" dirty="0" smtClean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ª LEITURA / SALMO 98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12179300" cy="574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59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58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0" y="1536174"/>
            <a:ext cx="1219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0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CANTEM AO </a:t>
            </a:r>
            <a:r>
              <a:rPr lang="pt-BR" sz="6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SENHOR</a:t>
            </a:r>
          </a:p>
          <a:p>
            <a:pPr algn="ctr"/>
            <a:r>
              <a:rPr lang="pt-BR" sz="6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UM </a:t>
            </a:r>
            <a:r>
              <a:rPr lang="pt-BR" sz="60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NOVO CÂNTICO.</a:t>
            </a:r>
          </a:p>
          <a:p>
            <a:pPr algn="ctr"/>
            <a:r>
              <a:rPr lang="pt-BR" sz="60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ELE FEZ, FAZ E </a:t>
            </a:r>
            <a:r>
              <a:rPr lang="pt-BR" sz="6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FARÁ</a:t>
            </a:r>
          </a:p>
          <a:p>
            <a:pPr algn="ctr"/>
            <a:r>
              <a:rPr lang="pt-BR" sz="6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MARAVILHAS</a:t>
            </a:r>
            <a:r>
              <a:rPr lang="pt-BR" sz="60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039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37011"/>
            <a:ext cx="12192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400" dirty="0">
                <a:solidFill>
                  <a:srgbClr val="800000"/>
                </a:solidFill>
                <a:latin typeface="Impact" panose="020B0806030902050204" pitchFamily="34" charset="0"/>
              </a:rPr>
              <a:t>A SUA MÃO E O SEU </a:t>
            </a:r>
            <a:r>
              <a:rPr lang="pt-BR" sz="5400" dirty="0" smtClean="0">
                <a:solidFill>
                  <a:srgbClr val="800000"/>
                </a:solidFill>
                <a:latin typeface="Impact" panose="020B0806030902050204" pitchFamily="34" charset="0"/>
              </a:rPr>
              <a:t>BRAÇO</a:t>
            </a:r>
          </a:p>
          <a:p>
            <a:pPr algn="ctr"/>
            <a:r>
              <a:rPr lang="pt-BR" sz="5400" dirty="0" smtClean="0">
                <a:solidFill>
                  <a:srgbClr val="800000"/>
                </a:solidFill>
                <a:latin typeface="Impact" panose="020B0806030902050204" pitchFamily="34" charset="0"/>
              </a:rPr>
              <a:t>NOS </a:t>
            </a:r>
            <a:r>
              <a:rPr lang="pt-BR" sz="5400" dirty="0">
                <a:solidFill>
                  <a:srgbClr val="800000"/>
                </a:solidFill>
                <a:latin typeface="Impact" panose="020B0806030902050204" pitchFamily="34" charset="0"/>
              </a:rPr>
              <a:t>TROUXERAM A VITÓRIA.</a:t>
            </a:r>
          </a:p>
          <a:p>
            <a:pPr algn="ctr"/>
            <a:r>
              <a:rPr lang="pt-BR" sz="5400" dirty="0">
                <a:solidFill>
                  <a:srgbClr val="800000"/>
                </a:solidFill>
                <a:latin typeface="Impact" panose="020B0806030902050204" pitchFamily="34" charset="0"/>
              </a:rPr>
              <a:t>O SENHOR ANUNCIOU E REVELOU </a:t>
            </a:r>
            <a:endParaRPr lang="pt-BR" sz="5400" dirty="0" smtClean="0">
              <a:solidFill>
                <a:srgbClr val="800000"/>
              </a:solidFill>
              <a:latin typeface="Impact" panose="020B0806030902050204" pitchFamily="34" charset="0"/>
            </a:endParaRPr>
          </a:p>
          <a:p>
            <a:pPr algn="ctr"/>
            <a:r>
              <a:rPr lang="pt-BR" sz="5400" dirty="0" smtClean="0">
                <a:solidFill>
                  <a:srgbClr val="800000"/>
                </a:solidFill>
                <a:latin typeface="Impact" panose="020B0806030902050204" pitchFamily="34" charset="0"/>
              </a:rPr>
              <a:t>A </a:t>
            </a:r>
            <a:r>
              <a:rPr lang="pt-BR" sz="5400" dirty="0">
                <a:solidFill>
                  <a:srgbClr val="800000"/>
                </a:solidFill>
                <a:latin typeface="Impact" panose="020B0806030902050204" pitchFamily="34" charset="0"/>
              </a:rPr>
              <a:t>SUA JUSTIÇA ÀS NAÇÕES. </a:t>
            </a:r>
          </a:p>
          <a:p>
            <a:pPr algn="ctr"/>
            <a:r>
              <a:rPr lang="pt-BR" sz="5400" dirty="0">
                <a:solidFill>
                  <a:srgbClr val="800000"/>
                </a:solidFill>
                <a:latin typeface="Impact" panose="020B0806030902050204" pitchFamily="34" charset="0"/>
              </a:rPr>
              <a:t>ELE PERMANECEU </a:t>
            </a:r>
            <a:r>
              <a:rPr lang="pt-BR" sz="5400" dirty="0" smtClean="0">
                <a:solidFill>
                  <a:srgbClr val="800000"/>
                </a:solidFill>
                <a:latin typeface="Impact" panose="020B0806030902050204" pitchFamily="34" charset="0"/>
              </a:rPr>
              <a:t>FIEL</a:t>
            </a:r>
          </a:p>
          <a:p>
            <a:pPr algn="ctr"/>
            <a:r>
              <a:rPr lang="pt-BR" sz="5400" dirty="0" smtClean="0">
                <a:solidFill>
                  <a:srgbClr val="800000"/>
                </a:solidFill>
                <a:latin typeface="Impact" panose="020B0806030902050204" pitchFamily="34" charset="0"/>
              </a:rPr>
              <a:t>COM </a:t>
            </a:r>
            <a:r>
              <a:rPr lang="pt-BR" sz="5400" dirty="0">
                <a:solidFill>
                  <a:srgbClr val="800000"/>
                </a:solidFill>
                <a:latin typeface="Impact" panose="020B0806030902050204" pitchFamily="34" charset="0"/>
              </a:rPr>
              <a:t>A CASA DE ISRAEL.</a:t>
            </a:r>
          </a:p>
          <a:p>
            <a:pPr algn="ctr"/>
            <a:r>
              <a:rPr lang="pt-BR" sz="5400" dirty="0">
                <a:solidFill>
                  <a:srgbClr val="800000"/>
                </a:solidFill>
                <a:latin typeface="Impact" panose="020B0806030902050204" pitchFamily="34" charset="0"/>
              </a:rPr>
              <a:t>TODOS OS CONFINS DA TERRA </a:t>
            </a:r>
            <a:endParaRPr lang="pt-BR" sz="5400" dirty="0" smtClean="0">
              <a:solidFill>
                <a:srgbClr val="800000"/>
              </a:solidFill>
              <a:latin typeface="Impact" panose="020B0806030902050204" pitchFamily="34" charset="0"/>
            </a:endParaRPr>
          </a:p>
          <a:p>
            <a:pPr algn="ctr"/>
            <a:r>
              <a:rPr lang="pt-BR" sz="5400" dirty="0" smtClean="0">
                <a:solidFill>
                  <a:srgbClr val="800000"/>
                </a:solidFill>
                <a:latin typeface="Impact" panose="020B0806030902050204" pitchFamily="34" charset="0"/>
              </a:rPr>
              <a:t>VIRAM </a:t>
            </a:r>
            <a:r>
              <a:rPr lang="pt-BR" sz="5400" dirty="0">
                <a:solidFill>
                  <a:srgbClr val="800000"/>
                </a:solidFill>
                <a:latin typeface="Impact" panose="020B0806030902050204" pitchFamily="34" charset="0"/>
              </a:rPr>
              <a:t>A VITÓRIA DO NOSSO DEUS. </a:t>
            </a:r>
          </a:p>
        </p:txBody>
      </p:sp>
    </p:spTree>
    <p:extLst>
      <p:ext uri="{BB962C8B-B14F-4D97-AF65-F5344CB8AC3E}">
        <p14:creationId xmlns:p14="http://schemas.microsoft.com/office/powerpoint/2010/main" val="244468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0" y="1720840"/>
            <a:ext cx="1219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400" dirty="0">
                <a:solidFill>
                  <a:srgbClr val="800000"/>
                </a:solidFill>
                <a:latin typeface="Impact" panose="020B0806030902050204" pitchFamily="34" charset="0"/>
              </a:rPr>
              <a:t>ACLAMEM O SENHOR </a:t>
            </a:r>
            <a:endParaRPr lang="pt-BR" sz="5400" dirty="0" smtClean="0">
              <a:solidFill>
                <a:srgbClr val="800000"/>
              </a:solidFill>
              <a:latin typeface="Impact" panose="020B0806030902050204" pitchFamily="34" charset="0"/>
            </a:endParaRPr>
          </a:p>
          <a:p>
            <a:pPr algn="ctr"/>
            <a:r>
              <a:rPr lang="pt-BR" sz="5400" dirty="0" smtClean="0">
                <a:solidFill>
                  <a:srgbClr val="800000"/>
                </a:solidFill>
                <a:latin typeface="Impact" panose="020B0806030902050204" pitchFamily="34" charset="0"/>
              </a:rPr>
              <a:t>TODOS </a:t>
            </a:r>
            <a:r>
              <a:rPr lang="pt-BR" sz="5400" dirty="0">
                <a:solidFill>
                  <a:srgbClr val="800000"/>
                </a:solidFill>
                <a:latin typeface="Impact" panose="020B0806030902050204" pitchFamily="34" charset="0"/>
              </a:rPr>
              <a:t>OS HABITANTES DA TERRA.</a:t>
            </a:r>
          </a:p>
          <a:p>
            <a:pPr algn="ctr"/>
            <a:r>
              <a:rPr lang="pt-BR" sz="5400" dirty="0">
                <a:solidFill>
                  <a:srgbClr val="800000"/>
                </a:solidFill>
                <a:latin typeface="Impact" panose="020B0806030902050204" pitchFamily="34" charset="0"/>
              </a:rPr>
              <a:t>LOUVEM-NO COM CÂNTICOS DE ALEGRIA </a:t>
            </a:r>
            <a:endParaRPr lang="pt-BR" sz="5400" dirty="0" smtClean="0">
              <a:solidFill>
                <a:srgbClr val="800000"/>
              </a:solidFill>
              <a:latin typeface="Impact" panose="020B0806030902050204" pitchFamily="34" charset="0"/>
            </a:endParaRPr>
          </a:p>
          <a:p>
            <a:pPr algn="ctr"/>
            <a:r>
              <a:rPr lang="pt-BR" sz="5400" dirty="0" smtClean="0">
                <a:solidFill>
                  <a:srgbClr val="800000"/>
                </a:solidFill>
                <a:latin typeface="Impact" panose="020B0806030902050204" pitchFamily="34" charset="0"/>
              </a:rPr>
              <a:t>E </a:t>
            </a:r>
            <a:r>
              <a:rPr lang="pt-BR" sz="5400" dirty="0">
                <a:solidFill>
                  <a:srgbClr val="800000"/>
                </a:solidFill>
                <a:latin typeface="Impact" panose="020B0806030902050204" pitchFamily="34" charset="0"/>
              </a:rPr>
              <a:t>AO SOM DE MÚSICA.</a:t>
            </a:r>
          </a:p>
        </p:txBody>
      </p:sp>
    </p:spTree>
    <p:extLst>
      <p:ext uri="{BB962C8B-B14F-4D97-AF65-F5344CB8AC3E}">
        <p14:creationId xmlns:p14="http://schemas.microsoft.com/office/powerpoint/2010/main" val="147475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117693"/>
            <a:ext cx="12192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400" dirty="0">
                <a:solidFill>
                  <a:srgbClr val="800000"/>
                </a:solidFill>
                <a:latin typeface="Impact" panose="020B0806030902050204" pitchFamily="34" charset="0"/>
              </a:rPr>
              <a:t>OFEREÇAM LOUVORES AO SENHOR </a:t>
            </a:r>
            <a:endParaRPr lang="pt-BR" sz="5400" dirty="0" smtClean="0">
              <a:solidFill>
                <a:srgbClr val="800000"/>
              </a:solidFill>
              <a:latin typeface="Impact" panose="020B0806030902050204" pitchFamily="34" charset="0"/>
            </a:endParaRPr>
          </a:p>
          <a:p>
            <a:pPr algn="ctr"/>
            <a:r>
              <a:rPr lang="pt-BR" sz="5400" dirty="0" smtClean="0">
                <a:solidFill>
                  <a:srgbClr val="800000"/>
                </a:solidFill>
                <a:latin typeface="Impact" panose="020B0806030902050204" pitchFamily="34" charset="0"/>
              </a:rPr>
              <a:t>COM </a:t>
            </a:r>
            <a:r>
              <a:rPr lang="pt-BR" sz="5400" dirty="0">
                <a:solidFill>
                  <a:srgbClr val="800000"/>
                </a:solidFill>
                <a:latin typeface="Impact" panose="020B0806030902050204" pitchFamily="34" charset="0"/>
              </a:rPr>
              <a:t>CANÇÕES E INSTRUMENTOS.</a:t>
            </a:r>
          </a:p>
          <a:p>
            <a:pPr algn="ctr"/>
            <a:r>
              <a:rPr lang="pt-BR" sz="5400" dirty="0">
                <a:solidFill>
                  <a:srgbClr val="800000"/>
                </a:solidFill>
                <a:latin typeface="Impact" panose="020B0806030902050204" pitchFamily="34" charset="0"/>
              </a:rPr>
              <a:t>EXULTEM DIANTE DO SENHOR, </a:t>
            </a:r>
            <a:endParaRPr lang="pt-BR" sz="5400" dirty="0" smtClean="0">
              <a:solidFill>
                <a:srgbClr val="800000"/>
              </a:solidFill>
              <a:latin typeface="Impact" panose="020B0806030902050204" pitchFamily="34" charset="0"/>
            </a:endParaRPr>
          </a:p>
          <a:p>
            <a:pPr algn="ctr"/>
            <a:r>
              <a:rPr lang="pt-BR" sz="5400" dirty="0" smtClean="0">
                <a:solidFill>
                  <a:srgbClr val="800000"/>
                </a:solidFill>
                <a:latin typeface="Impact" panose="020B0806030902050204" pitchFamily="34" charset="0"/>
              </a:rPr>
              <a:t>QUE </a:t>
            </a:r>
            <a:r>
              <a:rPr lang="pt-BR" sz="5400" dirty="0">
                <a:solidFill>
                  <a:srgbClr val="800000"/>
                </a:solidFill>
                <a:latin typeface="Impact" panose="020B0806030902050204" pitchFamily="34" charset="0"/>
              </a:rPr>
              <a:t>É O NOSSO REI.</a:t>
            </a:r>
          </a:p>
          <a:p>
            <a:pPr algn="ctr"/>
            <a:r>
              <a:rPr lang="pt-BR" sz="5400" dirty="0">
                <a:solidFill>
                  <a:srgbClr val="800000"/>
                </a:solidFill>
                <a:latin typeface="Impact" panose="020B0806030902050204" pitchFamily="34" charset="0"/>
              </a:rPr>
              <a:t>RESSOE O MAR E TUDO O QUE NELE EXISTE, </a:t>
            </a:r>
            <a:endParaRPr lang="pt-BR" sz="5400" dirty="0" smtClean="0">
              <a:solidFill>
                <a:srgbClr val="800000"/>
              </a:solidFill>
              <a:latin typeface="Impact" panose="020B0806030902050204" pitchFamily="34" charset="0"/>
            </a:endParaRPr>
          </a:p>
          <a:p>
            <a:pPr algn="ctr"/>
            <a:r>
              <a:rPr lang="pt-BR" sz="5400" dirty="0" smtClean="0">
                <a:solidFill>
                  <a:srgbClr val="800000"/>
                </a:solidFill>
                <a:latin typeface="Impact" panose="020B0806030902050204" pitchFamily="34" charset="0"/>
              </a:rPr>
              <a:t>O </a:t>
            </a:r>
            <a:r>
              <a:rPr lang="pt-BR" sz="5400" dirty="0">
                <a:solidFill>
                  <a:srgbClr val="800000"/>
                </a:solidFill>
                <a:latin typeface="Impact" panose="020B0806030902050204" pitchFamily="34" charset="0"/>
              </a:rPr>
              <a:t>MUNDO E OS SEUS HABITANTES.</a:t>
            </a:r>
          </a:p>
          <a:p>
            <a:pPr algn="ctr"/>
            <a:r>
              <a:rPr lang="pt-BR" sz="5400" dirty="0">
                <a:solidFill>
                  <a:srgbClr val="800000"/>
                </a:solidFill>
                <a:latin typeface="Impact" panose="020B0806030902050204" pitchFamily="34" charset="0"/>
              </a:rPr>
              <a:t>BATAM PALMAS OS RIOS. </a:t>
            </a:r>
            <a:endParaRPr lang="pt-BR" sz="5400" dirty="0" smtClean="0">
              <a:solidFill>
                <a:srgbClr val="800000"/>
              </a:solidFill>
              <a:latin typeface="Impact" panose="020B0806030902050204" pitchFamily="34" charset="0"/>
            </a:endParaRPr>
          </a:p>
          <a:p>
            <a:pPr algn="ctr"/>
            <a:r>
              <a:rPr lang="pt-BR" sz="5400" dirty="0" smtClean="0">
                <a:solidFill>
                  <a:srgbClr val="800000"/>
                </a:solidFill>
                <a:latin typeface="Impact" panose="020B0806030902050204" pitchFamily="34" charset="0"/>
              </a:rPr>
              <a:t>CANTEM </a:t>
            </a:r>
            <a:r>
              <a:rPr lang="pt-BR" sz="5400" dirty="0">
                <a:solidFill>
                  <a:srgbClr val="800000"/>
                </a:solidFill>
                <a:latin typeface="Impact" panose="020B0806030902050204" pitchFamily="34" charset="0"/>
              </a:rPr>
              <a:t>JUNTOS OS MONTES.</a:t>
            </a:r>
          </a:p>
        </p:txBody>
      </p:sp>
    </p:spTree>
    <p:extLst>
      <p:ext uri="{BB962C8B-B14F-4D97-AF65-F5344CB8AC3E}">
        <p14:creationId xmlns:p14="http://schemas.microsoft.com/office/powerpoint/2010/main" val="77062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0" y="1720840"/>
            <a:ext cx="1219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400" dirty="0">
                <a:solidFill>
                  <a:srgbClr val="800000"/>
                </a:solidFill>
                <a:latin typeface="Impact" panose="020B0806030902050204" pitchFamily="34" charset="0"/>
              </a:rPr>
              <a:t>CANTEM DIANTE DO SENHOR, </a:t>
            </a:r>
            <a:endParaRPr lang="pt-BR" sz="5400" dirty="0" smtClean="0">
              <a:solidFill>
                <a:srgbClr val="800000"/>
              </a:solidFill>
              <a:latin typeface="Impact" panose="020B0806030902050204" pitchFamily="34" charset="0"/>
            </a:endParaRPr>
          </a:p>
          <a:p>
            <a:pPr algn="ctr"/>
            <a:r>
              <a:rPr lang="pt-BR" sz="5400" dirty="0" smtClean="0">
                <a:solidFill>
                  <a:srgbClr val="800000"/>
                </a:solidFill>
                <a:latin typeface="Impact" panose="020B0806030902050204" pitchFamily="34" charset="0"/>
              </a:rPr>
              <a:t>PORQUE </a:t>
            </a:r>
            <a:r>
              <a:rPr lang="pt-BR" sz="5400" dirty="0">
                <a:solidFill>
                  <a:srgbClr val="800000"/>
                </a:solidFill>
                <a:latin typeface="Impact" panose="020B0806030902050204" pitchFamily="34" charset="0"/>
              </a:rPr>
              <a:t>ELE VEM JULGAR A TERRA.</a:t>
            </a:r>
          </a:p>
          <a:p>
            <a:pPr algn="ctr"/>
            <a:r>
              <a:rPr lang="pt-BR" sz="5400" dirty="0">
                <a:solidFill>
                  <a:srgbClr val="800000"/>
                </a:solidFill>
                <a:latin typeface="Impact" panose="020B0806030902050204" pitchFamily="34" charset="0"/>
              </a:rPr>
              <a:t>JULGARÁ O MUNDO COM JUSTIÇA </a:t>
            </a:r>
            <a:endParaRPr lang="pt-BR" sz="5400" dirty="0" smtClean="0">
              <a:solidFill>
                <a:srgbClr val="800000"/>
              </a:solidFill>
              <a:latin typeface="Impact" panose="020B0806030902050204" pitchFamily="34" charset="0"/>
            </a:endParaRPr>
          </a:p>
          <a:p>
            <a:pPr algn="ctr"/>
            <a:r>
              <a:rPr lang="pt-BR" sz="5400" dirty="0" smtClean="0">
                <a:solidFill>
                  <a:srgbClr val="800000"/>
                </a:solidFill>
                <a:latin typeface="Impact" panose="020B0806030902050204" pitchFamily="34" charset="0"/>
              </a:rPr>
              <a:t>E </a:t>
            </a:r>
            <a:r>
              <a:rPr lang="pt-BR" sz="5400" dirty="0">
                <a:solidFill>
                  <a:srgbClr val="800000"/>
                </a:solidFill>
                <a:latin typeface="Impact" panose="020B0806030902050204" pitchFamily="34" charset="0"/>
              </a:rPr>
              <a:t>OS POVOS, COM RETIDÃO.</a:t>
            </a:r>
          </a:p>
        </p:txBody>
      </p:sp>
    </p:spTree>
    <p:extLst>
      <p:ext uri="{BB962C8B-B14F-4D97-AF65-F5344CB8AC3E}">
        <p14:creationId xmlns:p14="http://schemas.microsoft.com/office/powerpoint/2010/main" val="267872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75" y="269502"/>
            <a:ext cx="10932459" cy="3697380"/>
          </a:xfrm>
          <a:prstGeom prst="rect">
            <a:avLst/>
          </a:prstGeom>
        </p:spPr>
      </p:pic>
      <p:sp>
        <p:nvSpPr>
          <p:cNvPr id="3" name="Retângulo Arredondado 2"/>
          <p:cNvSpPr/>
          <p:nvPr/>
        </p:nvSpPr>
        <p:spPr>
          <a:xfrm>
            <a:off x="1035423" y="4195482"/>
            <a:ext cx="10071848" cy="2057400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dirty="0" smtClean="0">
                <a:ln w="38100"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SATISFAÇÃO É TER A CRISTO!</a:t>
            </a:r>
            <a:endParaRPr lang="pt-BR" sz="6600" dirty="0">
              <a:ln w="38100">
                <a:solidFill>
                  <a:sysClr val="windowText" lastClr="000000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36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645076"/>
            <a:ext cx="1219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400" dirty="0" smtClean="0">
                <a:solidFill>
                  <a:srgbClr val="800000"/>
                </a:solidFill>
                <a:latin typeface="Impact" panose="020B0806030902050204" pitchFamily="34" charset="0"/>
              </a:rPr>
              <a:t>SATISFAÇÃO É TER A CRISTO.</a:t>
            </a:r>
          </a:p>
          <a:p>
            <a:pPr algn="ctr"/>
            <a:r>
              <a:rPr lang="pt-BR" sz="5400" dirty="0" smtClean="0">
                <a:solidFill>
                  <a:srgbClr val="800000"/>
                </a:solidFill>
                <a:latin typeface="Impact" panose="020B0806030902050204" pitchFamily="34" charset="0"/>
              </a:rPr>
              <a:t>NÃO HÁ MAIOR PRAZER JÁ VISTO.</a:t>
            </a:r>
          </a:p>
          <a:p>
            <a:pPr algn="ctr"/>
            <a:r>
              <a:rPr lang="pt-BR" sz="5400" dirty="0" smtClean="0">
                <a:solidFill>
                  <a:srgbClr val="800000"/>
                </a:solidFill>
                <a:latin typeface="Impact" panose="020B0806030902050204" pitchFamily="34" charset="0"/>
              </a:rPr>
              <a:t>SOU DE JESUS E AGORA EU SINTO...</a:t>
            </a:r>
          </a:p>
          <a:p>
            <a:pPr algn="ctr"/>
            <a:r>
              <a:rPr lang="pt-BR" sz="5400" dirty="0" smtClean="0">
                <a:solidFill>
                  <a:srgbClr val="800000"/>
                </a:solidFill>
                <a:latin typeface="Impact" panose="020B0806030902050204" pitchFamily="34" charset="0"/>
              </a:rPr>
              <a:t>SATISFAÇÃO SEM FIM.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602" y="4447334"/>
            <a:ext cx="8673633" cy="164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85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26141" y="0"/>
            <a:ext cx="10730754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dirty="0" smtClean="0">
                <a:solidFill>
                  <a:srgbClr val="800000"/>
                </a:solidFill>
                <a:latin typeface="Impact" panose="020B0806030902050204" pitchFamily="34" charset="0"/>
              </a:rPr>
              <a:t>SATISFAÇÃO É NOVA VIDA.</a:t>
            </a:r>
          </a:p>
          <a:p>
            <a:r>
              <a:rPr lang="pt-BR" sz="4400" dirty="0" smtClean="0">
                <a:solidFill>
                  <a:srgbClr val="800000"/>
                </a:solidFill>
                <a:latin typeface="Impact" panose="020B0806030902050204" pitchFamily="34" charset="0"/>
              </a:rPr>
              <a:t>EU, COM JESUS, EM ALEGRIA.</a:t>
            </a:r>
          </a:p>
          <a:p>
            <a:r>
              <a:rPr lang="pt-BR" sz="4400" dirty="0" smtClean="0">
                <a:solidFill>
                  <a:srgbClr val="800000"/>
                </a:solidFill>
                <a:latin typeface="Impact" panose="020B0806030902050204" pitchFamily="34" charset="0"/>
              </a:rPr>
              <a:t>SEMPRE CANTANDO A MELODIA...</a:t>
            </a:r>
          </a:p>
          <a:p>
            <a:r>
              <a:rPr lang="pt-BR" sz="4400" dirty="0" smtClean="0">
                <a:solidFill>
                  <a:srgbClr val="800000"/>
                </a:solidFill>
                <a:latin typeface="Impact" panose="020B0806030902050204" pitchFamily="34" charset="0"/>
              </a:rPr>
              <a:t>SATISFAÇÃO SEM FIM.</a:t>
            </a:r>
          </a:p>
          <a:p>
            <a:r>
              <a:rPr lang="pt-BR" sz="440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SIM, PAZ REAL. SIM, GOZO NA AFLIÇÃO.</a:t>
            </a:r>
          </a:p>
          <a:p>
            <a:pPr algn="r"/>
            <a:r>
              <a:rPr lang="pt-BR" sz="440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ACHEI O SEGREDO: É CRISTO NO CORAÇÃO!</a:t>
            </a:r>
          </a:p>
          <a:p>
            <a:pPr algn="r"/>
            <a:r>
              <a:rPr lang="pt-BR" sz="4400" dirty="0" smtClean="0">
                <a:solidFill>
                  <a:srgbClr val="800000"/>
                </a:solidFill>
                <a:latin typeface="Impact" panose="020B0806030902050204" pitchFamily="34" charset="0"/>
              </a:rPr>
              <a:t>SATISFAÇÃO É NÃO TER MEDO,</a:t>
            </a:r>
          </a:p>
          <a:p>
            <a:pPr algn="r"/>
            <a:r>
              <a:rPr lang="pt-BR" sz="4400" dirty="0" smtClean="0">
                <a:solidFill>
                  <a:srgbClr val="800000"/>
                </a:solidFill>
                <a:latin typeface="Impact" panose="020B0806030902050204" pitchFamily="34" charset="0"/>
              </a:rPr>
              <a:t>POIS MEU JESUS VIRÁ BEM CEDO.</a:t>
            </a:r>
          </a:p>
          <a:p>
            <a:pPr algn="r"/>
            <a:r>
              <a:rPr lang="pt-BR" sz="4400" dirty="0" smtClean="0">
                <a:solidFill>
                  <a:srgbClr val="800000"/>
                </a:solidFill>
                <a:latin typeface="Impact" panose="020B0806030902050204" pitchFamily="34" charset="0"/>
              </a:rPr>
              <a:t>LOGO, EM GLÓRIA EU HEI DE VÊ-LO.</a:t>
            </a:r>
          </a:p>
          <a:p>
            <a:pPr algn="r"/>
            <a:r>
              <a:rPr lang="pt-BR" sz="4400" dirty="0" smtClean="0">
                <a:solidFill>
                  <a:srgbClr val="800000"/>
                </a:solidFill>
                <a:latin typeface="Impact" panose="020B0806030902050204" pitchFamily="34" charset="0"/>
              </a:rPr>
              <a:t>SATISFAÇÃO SEM FIM!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41" y="3684494"/>
            <a:ext cx="1372721" cy="164726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082" y="4643718"/>
            <a:ext cx="1372721" cy="164726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953" y="179294"/>
            <a:ext cx="1372721" cy="164726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886" y="1281953"/>
            <a:ext cx="1372721" cy="164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90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34" y="0"/>
            <a:ext cx="104172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03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2700" y="5744813"/>
            <a:ext cx="12192000" cy="113877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68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2</a:t>
            </a:r>
            <a:r>
              <a:rPr lang="pt-BR" sz="6800" dirty="0" smtClean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ª LEITURA /  JOÃO 15.1-8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12179300" cy="574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85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75" y="269502"/>
            <a:ext cx="10932459" cy="3697380"/>
          </a:xfrm>
          <a:prstGeom prst="rect">
            <a:avLst/>
          </a:prstGeom>
        </p:spPr>
      </p:pic>
      <p:sp>
        <p:nvSpPr>
          <p:cNvPr id="2" name="Retângulo Arredondado 1"/>
          <p:cNvSpPr/>
          <p:nvPr/>
        </p:nvSpPr>
        <p:spPr>
          <a:xfrm>
            <a:off x="1035423" y="4195482"/>
            <a:ext cx="10071848" cy="2057400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500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Impact" panose="020B0806030902050204" pitchFamily="34" charset="0"/>
              </a:rPr>
              <a:t>MUITO OBRIGADO!!!</a:t>
            </a:r>
            <a:endParaRPr lang="pt-BR" sz="7500" dirty="0">
              <a:ln w="38100"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28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97541" y="416859"/>
            <a:ext cx="11174506" cy="6024282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pt-BR" sz="3600" dirty="0"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 SOU A VIDEIRA. MEU PAI É O AGRICULTOR. </a:t>
            </a:r>
            <a:r>
              <a:rPr lang="pt-BR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pt-BR" sz="3600" dirty="0"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TODO RAMO QUE, ESTANDO EM MIM, NÃO DÁ FRUTO, </a:t>
            </a:r>
          </a:p>
          <a:p>
            <a:pPr algn="ctr">
              <a:spcAft>
                <a:spcPts val="0"/>
              </a:spcAft>
            </a:pPr>
            <a:r>
              <a:rPr lang="pt-BR" sz="3600" u="sng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 CORTA</a:t>
            </a:r>
            <a:r>
              <a:rPr lang="pt-BR" sz="3600" dirty="0"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TODO QUE DÁ FRUTO </a:t>
            </a:r>
            <a:r>
              <a:rPr lang="pt-BR" sz="3600" u="sng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 PODA</a:t>
            </a:r>
            <a:r>
              <a:rPr lang="pt-BR" sz="3600" dirty="0"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algn="ctr">
              <a:spcAft>
                <a:spcPts val="0"/>
              </a:spcAft>
            </a:pPr>
            <a:r>
              <a:rPr lang="pt-BR" sz="3600" dirty="0"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QUE DÊ MAIS FRUTO AINDA. VOCÊS JÁ ESTÃO LIMPOS </a:t>
            </a:r>
          </a:p>
          <a:p>
            <a:pPr algn="ctr">
              <a:spcAft>
                <a:spcPts val="0"/>
              </a:spcAft>
            </a:pPr>
            <a:r>
              <a:rPr lang="pt-BR" sz="3600" u="sng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PELA PALAVRA</a:t>
            </a:r>
            <a:r>
              <a:rPr lang="pt-BR" sz="360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3600" dirty="0"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LHES TENHO FALADO. </a:t>
            </a:r>
          </a:p>
          <a:p>
            <a:pPr algn="ctr">
              <a:spcAft>
                <a:spcPts val="0"/>
              </a:spcAft>
            </a:pPr>
            <a:r>
              <a:rPr lang="pt-BR" sz="3600" u="sng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PERMANEÇAM</a:t>
            </a:r>
            <a:r>
              <a:rPr lang="pt-BR" sz="3600" dirty="0"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EM MIM E EU PERMANECEREI </a:t>
            </a:r>
          </a:p>
          <a:p>
            <a:pPr algn="ctr">
              <a:spcAft>
                <a:spcPts val="0"/>
              </a:spcAft>
            </a:pPr>
            <a:r>
              <a:rPr lang="pt-BR" sz="3600" dirty="0"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VOCÊS. NENHUM RAMO PODE </a:t>
            </a:r>
            <a:r>
              <a:rPr lang="pt-BR" sz="3600" u="sng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 FRUTO </a:t>
            </a:r>
          </a:p>
          <a:p>
            <a:pPr algn="ctr">
              <a:spcAft>
                <a:spcPts val="0"/>
              </a:spcAft>
            </a:pPr>
            <a:r>
              <a:rPr lang="pt-BR" sz="3600" u="sng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SI</a:t>
            </a:r>
            <a:r>
              <a:rPr lang="pt-BR" sz="3600" dirty="0"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MESMO, SE NÃO PERMANECER NA VIDEIRA.</a:t>
            </a:r>
            <a:endParaRPr lang="pt-BR" sz="3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3600" dirty="0"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VOCÊS TAMBÉM NÃO PODEM </a:t>
            </a:r>
            <a:r>
              <a:rPr lang="pt-BR" sz="3600" u="sng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 FRUTO</a:t>
            </a:r>
            <a:r>
              <a:rPr lang="pt-BR" sz="3600" dirty="0"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algn="ctr">
              <a:spcAft>
                <a:spcPts val="0"/>
              </a:spcAft>
            </a:pPr>
            <a:r>
              <a:rPr lang="pt-BR" sz="3600" dirty="0"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NÃO PERMANECEREM </a:t>
            </a:r>
            <a:r>
              <a:rPr lang="pt-BR" sz="3600" u="sng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MIM</a:t>
            </a:r>
            <a:r>
              <a:rPr lang="pt-BR" sz="3600" dirty="0"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pt-BR" sz="3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47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359676"/>
            <a:ext cx="12192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4400" dirty="0"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 SOU A VIDEIRA. VOCÊS SÃO OS RAMOS. </a:t>
            </a:r>
            <a:endParaRPr lang="pt-BR" sz="4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4400" dirty="0"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ALGUÉM PERMANECER </a:t>
            </a:r>
            <a:r>
              <a:rPr lang="pt-BR" sz="4400" u="sng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MIM</a:t>
            </a:r>
            <a:r>
              <a:rPr lang="pt-BR" sz="440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4400" dirty="0"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EU NELE, </a:t>
            </a:r>
            <a:endParaRPr lang="pt-BR" sz="4400" dirty="0" smtClean="0">
              <a:solidFill>
                <a:schemeClr val="bg1"/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4400" dirty="0" smtClean="0"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DARÁ </a:t>
            </a:r>
            <a:r>
              <a:rPr lang="pt-BR" sz="4400" u="sng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MUITO FRUTO</a:t>
            </a:r>
            <a:r>
              <a:rPr lang="pt-BR" sz="4400" dirty="0"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4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4400" u="sng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 MIM</a:t>
            </a:r>
            <a:r>
              <a:rPr lang="pt-BR" sz="440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4400" dirty="0"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VOCÊS NÃO PODEM FAZER </a:t>
            </a:r>
            <a:r>
              <a:rPr lang="pt-BR" sz="4400" u="sng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COISA ALGUMA</a:t>
            </a:r>
            <a:r>
              <a:rPr lang="pt-BR" sz="4400" dirty="0"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pt-BR" sz="4400" dirty="0"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4400" dirty="0" smtClean="0"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</a:t>
            </a:r>
            <a:r>
              <a:rPr lang="pt-BR" sz="4400" dirty="0"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ALGUÉM </a:t>
            </a:r>
            <a:r>
              <a:rPr lang="pt-BR" sz="4400" u="sng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 PERMANECER</a:t>
            </a:r>
            <a:r>
              <a:rPr lang="pt-BR" sz="440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4400" dirty="0"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MIM, </a:t>
            </a:r>
            <a:endParaRPr lang="pt-BR" sz="4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4400" dirty="0"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SERÁ COMO O RAMO QUE É </a:t>
            </a:r>
            <a:r>
              <a:rPr lang="pt-BR" sz="4400" u="sng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JOGADO FORA</a:t>
            </a:r>
            <a:r>
              <a:rPr lang="pt-BR" sz="440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4400" dirty="0"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SECA. </a:t>
            </a:r>
            <a:endParaRPr lang="pt-BR" sz="4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4400" dirty="0"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TAIS RAMOS SÃO APANHADOS, LANÇADOS </a:t>
            </a:r>
            <a:r>
              <a:rPr lang="pt-BR" sz="4400" u="sng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AO FOGO</a:t>
            </a:r>
            <a:r>
              <a:rPr lang="pt-BR" sz="4400" dirty="0" smtClean="0"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4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470" y="5457264"/>
            <a:ext cx="7682754" cy="76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9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767406"/>
            <a:ext cx="12192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4400" dirty="0"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VOCÊS </a:t>
            </a:r>
            <a:r>
              <a:rPr lang="pt-BR" sz="4400" u="sng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PERMANECEREM</a:t>
            </a:r>
            <a:r>
              <a:rPr lang="pt-BR" sz="4400" dirty="0"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EM MIM</a:t>
            </a:r>
            <a:endParaRPr lang="pt-BR" sz="4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4400" dirty="0"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AS </a:t>
            </a:r>
            <a:r>
              <a:rPr lang="pt-BR" sz="4400" u="sng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MINHAS PALAVRAS </a:t>
            </a:r>
            <a:endParaRPr lang="pt-BR" sz="4400" u="sng" dirty="0" smtClean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4400" u="sng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PERMANECEREM</a:t>
            </a:r>
            <a:r>
              <a:rPr lang="pt-BR" sz="4400" dirty="0" smtClean="0"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4400" dirty="0"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VOCÊS.</a:t>
            </a:r>
            <a:endParaRPr lang="pt-BR" sz="4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4400" dirty="0"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PEDIRÃO O QUE QUISEREM </a:t>
            </a:r>
            <a:endParaRPr lang="pt-BR" sz="4400" dirty="0" smtClean="0">
              <a:solidFill>
                <a:schemeClr val="bg1"/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4400" dirty="0" smtClean="0"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pt-BR" sz="4400" dirty="0"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LHES SERÁ CONCEDIDO.</a:t>
            </a:r>
            <a:br>
              <a:rPr lang="pt-BR" sz="4400" dirty="0"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4400" dirty="0"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PELO FATO DE VOCÊS DAREM MUITO FRUTO, </a:t>
            </a:r>
            <a:endParaRPr lang="pt-BR" sz="4400" dirty="0" smtClean="0">
              <a:solidFill>
                <a:schemeClr val="bg1"/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4400" dirty="0" smtClean="0"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MEU </a:t>
            </a:r>
            <a:r>
              <a:rPr lang="pt-BR" sz="4400" dirty="0"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PAI É GLORIFICADO.</a:t>
            </a:r>
            <a:endParaRPr lang="pt-BR" sz="4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4400" dirty="0"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ASSIM, SERÃO MEUS DISCÍPULOS.</a:t>
            </a:r>
            <a:endParaRPr lang="pt-BR" sz="4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60398" y="3170125"/>
            <a:ext cx="5339376" cy="53393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19345" y="3170126"/>
            <a:ext cx="5339376" cy="53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41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75" y="269502"/>
            <a:ext cx="10932459" cy="3697380"/>
          </a:xfrm>
          <a:prstGeom prst="rect">
            <a:avLst/>
          </a:prstGeom>
        </p:spPr>
      </p:pic>
      <p:sp>
        <p:nvSpPr>
          <p:cNvPr id="3" name="Retângulo Arredondado 2"/>
          <p:cNvSpPr/>
          <p:nvPr/>
        </p:nvSpPr>
        <p:spPr>
          <a:xfrm>
            <a:off x="1035423" y="4195482"/>
            <a:ext cx="10071848" cy="2057400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Impact" panose="020B0806030902050204" pitchFamily="34" charset="0"/>
              </a:rPr>
              <a:t>119/CHUVAS DE BÊNÇÃOS!</a:t>
            </a:r>
            <a:endParaRPr lang="pt-BR" sz="6600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81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2457481"/>
            <a:ext cx="12192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800" dirty="0" smtClean="0">
                <a:solidFill>
                  <a:schemeClr val="bg1"/>
                </a:solidFill>
                <a:latin typeface="Impact" panose="020B0806030902050204" pitchFamily="34" charset="0"/>
              </a:rPr>
              <a:t>CHUVAS DE BÊNÇÃOS TEREMOS. É A PROMESSA DE DEUS,</a:t>
            </a:r>
            <a:br>
              <a:rPr lang="pt-BR" sz="3800" dirty="0" smtClean="0">
                <a:solidFill>
                  <a:schemeClr val="bg1"/>
                </a:solidFill>
                <a:latin typeface="Impact" panose="020B0806030902050204" pitchFamily="34" charset="0"/>
              </a:rPr>
            </a:br>
            <a:r>
              <a:rPr lang="pt-BR" sz="3800" dirty="0" smtClean="0">
                <a:solidFill>
                  <a:schemeClr val="bg1"/>
                </a:solidFill>
                <a:latin typeface="Impact" panose="020B0806030902050204" pitchFamily="34" charset="0"/>
              </a:rPr>
              <a:t>TEMPOS BENDITOS TRAZENDO, CHUVAS DE BÊNÇÃOS DOS CÉUS.</a:t>
            </a:r>
          </a:p>
          <a:p>
            <a:pPr algn="ctr"/>
            <a:endParaRPr lang="pt-BR" sz="1400" dirty="0" smtClean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ctr"/>
            <a:r>
              <a:rPr lang="pt-BR" sz="3800" i="1" dirty="0" smtClean="0">
                <a:solidFill>
                  <a:schemeClr val="bg1"/>
                </a:solidFill>
                <a:latin typeface="Impact" panose="020B0806030902050204" pitchFamily="34" charset="0"/>
              </a:rPr>
              <a:t>CHUVAS DE BÊNÇÃOS, CHUVAS DE BÊNÇÃOS DOS CÉUS!</a:t>
            </a:r>
            <a:br>
              <a:rPr lang="pt-BR" sz="3800" i="1" dirty="0" smtClean="0">
                <a:solidFill>
                  <a:schemeClr val="bg1"/>
                </a:solidFill>
                <a:latin typeface="Impact" panose="020B0806030902050204" pitchFamily="34" charset="0"/>
              </a:rPr>
            </a:br>
            <a:r>
              <a:rPr lang="pt-BR" sz="3800" i="1" dirty="0" smtClean="0">
                <a:solidFill>
                  <a:schemeClr val="bg1"/>
                </a:solidFill>
                <a:latin typeface="Impact" panose="020B0806030902050204" pitchFamily="34" charset="0"/>
              </a:rPr>
              <a:t>GOTAS BENDITAS JÁ TEMOS. CHUVAS PEDIMOS A DEUS.</a:t>
            </a:r>
          </a:p>
          <a:p>
            <a:pPr algn="ctr"/>
            <a:endParaRPr lang="pt-BR" sz="1400" dirty="0" smtClean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ctr"/>
            <a:r>
              <a:rPr lang="pt-BR" sz="3800" dirty="0" smtClean="0">
                <a:solidFill>
                  <a:schemeClr val="bg1"/>
                </a:solidFill>
                <a:latin typeface="Impact" panose="020B0806030902050204" pitchFamily="34" charset="0"/>
              </a:rPr>
              <a:t>CHUVAS DE BÊNÇÃOS TEREMOS, VIDA COM PAZ E PERDÃO. </a:t>
            </a:r>
            <a:br>
              <a:rPr lang="pt-BR" sz="3800" dirty="0" smtClean="0">
                <a:solidFill>
                  <a:schemeClr val="bg1"/>
                </a:solidFill>
                <a:latin typeface="Impact" panose="020B0806030902050204" pitchFamily="34" charset="0"/>
              </a:rPr>
            </a:br>
            <a:r>
              <a:rPr lang="pt-BR" sz="3800" dirty="0" smtClean="0">
                <a:solidFill>
                  <a:schemeClr val="bg1"/>
                </a:solidFill>
                <a:latin typeface="Impact" panose="020B0806030902050204" pitchFamily="34" charset="0"/>
              </a:rPr>
              <a:t>OS PECADORES INDIGNOS GRAÇA DOS CÉUS OBTERÃO.</a:t>
            </a:r>
            <a:endParaRPr lang="pt-BR" sz="3800" b="0" dirty="0">
              <a:solidFill>
                <a:schemeClr val="bg1"/>
              </a:solidFill>
              <a:effectLst/>
              <a:latin typeface="Impact" panose="020B080603090205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55" y="471349"/>
            <a:ext cx="1453403" cy="174408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764" y="306906"/>
            <a:ext cx="1453403" cy="196679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167" y="185181"/>
            <a:ext cx="1605803" cy="174408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970" y="529620"/>
            <a:ext cx="1453403" cy="174408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373" y="306906"/>
            <a:ext cx="1453403" cy="174408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361" y="185181"/>
            <a:ext cx="1453403" cy="1744084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006" y="471349"/>
            <a:ext cx="1554256" cy="186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56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2457481"/>
            <a:ext cx="12192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800" dirty="0" smtClean="0">
                <a:solidFill>
                  <a:schemeClr val="bg1"/>
                </a:solidFill>
                <a:latin typeface="Impact" panose="020B0806030902050204" pitchFamily="34" charset="0"/>
              </a:rPr>
              <a:t>CHUVAS DE BÊNÇÃOS TEREMOS. MANDA-NOS JÁ, Ó SENHOR. </a:t>
            </a:r>
            <a:br>
              <a:rPr lang="pt-BR" sz="3800" dirty="0" smtClean="0">
                <a:solidFill>
                  <a:schemeClr val="bg1"/>
                </a:solidFill>
                <a:latin typeface="Impact" panose="020B0806030902050204" pitchFamily="34" charset="0"/>
              </a:rPr>
            </a:br>
            <a:r>
              <a:rPr lang="pt-BR" sz="3800" dirty="0" smtClean="0">
                <a:solidFill>
                  <a:schemeClr val="bg1"/>
                </a:solidFill>
                <a:latin typeface="Impact" panose="020B0806030902050204" pitchFamily="34" charset="0"/>
              </a:rPr>
              <a:t>DÁ-NOS OS FRUTOS BENDITOS DESSA PROMESSA DE AMOR.</a:t>
            </a:r>
          </a:p>
          <a:p>
            <a:pPr algn="ctr"/>
            <a:endParaRPr lang="pt-BR" sz="1400" dirty="0" smtClean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ctr"/>
            <a:r>
              <a:rPr lang="pt-BR" sz="3800" i="1" dirty="0" smtClean="0">
                <a:solidFill>
                  <a:schemeClr val="bg1"/>
                </a:solidFill>
                <a:latin typeface="Impact" panose="020B0806030902050204" pitchFamily="34" charset="0"/>
              </a:rPr>
              <a:t>CHUVAS DE BÊNÇÃOS, CHUVAS DE BÊNÇÃOS DOS CÉUS!</a:t>
            </a:r>
            <a:br>
              <a:rPr lang="pt-BR" sz="3800" i="1" dirty="0" smtClean="0">
                <a:solidFill>
                  <a:schemeClr val="bg1"/>
                </a:solidFill>
                <a:latin typeface="Impact" panose="020B0806030902050204" pitchFamily="34" charset="0"/>
              </a:rPr>
            </a:br>
            <a:r>
              <a:rPr lang="pt-BR" sz="3800" i="1" dirty="0" smtClean="0">
                <a:solidFill>
                  <a:schemeClr val="bg1"/>
                </a:solidFill>
                <a:latin typeface="Impact" panose="020B0806030902050204" pitchFamily="34" charset="0"/>
              </a:rPr>
              <a:t>GOTAS BENDITAS JÁ TEMOS. CHUVAS PEDIMOS A DEUS.</a:t>
            </a:r>
          </a:p>
          <a:p>
            <a:pPr algn="ctr"/>
            <a:endParaRPr lang="pt-BR" dirty="0" smtClean="0"/>
          </a:p>
          <a:p>
            <a:pPr algn="ctr"/>
            <a:r>
              <a:rPr lang="pt-BR" sz="3800" dirty="0" smtClean="0">
                <a:solidFill>
                  <a:schemeClr val="bg1"/>
                </a:solidFill>
                <a:latin typeface="Impact" panose="020B0806030902050204" pitchFamily="34" charset="0"/>
              </a:rPr>
              <a:t>CHUVAS DE BÊNÇÃOS TEREMOS, CHUVAS MANDADAS DOS CÉUS, </a:t>
            </a:r>
            <a:br>
              <a:rPr lang="pt-BR" sz="3800" dirty="0" smtClean="0">
                <a:solidFill>
                  <a:schemeClr val="bg1"/>
                </a:solidFill>
                <a:latin typeface="Impact" panose="020B0806030902050204" pitchFamily="34" charset="0"/>
              </a:rPr>
            </a:br>
            <a:r>
              <a:rPr lang="pt-BR" sz="3800" dirty="0" smtClean="0">
                <a:solidFill>
                  <a:schemeClr val="bg1"/>
                </a:solidFill>
                <a:latin typeface="Impact" panose="020B0806030902050204" pitchFamily="34" charset="0"/>
              </a:rPr>
              <a:t>BÊNÇÃOS A TODOS OS CRENTES, BÊNÇÃOS DO NOSSO BOM DEUS.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55" y="471349"/>
            <a:ext cx="1453403" cy="174408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055" y="281521"/>
            <a:ext cx="1453403" cy="174408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663" y="587275"/>
            <a:ext cx="1453403" cy="174408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584" y="136292"/>
            <a:ext cx="1574427" cy="188931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523" y="461152"/>
            <a:ext cx="1453403" cy="174408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926" y="208907"/>
            <a:ext cx="1453403" cy="174408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598" y="497459"/>
            <a:ext cx="1453403" cy="174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5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635" y="161365"/>
            <a:ext cx="7705165" cy="644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28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75" y="269502"/>
            <a:ext cx="10932459" cy="3697380"/>
          </a:xfrm>
          <a:prstGeom prst="rect">
            <a:avLst/>
          </a:prstGeom>
        </p:spPr>
      </p:pic>
      <p:sp>
        <p:nvSpPr>
          <p:cNvPr id="3" name="Retângulo Arredondado 2"/>
          <p:cNvSpPr/>
          <p:nvPr/>
        </p:nvSpPr>
        <p:spPr>
          <a:xfrm>
            <a:off x="1035423" y="4195482"/>
            <a:ext cx="10071848" cy="2057400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dirty="0" smtClean="0">
                <a:ln w="38100">
                  <a:solidFill>
                    <a:sysClr val="windowText" lastClr="00000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rPr>
              <a:t>SERVIREMOS A DEUS!</a:t>
            </a:r>
            <a:endParaRPr lang="pt-BR" sz="6600" dirty="0">
              <a:ln w="38100">
                <a:solidFill>
                  <a:sysClr val="windowText" lastClr="000000"/>
                </a:solidFill>
              </a:ln>
              <a:solidFill>
                <a:schemeClr val="accent1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79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037729" cy="685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271" y="0"/>
            <a:ext cx="6037729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-1" y="2551837"/>
            <a:ext cx="1219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400" dirty="0" smtClean="0">
                <a:solidFill>
                  <a:srgbClr val="002060"/>
                </a:solidFill>
                <a:latin typeface="Impact" panose="020B0806030902050204" pitchFamily="34" charset="0"/>
              </a:rPr>
              <a:t>EU E MINHA CASA SERVIREMOS A DEUS (3X)</a:t>
            </a:r>
          </a:p>
          <a:p>
            <a:pPr algn="ctr"/>
            <a:r>
              <a:rPr lang="pt-BR" sz="5400" dirty="0" smtClean="0">
                <a:solidFill>
                  <a:srgbClr val="002060"/>
                </a:solidFill>
                <a:latin typeface="Impact" panose="020B0806030902050204" pitchFamily="34" charset="0"/>
              </a:rPr>
              <a:t>SERVIREMOS A DEUS!!!</a:t>
            </a:r>
            <a:endParaRPr lang="pt-BR" sz="5400" b="0" i="0" dirty="0">
              <a:solidFill>
                <a:srgbClr val="002060"/>
              </a:solidFill>
              <a:effectLst/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7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037729" cy="685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271" y="0"/>
            <a:ext cx="6037729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-1" y="1905506"/>
            <a:ext cx="1219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dirty="0" smtClean="0">
                <a:solidFill>
                  <a:srgbClr val="002060"/>
                </a:solidFill>
                <a:latin typeface="Impact" panose="020B0806030902050204" pitchFamily="34" charset="0"/>
              </a:rPr>
              <a:t>MINHA FAMÍLIA PERTENCE AO SENHOR</a:t>
            </a:r>
          </a:p>
          <a:p>
            <a:pPr algn="ctr"/>
            <a:r>
              <a:rPr lang="pt-BR" sz="4800" dirty="0" smtClean="0">
                <a:solidFill>
                  <a:srgbClr val="002060"/>
                </a:solidFill>
                <a:latin typeface="Impact" panose="020B0806030902050204" pitchFamily="34" charset="0"/>
              </a:rPr>
              <a:t>E TEM PRAZER EM AGRADÁ-LO.</a:t>
            </a:r>
          </a:p>
          <a:p>
            <a:pPr algn="ctr"/>
            <a:r>
              <a:rPr lang="pt-BR" sz="4800" dirty="0" smtClean="0">
                <a:solidFill>
                  <a:srgbClr val="002060"/>
                </a:solidFill>
                <a:latin typeface="Impact" panose="020B0806030902050204" pitchFamily="34" charset="0"/>
              </a:rPr>
              <a:t>NÓS ESPERAMOS EM SUAS PROMESSAS.</a:t>
            </a:r>
          </a:p>
          <a:p>
            <a:pPr algn="ctr"/>
            <a:r>
              <a:rPr lang="pt-BR" sz="4800" dirty="0" smtClean="0">
                <a:solidFill>
                  <a:srgbClr val="002060"/>
                </a:solidFill>
                <a:latin typeface="Impact" panose="020B0806030902050204" pitchFamily="34" charset="0"/>
              </a:rPr>
              <a:t>TEMOS PRAZER ADORÁ- LO.</a:t>
            </a:r>
            <a:endParaRPr lang="pt-BR" sz="48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87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58906" y="745902"/>
            <a:ext cx="1071730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dirty="0" smtClean="0">
                <a:solidFill>
                  <a:schemeClr val="tx2"/>
                </a:solidFill>
                <a:latin typeface="Impact" panose="020B0806030902050204" pitchFamily="34" charset="0"/>
              </a:rPr>
              <a:t>MUITO OBRIGADO / MUITO OBRIGADO!</a:t>
            </a:r>
            <a:br>
              <a:rPr lang="pt-BR" sz="4800" dirty="0" smtClean="0">
                <a:solidFill>
                  <a:schemeClr val="tx2"/>
                </a:solidFill>
                <a:latin typeface="Impact" panose="020B0806030902050204" pitchFamily="34" charset="0"/>
              </a:rPr>
            </a:br>
            <a:r>
              <a:rPr lang="pt-BR" sz="4800" dirty="0" smtClean="0">
                <a:solidFill>
                  <a:schemeClr val="tx2"/>
                </a:solidFill>
                <a:latin typeface="Impact" panose="020B0806030902050204" pitchFamily="34" charset="0"/>
              </a:rPr>
              <a:t>MUITO OBRIGADO / MUITO OBRIGADO!</a:t>
            </a:r>
            <a:br>
              <a:rPr lang="pt-BR" sz="4800" dirty="0" smtClean="0">
                <a:solidFill>
                  <a:schemeClr val="tx2"/>
                </a:solidFill>
                <a:latin typeface="Impact" panose="020B0806030902050204" pitchFamily="34" charset="0"/>
              </a:rPr>
            </a:br>
            <a:r>
              <a:rPr lang="pt-BR" sz="4800" dirty="0" smtClean="0">
                <a:solidFill>
                  <a:schemeClr val="tx2"/>
                </a:solidFill>
                <a:latin typeface="Impact" panose="020B0806030902050204" pitchFamily="34" charset="0"/>
              </a:rPr>
              <a:t>É IMPORTANTE SABER AGRADECER...</a:t>
            </a:r>
          </a:p>
          <a:p>
            <a:pPr algn="r"/>
            <a:r>
              <a:rPr lang="pt-BR" sz="1400" dirty="0" smtClean="0">
                <a:latin typeface="Impact" panose="020B0806030902050204" pitchFamily="34" charset="0"/>
              </a:rPr>
              <a:t/>
            </a:r>
            <a:br>
              <a:rPr lang="pt-BR" sz="1400" dirty="0" smtClean="0">
                <a:latin typeface="Impact" panose="020B0806030902050204" pitchFamily="34" charset="0"/>
              </a:rPr>
            </a:br>
            <a:r>
              <a:rPr lang="pt-BR" sz="4800" dirty="0" smtClean="0">
                <a:solidFill>
                  <a:srgbClr val="C00000"/>
                </a:solidFill>
                <a:latin typeface="Impact" panose="020B0806030902050204" pitchFamily="34" charset="0"/>
              </a:rPr>
              <a:t>A QUEM ME FEZ BEM...</a:t>
            </a:r>
            <a:br>
              <a:rPr lang="pt-BR" sz="4800" dirty="0" smtClean="0">
                <a:solidFill>
                  <a:srgbClr val="C00000"/>
                </a:solidFill>
                <a:latin typeface="Impact" panose="020B0806030902050204" pitchFamily="34" charset="0"/>
              </a:rPr>
            </a:br>
            <a:r>
              <a:rPr lang="pt-BR" sz="4800" dirty="0" smtClean="0">
                <a:solidFill>
                  <a:srgbClr val="C00000"/>
                </a:solidFill>
                <a:latin typeface="Impact" panose="020B0806030902050204" pitchFamily="34" charset="0"/>
              </a:rPr>
              <a:t>A QUE ME ABENÇOOU...</a:t>
            </a:r>
            <a:br>
              <a:rPr lang="pt-BR" sz="4800" dirty="0" smtClean="0">
                <a:solidFill>
                  <a:srgbClr val="C00000"/>
                </a:solidFill>
                <a:latin typeface="Impact" panose="020B0806030902050204" pitchFamily="34" charset="0"/>
              </a:rPr>
            </a:br>
            <a:r>
              <a:rPr lang="pt-BR" sz="4800" dirty="0" smtClean="0">
                <a:solidFill>
                  <a:srgbClr val="C00000"/>
                </a:solidFill>
                <a:latin typeface="Impact" panose="020B0806030902050204" pitchFamily="34" charset="0"/>
              </a:rPr>
              <a:t>QUEM ESTEVE COMIGO,</a:t>
            </a:r>
            <a:br>
              <a:rPr lang="pt-BR" sz="4800" dirty="0" smtClean="0">
                <a:solidFill>
                  <a:srgbClr val="C00000"/>
                </a:solidFill>
                <a:latin typeface="Impact" panose="020B0806030902050204" pitchFamily="34" charset="0"/>
              </a:rPr>
            </a:br>
            <a:r>
              <a:rPr lang="pt-BR" sz="4800" dirty="0" smtClean="0">
                <a:solidFill>
                  <a:srgbClr val="C00000"/>
                </a:solidFill>
                <a:latin typeface="Impact" panose="020B0806030902050204" pitchFamily="34" charset="0"/>
              </a:rPr>
              <a:t>NA HORA DA ALEGRIA E DA DOR.</a:t>
            </a:r>
            <a:endParaRPr lang="pt-BR" sz="480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1837" y="292192"/>
            <a:ext cx="714375" cy="119062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449" y="5030726"/>
            <a:ext cx="714375" cy="119062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449" y="2888314"/>
            <a:ext cx="714375" cy="119062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4" y="4257393"/>
            <a:ext cx="714375" cy="119062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87" y="3066768"/>
            <a:ext cx="714375" cy="119062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824" y="3840101"/>
            <a:ext cx="714375" cy="119062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386" y="2939299"/>
            <a:ext cx="714375" cy="1190625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761" y="3986499"/>
            <a:ext cx="714375" cy="1190625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22" y="2819964"/>
            <a:ext cx="714375" cy="1190625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825" y="1482817"/>
            <a:ext cx="783012" cy="130502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867" y="174867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12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037729" cy="685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271" y="0"/>
            <a:ext cx="6037729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0" y="0"/>
            <a:ext cx="12192000" cy="480131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pt-BR" dirty="0" smtClean="0">
              <a:solidFill>
                <a:srgbClr val="002060"/>
              </a:solidFill>
              <a:latin typeface="Impact" panose="020B0806030902050204" pitchFamily="34" charset="0"/>
            </a:endParaRPr>
          </a:p>
          <a:p>
            <a:pPr algn="ctr"/>
            <a:r>
              <a:rPr lang="pt-BR" sz="4800" dirty="0" smtClean="0">
                <a:solidFill>
                  <a:srgbClr val="002060"/>
                </a:solidFill>
                <a:latin typeface="Impact" panose="020B0806030902050204" pitchFamily="34" charset="0"/>
              </a:rPr>
              <a:t>PORQUE ELE É LINDO, LINDO, LINDO COMO SÓ ELE É!</a:t>
            </a:r>
          </a:p>
          <a:p>
            <a:pPr algn="ctr"/>
            <a:r>
              <a:rPr lang="pt-BR" sz="4800" dirty="0" smtClean="0">
                <a:solidFill>
                  <a:srgbClr val="002060"/>
                </a:solidFill>
                <a:latin typeface="Impact" panose="020B0806030902050204" pitchFamily="34" charset="0"/>
              </a:rPr>
              <a:t>PORQUE ELE É LINDO, LINDO,</a:t>
            </a:r>
          </a:p>
          <a:p>
            <a:pPr algn="ctr"/>
            <a:r>
              <a:rPr lang="pt-BR" sz="4800" dirty="0" smtClean="0">
                <a:solidFill>
                  <a:srgbClr val="002060"/>
                </a:solidFill>
                <a:latin typeface="Impact" panose="020B0806030902050204" pitchFamily="34" charset="0"/>
              </a:rPr>
              <a:t>SEREMOS TUDO O QUE ELE QUISER.</a:t>
            </a:r>
          </a:p>
          <a:p>
            <a:pPr algn="ctr"/>
            <a:r>
              <a:rPr lang="pt-BR" sz="4600" dirty="0" smtClean="0">
                <a:solidFill>
                  <a:srgbClr val="002060"/>
                </a:solidFill>
                <a:latin typeface="Impact" panose="020B0806030902050204" pitchFamily="34" charset="0"/>
              </a:rPr>
              <a:t>PORQUE ELE É SANTO, SANTO, SANTO COMO SÓ ELE É!</a:t>
            </a:r>
          </a:p>
          <a:p>
            <a:pPr algn="ctr"/>
            <a:r>
              <a:rPr lang="pt-BR" sz="4800" dirty="0" smtClean="0">
                <a:solidFill>
                  <a:srgbClr val="002060"/>
                </a:solidFill>
                <a:latin typeface="Impact" panose="020B0806030902050204" pitchFamily="34" charset="0"/>
              </a:rPr>
              <a:t>POQUE ELE SANTO, SANTO,</a:t>
            </a:r>
          </a:p>
          <a:p>
            <a:pPr algn="ctr"/>
            <a:r>
              <a:rPr lang="pt-BR" sz="4800" dirty="0" smtClean="0">
                <a:solidFill>
                  <a:srgbClr val="002060"/>
                </a:solidFill>
                <a:latin typeface="Impact" panose="020B0806030902050204" pitchFamily="34" charset="0"/>
              </a:rPr>
              <a:t>SEREMOS TUDO QUE ELE QUISER.</a:t>
            </a:r>
            <a:endParaRPr lang="pt-BR" sz="4800" b="0" i="0" dirty="0">
              <a:solidFill>
                <a:srgbClr val="002060"/>
              </a:solidFill>
              <a:effectLst/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58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0229"/>
            <a:ext cx="12192000" cy="53848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74172" y="2949026"/>
            <a:ext cx="77999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ORAÇÃO FINAL</a:t>
            </a:r>
          </a:p>
          <a:p>
            <a:pPr algn="ctr"/>
            <a:r>
              <a:rPr lang="pt-BR" sz="9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INTERCESSÃO</a:t>
            </a:r>
          </a:p>
        </p:txBody>
      </p:sp>
    </p:spTree>
    <p:extLst>
      <p:ext uri="{BB962C8B-B14F-4D97-AF65-F5344CB8AC3E}">
        <p14:creationId xmlns:p14="http://schemas.microsoft.com/office/powerpoint/2010/main" val="272952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317925"/>
            <a:ext cx="12192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0" i="0" dirty="0" smtClean="0">
                <a:solidFill>
                  <a:schemeClr val="bg1"/>
                </a:solidFill>
                <a:effectLst/>
                <a:latin typeface="Impact" panose="020B0806030902050204" pitchFamily="34" charset="0"/>
              </a:rPr>
              <a:t>PAI NOSSO QUE ESTÁS NOS CÉUS.</a:t>
            </a:r>
            <a:r>
              <a:rPr lang="pt-BR" sz="4000" dirty="0" smtClean="0">
                <a:solidFill>
                  <a:schemeClr val="bg1"/>
                </a:solidFill>
                <a:latin typeface="Impact" panose="020B0806030902050204" pitchFamily="34" charset="0"/>
              </a:rPr>
              <a:t/>
            </a:r>
            <a:br>
              <a:rPr lang="pt-BR" sz="4000" dirty="0" smtClean="0">
                <a:solidFill>
                  <a:schemeClr val="bg1"/>
                </a:solidFill>
                <a:latin typeface="Impact" panose="020B0806030902050204" pitchFamily="34" charset="0"/>
              </a:rPr>
            </a:br>
            <a:r>
              <a:rPr lang="pt-BR" sz="4000" b="0" i="0" dirty="0" smtClean="0">
                <a:solidFill>
                  <a:schemeClr val="bg1"/>
                </a:solidFill>
                <a:effectLst/>
                <a:latin typeface="Impact" panose="020B0806030902050204" pitchFamily="34" charset="0"/>
              </a:rPr>
              <a:t>SANTIFICADO SEJA O TEU NOME.</a:t>
            </a:r>
            <a:r>
              <a:rPr lang="pt-BR" sz="40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pt-BR" sz="4000" b="0" i="0" dirty="0" smtClean="0">
                <a:solidFill>
                  <a:schemeClr val="bg1"/>
                </a:solidFill>
                <a:effectLst/>
                <a:latin typeface="Impact" panose="020B0806030902050204" pitchFamily="34" charset="0"/>
              </a:rPr>
              <a:t>VENHA O TEU REINO.</a:t>
            </a:r>
            <a:r>
              <a:rPr lang="pt-BR" sz="4000" dirty="0" smtClean="0">
                <a:solidFill>
                  <a:schemeClr val="bg1"/>
                </a:solidFill>
                <a:latin typeface="Impact" panose="020B0806030902050204" pitchFamily="34" charset="0"/>
              </a:rPr>
              <a:t/>
            </a:r>
            <a:br>
              <a:rPr lang="pt-BR" sz="4000" dirty="0" smtClean="0">
                <a:solidFill>
                  <a:schemeClr val="bg1"/>
                </a:solidFill>
                <a:latin typeface="Impact" panose="020B0806030902050204" pitchFamily="34" charset="0"/>
              </a:rPr>
            </a:br>
            <a:r>
              <a:rPr lang="pt-BR" sz="4000" b="0" i="0" dirty="0" smtClean="0">
                <a:solidFill>
                  <a:schemeClr val="bg1"/>
                </a:solidFill>
                <a:effectLst/>
                <a:latin typeface="Impact" panose="020B0806030902050204" pitchFamily="34" charset="0"/>
              </a:rPr>
              <a:t>SEJA FEITA A TUA VONTADE,</a:t>
            </a:r>
            <a:r>
              <a:rPr lang="pt-BR" sz="4000" dirty="0" smtClean="0">
                <a:solidFill>
                  <a:schemeClr val="bg1"/>
                </a:solidFill>
                <a:latin typeface="Impact" panose="020B0806030902050204" pitchFamily="34" charset="0"/>
              </a:rPr>
              <a:t/>
            </a:r>
            <a:br>
              <a:rPr lang="pt-BR" sz="4000" dirty="0" smtClean="0">
                <a:solidFill>
                  <a:schemeClr val="bg1"/>
                </a:solidFill>
                <a:latin typeface="Impact" panose="020B0806030902050204" pitchFamily="34" charset="0"/>
              </a:rPr>
            </a:br>
            <a:r>
              <a:rPr lang="pt-BR" sz="4000" b="0" i="0" dirty="0" smtClean="0">
                <a:solidFill>
                  <a:schemeClr val="bg1"/>
                </a:solidFill>
                <a:effectLst/>
                <a:latin typeface="Impact" panose="020B0806030902050204" pitchFamily="34" charset="0"/>
              </a:rPr>
              <a:t>ASSIM NA TERRA COMO NO CÉU.</a:t>
            </a:r>
            <a:r>
              <a:rPr lang="pt-BR" sz="4000" dirty="0" smtClean="0">
                <a:solidFill>
                  <a:schemeClr val="bg1"/>
                </a:solidFill>
                <a:latin typeface="Impact" panose="020B0806030902050204" pitchFamily="34" charset="0"/>
              </a:rPr>
              <a:t/>
            </a:r>
            <a:br>
              <a:rPr lang="pt-BR" sz="4000" dirty="0" smtClean="0">
                <a:solidFill>
                  <a:schemeClr val="bg1"/>
                </a:solidFill>
                <a:latin typeface="Impact" panose="020B0806030902050204" pitchFamily="34" charset="0"/>
              </a:rPr>
            </a:br>
            <a:r>
              <a:rPr lang="pt-BR" sz="4000" b="0" i="0" dirty="0" smtClean="0">
                <a:solidFill>
                  <a:schemeClr val="bg1"/>
                </a:solidFill>
                <a:effectLst/>
                <a:latin typeface="Impact" panose="020B0806030902050204" pitchFamily="34" charset="0"/>
              </a:rPr>
              <a:t>O PÃO NOSSO DE CADA DIA NOS DÁ HOJE.</a:t>
            </a:r>
            <a:r>
              <a:rPr lang="pt-BR" sz="4000" dirty="0" smtClean="0">
                <a:solidFill>
                  <a:schemeClr val="bg1"/>
                </a:solidFill>
                <a:latin typeface="Impact" panose="020B0806030902050204" pitchFamily="34" charset="0"/>
              </a:rPr>
              <a:t/>
            </a:r>
            <a:br>
              <a:rPr lang="pt-BR" sz="4000" dirty="0" smtClean="0">
                <a:solidFill>
                  <a:schemeClr val="bg1"/>
                </a:solidFill>
                <a:latin typeface="Impact" panose="020B0806030902050204" pitchFamily="34" charset="0"/>
              </a:rPr>
            </a:br>
            <a:r>
              <a:rPr lang="pt-BR" sz="4000" b="0" i="0" dirty="0" smtClean="0">
                <a:solidFill>
                  <a:schemeClr val="bg1"/>
                </a:solidFill>
                <a:effectLst/>
                <a:latin typeface="Impact" panose="020B0806030902050204" pitchFamily="34" charset="0"/>
              </a:rPr>
              <a:t>E PERDOA-NOS AS NOSSAS DÍVIDAS,</a:t>
            </a:r>
            <a:r>
              <a:rPr lang="pt-BR" sz="40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pt-BR" sz="4000" b="0" i="0" dirty="0" smtClean="0">
                <a:solidFill>
                  <a:schemeClr val="bg1"/>
                </a:solidFill>
                <a:effectLst/>
                <a:latin typeface="Impact" panose="020B0806030902050204" pitchFamily="34" charset="0"/>
              </a:rPr>
              <a:t>ASSIM COMO </a:t>
            </a:r>
          </a:p>
          <a:p>
            <a:pPr algn="ctr"/>
            <a:r>
              <a:rPr lang="pt-BR" sz="4000" b="0" i="0" dirty="0" smtClean="0">
                <a:solidFill>
                  <a:schemeClr val="bg1"/>
                </a:solidFill>
                <a:effectLst/>
                <a:latin typeface="Impact" panose="020B0806030902050204" pitchFamily="34" charset="0"/>
              </a:rPr>
              <a:t>NÓS TAMBÉM PERDOAMOS AOS NOSSOS DEVEDORES.</a:t>
            </a:r>
            <a:r>
              <a:rPr lang="pt-BR" sz="4000" dirty="0" smtClean="0">
                <a:solidFill>
                  <a:schemeClr val="bg1"/>
                </a:solidFill>
                <a:latin typeface="Impact" panose="020B0806030902050204" pitchFamily="34" charset="0"/>
              </a:rPr>
              <a:t/>
            </a:r>
            <a:br>
              <a:rPr lang="pt-BR" sz="4000" dirty="0" smtClean="0">
                <a:solidFill>
                  <a:schemeClr val="bg1"/>
                </a:solidFill>
                <a:latin typeface="Impact" panose="020B0806030902050204" pitchFamily="34" charset="0"/>
              </a:rPr>
            </a:br>
            <a:r>
              <a:rPr lang="pt-BR" sz="4000" b="0" i="0" dirty="0" smtClean="0">
                <a:solidFill>
                  <a:schemeClr val="bg1"/>
                </a:solidFill>
                <a:effectLst/>
                <a:latin typeface="Impact" panose="020B0806030902050204" pitchFamily="34" charset="0"/>
              </a:rPr>
              <a:t>E NÃO NOS DEIXES CAIR EM TENTAÇÃO,</a:t>
            </a:r>
            <a:r>
              <a:rPr lang="pt-BR" sz="4000" dirty="0" smtClean="0">
                <a:solidFill>
                  <a:schemeClr val="bg1"/>
                </a:solidFill>
                <a:latin typeface="Impact" panose="020B0806030902050204" pitchFamily="34" charset="0"/>
              </a:rPr>
              <a:t/>
            </a:r>
            <a:br>
              <a:rPr lang="pt-BR" sz="4000" dirty="0" smtClean="0">
                <a:solidFill>
                  <a:schemeClr val="bg1"/>
                </a:solidFill>
                <a:latin typeface="Impact" panose="020B0806030902050204" pitchFamily="34" charset="0"/>
              </a:rPr>
            </a:br>
            <a:r>
              <a:rPr lang="pt-BR" sz="4000" b="0" i="0" dirty="0" smtClean="0">
                <a:solidFill>
                  <a:schemeClr val="bg1"/>
                </a:solidFill>
                <a:effectLst/>
                <a:latin typeface="Impact" panose="020B0806030902050204" pitchFamily="34" charset="0"/>
              </a:rPr>
              <a:t>MAS LIVRA-NOS DO MAL.</a:t>
            </a:r>
            <a:r>
              <a:rPr lang="pt-BR" sz="40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pt-BR" sz="4000" b="0" i="0" dirty="0" smtClean="0">
                <a:solidFill>
                  <a:schemeClr val="bg1"/>
                </a:solidFill>
                <a:effectLst/>
                <a:latin typeface="Impact" panose="020B0806030902050204" pitchFamily="34" charset="0"/>
              </a:rPr>
              <a:t>POIS TEU É O REINO, </a:t>
            </a:r>
          </a:p>
          <a:p>
            <a:pPr algn="ctr"/>
            <a:r>
              <a:rPr lang="pt-BR" sz="4000" b="0" i="0" dirty="0" smtClean="0">
                <a:solidFill>
                  <a:schemeClr val="bg1"/>
                </a:solidFill>
                <a:effectLst/>
                <a:latin typeface="Impact" panose="020B0806030902050204" pitchFamily="34" charset="0"/>
              </a:rPr>
              <a:t>O PODER E A GLÓRIA PARA SEMPRE. AMÉM!</a:t>
            </a:r>
            <a:endParaRPr lang="pt-BR" sz="4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62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98" y="246231"/>
            <a:ext cx="11885173" cy="645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83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4090191"/>
            <a:ext cx="12192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Parabéns, </a:t>
            </a:r>
            <a:r>
              <a:rPr lang="pt-BR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parabéns!</a:t>
            </a:r>
            <a:r>
              <a:rPr lang="pt-BR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pt-BR" sz="540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Saúde</a:t>
            </a:r>
            <a:r>
              <a:rPr lang="pt-BR" sz="5400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,</a:t>
            </a:r>
            <a:r>
              <a:rPr lang="pt-BR" sz="5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pt-BR" sz="5400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felicidades!</a:t>
            </a:r>
            <a:endParaRPr lang="pt-BR" sz="5400" dirty="0">
              <a:ln>
                <a:solidFill>
                  <a:sysClr val="windowText" lastClr="000000"/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pt-BR" sz="5400" dirty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Que tu </a:t>
            </a:r>
            <a:r>
              <a:rPr lang="pt-BR" sz="5400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colhas</a:t>
            </a:r>
            <a:r>
              <a:rPr lang="pt-BR" sz="5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pt-BR" sz="540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sempre</a:t>
            </a:r>
            <a:r>
              <a:rPr lang="pt-BR" sz="5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pt-BR" sz="5400" dirty="0">
                <a:ln>
                  <a:solidFill>
                    <a:sysClr val="windowText" lastClr="000000"/>
                  </a:solidFill>
                </a:ln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todo </a:t>
            </a:r>
            <a:r>
              <a:rPr lang="pt-BR" sz="5400" dirty="0" smtClean="0">
                <a:ln>
                  <a:solidFill>
                    <a:sysClr val="windowText" lastClr="000000"/>
                  </a:solidFill>
                </a:ln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dia...</a:t>
            </a:r>
            <a:endParaRPr lang="pt-BR" sz="5400" dirty="0">
              <a:ln>
                <a:solidFill>
                  <a:sysClr val="windowText" lastClr="000000"/>
                </a:solidFill>
              </a:ln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pt-BR" sz="5400" dirty="0">
                <a:ln>
                  <a:solidFill>
                    <a:sysClr val="windowText" lastClr="000000"/>
                  </a:solidFill>
                </a:ln>
                <a:solidFill>
                  <a:srgbClr val="0701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Paz e</a:t>
            </a:r>
            <a:r>
              <a:rPr lang="pt-BR" sz="5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pt-BR" sz="5400" dirty="0">
                <a:ln>
                  <a:solidFill>
                    <a:sysClr val="windowText" lastClr="000000"/>
                  </a:solidFill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alegria</a:t>
            </a:r>
            <a:r>
              <a:rPr lang="pt-BR" sz="5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pt-BR" sz="5400" dirty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na lavoura </a:t>
            </a:r>
            <a:r>
              <a:rPr lang="pt-BR" sz="5400" dirty="0">
                <a:ln>
                  <a:solidFill>
                    <a:sysClr val="windowText" lastClr="000000"/>
                  </a:solidFill>
                </a:ln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da </a:t>
            </a:r>
            <a:r>
              <a:rPr lang="pt-BR" sz="5400" dirty="0" smtClean="0">
                <a:ln>
                  <a:solidFill>
                    <a:sysClr val="windowText" lastClr="000000"/>
                  </a:solidFill>
                </a:ln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amizade.</a:t>
            </a:r>
            <a:endParaRPr lang="pt-BR" sz="5400" dirty="0">
              <a:ln>
                <a:solidFill>
                  <a:sysClr val="windowText" lastClr="000000"/>
                </a:solidFill>
              </a:ln>
              <a:solidFill>
                <a:srgbClr val="1737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33" y="628650"/>
            <a:ext cx="3571875" cy="28575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062" y="189380"/>
            <a:ext cx="3571875" cy="28575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098" y="1006871"/>
            <a:ext cx="357187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45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492624" y="1613647"/>
            <a:ext cx="837751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5400" dirty="0" err="1" smtClean="0">
                <a:solidFill>
                  <a:srgbClr val="003300"/>
                </a:solidFill>
                <a:latin typeface="Arial Black" panose="020B0A04020102020204" pitchFamily="34" charset="0"/>
              </a:rPr>
              <a:t>Nisane</a:t>
            </a:r>
            <a:r>
              <a:rPr lang="pt-BR" sz="5400" dirty="0" smtClean="0">
                <a:solidFill>
                  <a:srgbClr val="003300"/>
                </a:solidFill>
                <a:latin typeface="Arial Black" panose="020B0A04020102020204" pitchFamily="34" charset="0"/>
              </a:rPr>
              <a:t> </a:t>
            </a:r>
            <a:r>
              <a:rPr lang="pt-BR" sz="5400" dirty="0" err="1" smtClean="0">
                <a:solidFill>
                  <a:srgbClr val="003300"/>
                </a:solidFill>
                <a:latin typeface="Arial Black" panose="020B0A04020102020204" pitchFamily="34" charset="0"/>
              </a:rPr>
              <a:t>Haak</a:t>
            </a:r>
            <a:endParaRPr lang="pt-BR" sz="5400" dirty="0" smtClean="0">
              <a:solidFill>
                <a:srgbClr val="003300"/>
              </a:solidFill>
              <a:latin typeface="Arial Black" panose="020B0A04020102020204" pitchFamily="34" charset="0"/>
            </a:endParaRPr>
          </a:p>
          <a:p>
            <a:pPr algn="r"/>
            <a:r>
              <a:rPr lang="pt-BR" sz="5400" dirty="0" smtClean="0">
                <a:solidFill>
                  <a:srgbClr val="003300"/>
                </a:solidFill>
                <a:latin typeface="Arial Black" panose="020B0A04020102020204" pitchFamily="34" charset="0"/>
              </a:rPr>
              <a:t>Eduardo </a:t>
            </a:r>
            <a:r>
              <a:rPr lang="pt-BR" sz="5400" dirty="0" err="1" smtClean="0">
                <a:solidFill>
                  <a:srgbClr val="003300"/>
                </a:solidFill>
                <a:latin typeface="Arial Black" panose="020B0A04020102020204" pitchFamily="34" charset="0"/>
              </a:rPr>
              <a:t>Herbst</a:t>
            </a:r>
            <a:endParaRPr lang="pt-BR" sz="5400" dirty="0" smtClean="0">
              <a:solidFill>
                <a:srgbClr val="003300"/>
              </a:solidFill>
              <a:latin typeface="Arial Black" panose="020B0A04020102020204" pitchFamily="34" charset="0"/>
            </a:endParaRPr>
          </a:p>
          <a:p>
            <a:pPr algn="r"/>
            <a:r>
              <a:rPr lang="pt-BR" sz="5400" dirty="0" err="1" smtClean="0">
                <a:solidFill>
                  <a:srgbClr val="003300"/>
                </a:solidFill>
                <a:latin typeface="Arial Black" panose="020B0A04020102020204" pitchFamily="34" charset="0"/>
              </a:rPr>
              <a:t>Lyandra</a:t>
            </a:r>
            <a:r>
              <a:rPr lang="pt-BR" sz="5400" dirty="0" smtClean="0">
                <a:solidFill>
                  <a:srgbClr val="003300"/>
                </a:solidFill>
                <a:latin typeface="Arial Black" panose="020B0A04020102020204" pitchFamily="34" charset="0"/>
              </a:rPr>
              <a:t> Hattenhauer</a:t>
            </a:r>
          </a:p>
          <a:p>
            <a:pPr algn="r"/>
            <a:r>
              <a:rPr lang="pt-BR" sz="5400" dirty="0" smtClean="0">
                <a:solidFill>
                  <a:srgbClr val="003300"/>
                </a:solidFill>
                <a:latin typeface="Arial Black" panose="020B0A04020102020204" pitchFamily="34" charset="0"/>
              </a:rPr>
              <a:t>De Siqueira</a:t>
            </a:r>
          </a:p>
          <a:p>
            <a:pPr algn="r"/>
            <a:r>
              <a:rPr lang="pt-BR" sz="5400" dirty="0" smtClean="0">
                <a:solidFill>
                  <a:srgbClr val="003300"/>
                </a:solidFill>
                <a:latin typeface="Arial Black" panose="020B0A04020102020204" pitchFamily="34" charset="0"/>
              </a:rPr>
              <a:t>Iana </a:t>
            </a:r>
            <a:r>
              <a:rPr lang="pt-BR" sz="5400" dirty="0" err="1" smtClean="0">
                <a:solidFill>
                  <a:srgbClr val="003300"/>
                </a:solidFill>
                <a:latin typeface="Arial Black" panose="020B0A04020102020204" pitchFamily="34" charset="0"/>
              </a:rPr>
              <a:t>Bylaardt</a:t>
            </a:r>
            <a:endParaRPr lang="pt-BR" sz="5400" dirty="0">
              <a:solidFill>
                <a:srgbClr val="0033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0516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78611"/>
            <a:ext cx="12192000" cy="156966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9600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AVISOS</a:t>
            </a:r>
            <a:endParaRPr lang="pt-BR" sz="9600" dirty="0">
              <a:ln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09884" y="2460566"/>
            <a:ext cx="1157223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Courier New" panose="02070309020205020404" pitchFamily="49" charset="0"/>
              <a:buChar char="o"/>
            </a:pPr>
            <a:r>
              <a:rPr lang="pt-BR" sz="6000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DÍZIMOS &amp; OFERTAS</a:t>
            </a:r>
          </a:p>
          <a:p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            INVESTIMENTOS NA COMUNIDADE</a:t>
            </a:r>
          </a:p>
          <a:p>
            <a:pPr marL="857250" indent="-857250">
              <a:buFont typeface="Courier New" panose="02070309020205020404" pitchFamily="49" charset="0"/>
              <a:buChar char="o"/>
            </a:pPr>
            <a:r>
              <a:rPr lang="pt-BR" sz="6000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JORNAL ‘O CAMINHO’</a:t>
            </a:r>
          </a:p>
          <a:p>
            <a:pPr marL="857250" indent="-857250">
              <a:buFont typeface="Courier New" panose="02070309020205020404" pitchFamily="49" charset="0"/>
              <a:buChar char="o"/>
            </a:pPr>
            <a:r>
              <a:rPr lang="pt-BR" sz="6000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BIBLIOTECA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475" y="2460566"/>
            <a:ext cx="3333641" cy="390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8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07575"/>
            <a:ext cx="11725835" cy="661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547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75" y="269502"/>
            <a:ext cx="10932459" cy="3697380"/>
          </a:xfrm>
          <a:prstGeom prst="rect">
            <a:avLst/>
          </a:prstGeom>
        </p:spPr>
      </p:pic>
      <p:sp>
        <p:nvSpPr>
          <p:cNvPr id="3" name="Retângulo Arredondado 2"/>
          <p:cNvSpPr/>
          <p:nvPr/>
        </p:nvSpPr>
        <p:spPr>
          <a:xfrm>
            <a:off x="1035423" y="4195482"/>
            <a:ext cx="10071848" cy="2057400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Impact" panose="020B0806030902050204" pitchFamily="34" charset="0"/>
              </a:rPr>
              <a:t>118/DEUS VOS GUARDE!</a:t>
            </a:r>
            <a:endParaRPr lang="pt-BR" sz="6000" dirty="0">
              <a:ln w="38100">
                <a:solidFill>
                  <a:sysClr val="windowText" lastClr="000000"/>
                </a:solidFill>
              </a:ln>
              <a:solidFill>
                <a:srgbClr val="FFC0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04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5365376"/>
            <a:ext cx="12192000" cy="107721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  <a:t> PELO SEU PODER E NO SEU AMOR, ESTAREMOS TODOS COM JESUS.</a:t>
            </a:r>
            <a:br>
              <a:rPr lang="pt-BR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</a:br>
            <a:r>
              <a:rPr lang="pt-BR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  <a:t> PELO SEU PODER E NO SEU AMOR, OH... QUE DEUS NOS GUARDE EM SUA LUZ!</a:t>
            </a:r>
            <a:endParaRPr lang="pt-BR" sz="3200" dirty="0">
              <a:solidFill>
                <a:srgbClr val="FFFF00"/>
              </a:solidFill>
              <a:latin typeface="Impact" panose="020B080603090205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370294" y="461682"/>
            <a:ext cx="3482787" cy="466164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latin typeface="Impact" panose="020B0806030902050204" pitchFamily="34" charset="0"/>
              </a:rPr>
              <a:t>DEUS VOS GUARDE PARA O SEU LOUVOR, CONSOLADOS E CONTENTES,</a:t>
            </a:r>
            <a:br>
              <a:rPr lang="pt-BR" sz="3200" dirty="0" smtClean="0">
                <a:latin typeface="Impact" panose="020B0806030902050204" pitchFamily="34" charset="0"/>
              </a:rPr>
            </a:br>
            <a:r>
              <a:rPr lang="pt-BR" sz="3200" dirty="0" smtClean="0">
                <a:latin typeface="Impact" panose="020B0806030902050204" pitchFamily="34" charset="0"/>
              </a:rPr>
              <a:t>ACHEGADOS SEMPRE AOS CRENTES. DEUS VOS GUARDE PARA O SEU LOUVOR!</a:t>
            </a:r>
            <a:endParaRPr lang="pt-BR" sz="3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96152" y="461682"/>
            <a:ext cx="3532093" cy="4661647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solidFill>
                  <a:schemeClr val="accent5">
                    <a:lumMod val="50000"/>
                  </a:schemeClr>
                </a:solidFill>
                <a:latin typeface="Impact" panose="020B0806030902050204" pitchFamily="34" charset="0"/>
              </a:rPr>
              <a:t>DEUS VOS GUARDE PELO SEU PODER, PROTEGIDOS, ABENÇOADOS,</a:t>
            </a:r>
            <a:br>
              <a:rPr lang="pt-BR" sz="3200" dirty="0" smtClean="0">
                <a:solidFill>
                  <a:schemeClr val="accent5">
                    <a:lumMod val="50000"/>
                  </a:schemeClr>
                </a:solidFill>
                <a:latin typeface="Impact" panose="020B0806030902050204" pitchFamily="34" charset="0"/>
              </a:rPr>
            </a:br>
            <a:r>
              <a:rPr lang="pt-BR" sz="3200" dirty="0" smtClean="0">
                <a:solidFill>
                  <a:schemeClr val="accent5">
                    <a:lumMod val="50000"/>
                  </a:schemeClr>
                </a:solidFill>
                <a:latin typeface="Impact" panose="020B0806030902050204" pitchFamily="34" charset="0"/>
              </a:rPr>
              <a:t>DESFRUTANDO OS SEUS CUIDADOS. DEUS VOS GUARDE PELO SEU PODER.</a:t>
            </a:r>
            <a:endParaRPr lang="pt-BR" sz="3200" dirty="0">
              <a:solidFill>
                <a:schemeClr val="accent5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081682" y="421340"/>
            <a:ext cx="3532094" cy="470198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solidFill>
                  <a:schemeClr val="accent5">
                    <a:lumMod val="50000"/>
                  </a:schemeClr>
                </a:solidFill>
                <a:latin typeface="Impact" panose="020B0806030902050204" pitchFamily="34" charset="0"/>
              </a:rPr>
              <a:t>DEUS VOS GUARDE BEM NO SEU AMOR, NO TRABALHO GLORIOSO,</a:t>
            </a:r>
            <a:br>
              <a:rPr lang="pt-BR" sz="3200" dirty="0" smtClean="0">
                <a:solidFill>
                  <a:schemeClr val="accent5">
                    <a:lumMod val="50000"/>
                  </a:schemeClr>
                </a:solidFill>
                <a:latin typeface="Impact" panose="020B0806030902050204" pitchFamily="34" charset="0"/>
              </a:rPr>
            </a:br>
            <a:r>
              <a:rPr lang="pt-BR" sz="3200" dirty="0" smtClean="0">
                <a:solidFill>
                  <a:schemeClr val="accent5">
                    <a:lumMod val="50000"/>
                  </a:schemeClr>
                </a:solidFill>
                <a:latin typeface="Impact" panose="020B0806030902050204" pitchFamily="34" charset="0"/>
              </a:rPr>
              <a:t>PARA O DIA VENTUROSO. DEUS VOS GUARDE BEM </a:t>
            </a:r>
          </a:p>
          <a:p>
            <a:pPr algn="ctr"/>
            <a:r>
              <a:rPr lang="pt-BR" sz="3200" dirty="0" smtClean="0">
                <a:solidFill>
                  <a:schemeClr val="accent5">
                    <a:lumMod val="50000"/>
                  </a:schemeClr>
                </a:solidFill>
                <a:latin typeface="Impact" panose="020B0806030902050204" pitchFamily="34" charset="0"/>
              </a:rPr>
              <a:t>NO SEU AMOR!</a:t>
            </a:r>
            <a:endParaRPr lang="pt-BR" sz="3200" dirty="0">
              <a:solidFill>
                <a:schemeClr val="accent5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08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646383"/>
            <a:ext cx="1219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dirty="0" smtClean="0">
                <a:solidFill>
                  <a:srgbClr val="17375E"/>
                </a:solidFill>
                <a:latin typeface="Impact" panose="020B0806030902050204" pitchFamily="34" charset="0"/>
              </a:rPr>
              <a:t>MEU DEUS NUNCA ME ABANDONOU.</a:t>
            </a:r>
            <a:br>
              <a:rPr lang="pt-BR" sz="4800" dirty="0" smtClean="0">
                <a:solidFill>
                  <a:srgbClr val="17375E"/>
                </a:solidFill>
                <a:latin typeface="Impact" panose="020B0806030902050204" pitchFamily="34" charset="0"/>
              </a:rPr>
            </a:br>
            <a:r>
              <a:rPr lang="pt-BR" sz="4800" dirty="0" smtClean="0">
                <a:solidFill>
                  <a:srgbClr val="17375E"/>
                </a:solidFill>
                <a:latin typeface="Impact" panose="020B0806030902050204" pitchFamily="34" charset="0"/>
              </a:rPr>
              <a:t>E, AMIGOS FÉIS, AO MEU LADO, COLOCOU.</a:t>
            </a:r>
            <a:br>
              <a:rPr lang="pt-BR" sz="4800" dirty="0" smtClean="0">
                <a:solidFill>
                  <a:srgbClr val="17375E"/>
                </a:solidFill>
                <a:latin typeface="Impact" panose="020B0806030902050204" pitchFamily="34" charset="0"/>
              </a:rPr>
            </a:br>
            <a:r>
              <a:rPr lang="pt-BR" sz="4800" dirty="0" smtClean="0">
                <a:solidFill>
                  <a:srgbClr val="17375E"/>
                </a:solidFill>
                <a:latin typeface="Impact" panose="020B0806030902050204" pitchFamily="34" charset="0"/>
              </a:rPr>
              <a:t>POR ISSO, EU QUERO AGRADECER:</a:t>
            </a:r>
            <a:br>
              <a:rPr lang="pt-BR" sz="4800" dirty="0" smtClean="0">
                <a:solidFill>
                  <a:srgbClr val="17375E"/>
                </a:solidFill>
                <a:latin typeface="Impact" panose="020B0806030902050204" pitchFamily="34" charset="0"/>
              </a:rPr>
            </a:br>
            <a:r>
              <a:rPr lang="pt-BR" sz="4800" dirty="0" smtClean="0">
                <a:solidFill>
                  <a:srgbClr val="17375E"/>
                </a:solidFill>
                <a:latin typeface="Impact" panose="020B0806030902050204" pitchFamily="34" charset="0"/>
              </a:rPr>
              <a:t>MUITO OBRIGADO, SENHOR...</a:t>
            </a:r>
            <a:br>
              <a:rPr lang="pt-BR" sz="4800" dirty="0" smtClean="0">
                <a:solidFill>
                  <a:srgbClr val="17375E"/>
                </a:solidFill>
                <a:latin typeface="Impact" panose="020B0806030902050204" pitchFamily="34" charset="0"/>
              </a:rPr>
            </a:br>
            <a:r>
              <a:rPr lang="pt-BR" sz="4800" dirty="0" smtClean="0">
                <a:solidFill>
                  <a:srgbClr val="17375E"/>
                </a:solidFill>
                <a:latin typeface="Impact" panose="020B0806030902050204" pitchFamily="34" charset="0"/>
              </a:rPr>
              <a:t>MUITO OBRIGADO!!!</a:t>
            </a:r>
            <a:endParaRPr lang="pt-BR" sz="4800" dirty="0">
              <a:solidFill>
                <a:srgbClr val="17375E"/>
              </a:solidFill>
              <a:latin typeface="Impact" panose="020B080603090205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310" y="4645118"/>
            <a:ext cx="7613277" cy="154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34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196" y="115932"/>
            <a:ext cx="5372100" cy="136398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1352"/>
            <a:ext cx="12192000" cy="5286648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10136777" y="4402183"/>
            <a:ext cx="1672046" cy="161979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rgbClr val="002060"/>
                </a:solidFill>
                <a:latin typeface="Impact" panose="020B0806030902050204" pitchFamily="34" charset="0"/>
              </a:rPr>
              <a:t>1 METRO</a:t>
            </a:r>
          </a:p>
          <a:p>
            <a:pPr algn="ctr"/>
            <a:r>
              <a:rPr lang="pt-BR" sz="2400" dirty="0" smtClean="0">
                <a:solidFill>
                  <a:srgbClr val="002060"/>
                </a:solidFill>
                <a:latin typeface="Impact" panose="020B0806030902050204" pitchFamily="34" charset="0"/>
              </a:rPr>
              <a:t>E MEIO </a:t>
            </a:r>
            <a:endParaRPr lang="pt-BR" sz="24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966960" y="2847703"/>
            <a:ext cx="201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1,5m</a:t>
            </a:r>
            <a:endParaRPr 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09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65" y="338697"/>
            <a:ext cx="11182070" cy="623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9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98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10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798330"/>
            <a:ext cx="1219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dirty="0" smtClean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EU TE AGRADEÇO, MEU SENHOR...</a:t>
            </a:r>
            <a:br>
              <a:rPr lang="pt-BR" sz="4800" dirty="0" smtClean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</a:br>
            <a:r>
              <a:rPr lang="pt-BR" sz="4800" dirty="0" smtClean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POR TODAS AS BENÇÃOS.</a:t>
            </a:r>
            <a:br>
              <a:rPr lang="pt-BR" sz="4800" dirty="0" smtClean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</a:br>
            <a:r>
              <a:rPr lang="pt-BR" sz="4800" dirty="0" smtClean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TU ÉS O MEU DEUS, MEU SALVADOR.</a:t>
            </a:r>
            <a:br>
              <a:rPr lang="pt-BR" sz="4800" dirty="0" smtClean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</a:br>
            <a:r>
              <a:rPr lang="pt-BR" sz="4800" dirty="0" smtClean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EU TE AGRADEÇO!!!</a:t>
            </a:r>
            <a:endParaRPr lang="pt-BR" sz="4800" dirty="0">
              <a:solidFill>
                <a:schemeClr val="accent2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009" y="3845318"/>
            <a:ext cx="6469981" cy="223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32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835" y="49305"/>
            <a:ext cx="7059705" cy="692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52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47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30" y="0"/>
            <a:ext cx="106122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49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14375</TotalTime>
  <Words>764</Words>
  <Application>Microsoft Office PowerPoint</Application>
  <PresentationFormat>Widescreen</PresentationFormat>
  <Paragraphs>157</Paragraphs>
  <Slides>53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53</vt:i4>
      </vt:variant>
    </vt:vector>
  </HeadingPairs>
  <TitlesOfParts>
    <vt:vector size="61" baseType="lpstr">
      <vt:lpstr>Arial</vt:lpstr>
      <vt:lpstr>Arial Black</vt:lpstr>
      <vt:lpstr>Calibri</vt:lpstr>
      <vt:lpstr>Calibri Light</vt:lpstr>
      <vt:lpstr>Courier New</vt:lpstr>
      <vt:lpstr>Impact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Euclecio</dc:creator>
  <cp:lastModifiedBy>Euclecio</cp:lastModifiedBy>
  <cp:revision>787</cp:revision>
  <dcterms:created xsi:type="dcterms:W3CDTF">2020-06-17T13:06:16Z</dcterms:created>
  <dcterms:modified xsi:type="dcterms:W3CDTF">2021-05-01T12:40:16Z</dcterms:modified>
</cp:coreProperties>
</file>