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1" r:id="rId4"/>
    <p:sldId id="262" r:id="rId5"/>
    <p:sldId id="268" r:id="rId6"/>
    <p:sldId id="269" r:id="rId7"/>
    <p:sldId id="270" r:id="rId8"/>
    <p:sldId id="265" r:id="rId9"/>
    <p:sldId id="263" r:id="rId10"/>
    <p:sldId id="264" r:id="rId11"/>
  </p:sldIdLst>
  <p:sldSz cx="10080625" cy="5670550"/>
  <p:notesSz cx="7559675" cy="10691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24" name="PlaceHolder 2"/>
          <p:cNvSpPr>
            <a:spLocks noGrp="1"/>
          </p:cNvSpPr>
          <p:nvPr>
            <p:ph type="body"/>
          </p:nvPr>
        </p:nvSpPr>
        <p:spPr>
          <a:xfrm>
            <a:off x="504000" y="1326600"/>
            <a:ext cx="9071640" cy="1568160"/>
          </a:xfrm>
          <a:prstGeom prst="rect">
            <a:avLst/>
          </a:prstGeom>
        </p:spPr>
        <p:txBody>
          <a:bodyPr lIns="0" tIns="0" rIns="0" bIns="0">
            <a:normAutofit/>
          </a:bodyPr>
          <a:lstStyle/>
          <a:p>
            <a:endParaRPr lang="pt-BR" sz="3200" b="0" strike="noStrike" spc="-1">
              <a:latin typeface="Arial"/>
            </a:endParaRPr>
          </a:p>
        </p:txBody>
      </p:sp>
      <p:sp>
        <p:nvSpPr>
          <p:cNvPr id="25" name="PlaceHolder 3"/>
          <p:cNvSpPr>
            <a:spLocks noGrp="1"/>
          </p:cNvSpPr>
          <p:nvPr>
            <p:ph type="body"/>
          </p:nvPr>
        </p:nvSpPr>
        <p:spPr>
          <a:xfrm>
            <a:off x="504000" y="3044160"/>
            <a:ext cx="907164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27"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pt-BR" sz="3200" b="0" strike="noStrike" spc="-1">
              <a:latin typeface="Arial"/>
            </a:endParaRPr>
          </a:p>
        </p:txBody>
      </p:sp>
      <p:sp>
        <p:nvSpPr>
          <p:cNvPr id="28"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pt-BR" sz="3200" b="0" strike="noStrike" spc="-1">
              <a:latin typeface="Arial"/>
            </a:endParaRPr>
          </a:p>
        </p:txBody>
      </p:sp>
      <p:sp>
        <p:nvSpPr>
          <p:cNvPr id="29"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pt-BR" sz="3200" b="0" strike="noStrike" spc="-1">
              <a:latin typeface="Arial"/>
            </a:endParaRPr>
          </a:p>
        </p:txBody>
      </p:sp>
      <p:sp>
        <p:nvSpPr>
          <p:cNvPr id="30" name="PlaceHolder 5"/>
          <p:cNvSpPr>
            <a:spLocks noGrp="1"/>
          </p:cNvSpPr>
          <p:nvPr>
            <p:ph type="body"/>
          </p:nvPr>
        </p:nvSpPr>
        <p:spPr>
          <a:xfrm>
            <a:off x="5152680" y="3044160"/>
            <a:ext cx="442692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32" name="PlaceHolder 2"/>
          <p:cNvSpPr>
            <a:spLocks noGrp="1"/>
          </p:cNvSpPr>
          <p:nvPr>
            <p:ph type="body"/>
          </p:nvPr>
        </p:nvSpPr>
        <p:spPr>
          <a:xfrm>
            <a:off x="504000" y="1326600"/>
            <a:ext cx="2920680" cy="1568160"/>
          </a:xfrm>
          <a:prstGeom prst="rect">
            <a:avLst/>
          </a:prstGeom>
        </p:spPr>
        <p:txBody>
          <a:bodyPr lIns="0" tIns="0" rIns="0" bIns="0">
            <a:normAutofit/>
          </a:bodyPr>
          <a:lstStyle/>
          <a:p>
            <a:endParaRPr lang="pt-BR" sz="3200" b="0" strike="noStrike" spc="-1">
              <a:latin typeface="Arial"/>
            </a:endParaRPr>
          </a:p>
        </p:txBody>
      </p:sp>
      <p:sp>
        <p:nvSpPr>
          <p:cNvPr id="33" name="PlaceHolder 3"/>
          <p:cNvSpPr>
            <a:spLocks noGrp="1"/>
          </p:cNvSpPr>
          <p:nvPr>
            <p:ph type="body"/>
          </p:nvPr>
        </p:nvSpPr>
        <p:spPr>
          <a:xfrm>
            <a:off x="3571200" y="1326600"/>
            <a:ext cx="2920680" cy="1568160"/>
          </a:xfrm>
          <a:prstGeom prst="rect">
            <a:avLst/>
          </a:prstGeom>
        </p:spPr>
        <p:txBody>
          <a:bodyPr lIns="0" tIns="0" rIns="0" bIns="0">
            <a:normAutofit/>
          </a:bodyPr>
          <a:lstStyle/>
          <a:p>
            <a:endParaRPr lang="pt-BR" sz="3200" b="0" strike="noStrike" spc="-1">
              <a:latin typeface="Arial"/>
            </a:endParaRPr>
          </a:p>
        </p:txBody>
      </p:sp>
      <p:sp>
        <p:nvSpPr>
          <p:cNvPr id="34" name="PlaceHolder 4"/>
          <p:cNvSpPr>
            <a:spLocks noGrp="1"/>
          </p:cNvSpPr>
          <p:nvPr>
            <p:ph type="body"/>
          </p:nvPr>
        </p:nvSpPr>
        <p:spPr>
          <a:xfrm>
            <a:off x="6638040" y="1326600"/>
            <a:ext cx="2920680" cy="1568160"/>
          </a:xfrm>
          <a:prstGeom prst="rect">
            <a:avLst/>
          </a:prstGeom>
        </p:spPr>
        <p:txBody>
          <a:bodyPr lIns="0" tIns="0" rIns="0" bIns="0">
            <a:normAutofit/>
          </a:bodyPr>
          <a:lstStyle/>
          <a:p>
            <a:endParaRPr lang="pt-BR" sz="3200" b="0" strike="noStrike" spc="-1">
              <a:latin typeface="Arial"/>
            </a:endParaRPr>
          </a:p>
        </p:txBody>
      </p:sp>
      <p:sp>
        <p:nvSpPr>
          <p:cNvPr id="35" name="PlaceHolder 5"/>
          <p:cNvSpPr>
            <a:spLocks noGrp="1"/>
          </p:cNvSpPr>
          <p:nvPr>
            <p:ph type="body"/>
          </p:nvPr>
        </p:nvSpPr>
        <p:spPr>
          <a:xfrm>
            <a:off x="504000" y="3044160"/>
            <a:ext cx="2920680" cy="1568160"/>
          </a:xfrm>
          <a:prstGeom prst="rect">
            <a:avLst/>
          </a:prstGeom>
        </p:spPr>
        <p:txBody>
          <a:bodyPr lIns="0" tIns="0" rIns="0" bIns="0">
            <a:normAutofit/>
          </a:bodyPr>
          <a:lstStyle/>
          <a:p>
            <a:endParaRPr lang="pt-BR" sz="3200" b="0" strike="noStrike" spc="-1">
              <a:latin typeface="Arial"/>
            </a:endParaRPr>
          </a:p>
        </p:txBody>
      </p:sp>
      <p:sp>
        <p:nvSpPr>
          <p:cNvPr id="36" name="PlaceHolder 6"/>
          <p:cNvSpPr>
            <a:spLocks noGrp="1"/>
          </p:cNvSpPr>
          <p:nvPr>
            <p:ph type="body"/>
          </p:nvPr>
        </p:nvSpPr>
        <p:spPr>
          <a:xfrm>
            <a:off x="3571200" y="3044160"/>
            <a:ext cx="2920680" cy="1568160"/>
          </a:xfrm>
          <a:prstGeom prst="rect">
            <a:avLst/>
          </a:prstGeom>
        </p:spPr>
        <p:txBody>
          <a:bodyPr lIns="0" tIns="0" rIns="0" bIns="0">
            <a:normAutofit/>
          </a:bodyPr>
          <a:lstStyle/>
          <a:p>
            <a:endParaRPr lang="pt-BR" sz="3200" b="0" strike="noStrike" spc="-1">
              <a:latin typeface="Arial"/>
            </a:endParaRPr>
          </a:p>
        </p:txBody>
      </p:sp>
      <p:sp>
        <p:nvSpPr>
          <p:cNvPr id="37" name="PlaceHolder 7"/>
          <p:cNvSpPr>
            <a:spLocks noGrp="1"/>
          </p:cNvSpPr>
          <p:nvPr>
            <p:ph type="body"/>
          </p:nvPr>
        </p:nvSpPr>
        <p:spPr>
          <a:xfrm>
            <a:off x="6638040" y="3044160"/>
            <a:ext cx="292068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3" name="PlaceHolder 2"/>
          <p:cNvSpPr>
            <a:spLocks noGrp="1"/>
          </p:cNvSpPr>
          <p:nvPr>
            <p:ph type="subTitle"/>
          </p:nvPr>
        </p:nvSpPr>
        <p:spPr>
          <a:xfrm>
            <a:off x="504000" y="1326600"/>
            <a:ext cx="9071640" cy="32882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5" name="PlaceHolder 2"/>
          <p:cNvSpPr>
            <a:spLocks noGrp="1"/>
          </p:cNvSpPr>
          <p:nvPr>
            <p:ph type="body"/>
          </p:nvPr>
        </p:nvSpPr>
        <p:spPr>
          <a:xfrm>
            <a:off x="504000" y="1326600"/>
            <a:ext cx="9071640" cy="32882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7"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pt-BR" sz="3200" b="0" strike="noStrike" spc="-1">
              <a:latin typeface="Arial"/>
            </a:endParaRPr>
          </a:p>
        </p:txBody>
      </p:sp>
      <p:sp>
        <p:nvSpPr>
          <p:cNvPr id="8"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0920" cy="438516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12"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pt-BR" sz="3200" b="0" strike="noStrike" spc="-1">
              <a:latin typeface="Arial"/>
            </a:endParaRPr>
          </a:p>
        </p:txBody>
      </p:sp>
      <p:sp>
        <p:nvSpPr>
          <p:cNvPr id="13"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pt-BR" sz="3200" b="0" strike="noStrike" spc="-1">
              <a:latin typeface="Arial"/>
            </a:endParaRPr>
          </a:p>
        </p:txBody>
      </p:sp>
      <p:sp>
        <p:nvSpPr>
          <p:cNvPr id="14"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16"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pt-BR" sz="3200" b="0" strike="noStrike" spc="-1">
              <a:latin typeface="Arial"/>
            </a:endParaRPr>
          </a:p>
        </p:txBody>
      </p:sp>
      <p:sp>
        <p:nvSpPr>
          <p:cNvPr id="17"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pt-BR" sz="3200" b="0" strike="noStrike" spc="-1">
              <a:latin typeface="Arial"/>
            </a:endParaRPr>
          </a:p>
        </p:txBody>
      </p:sp>
      <p:sp>
        <p:nvSpPr>
          <p:cNvPr id="18" name="PlaceHolder 4"/>
          <p:cNvSpPr>
            <a:spLocks noGrp="1"/>
          </p:cNvSpPr>
          <p:nvPr>
            <p:ph type="body"/>
          </p:nvPr>
        </p:nvSpPr>
        <p:spPr>
          <a:xfrm>
            <a:off x="5152680" y="3044160"/>
            <a:ext cx="442692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endParaRPr lang="pt-BR" sz="4400" b="0" strike="noStrike" spc="-1">
              <a:latin typeface="Arial"/>
            </a:endParaRPr>
          </a:p>
        </p:txBody>
      </p:sp>
      <p:sp>
        <p:nvSpPr>
          <p:cNvPr id="20"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pt-BR" sz="3200" b="0" strike="noStrike" spc="-1">
              <a:latin typeface="Arial"/>
            </a:endParaRPr>
          </a:p>
        </p:txBody>
      </p:sp>
      <p:sp>
        <p:nvSpPr>
          <p:cNvPr id="21"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pt-BR" sz="3200" b="0" strike="noStrike" spc="-1">
              <a:latin typeface="Arial"/>
            </a:endParaRPr>
          </a:p>
        </p:txBody>
      </p:sp>
      <p:sp>
        <p:nvSpPr>
          <p:cNvPr id="22" name="PlaceHolder 4"/>
          <p:cNvSpPr>
            <a:spLocks noGrp="1"/>
          </p:cNvSpPr>
          <p:nvPr>
            <p:ph type="body"/>
          </p:nvPr>
        </p:nvSpPr>
        <p:spPr>
          <a:xfrm>
            <a:off x="504000" y="3044160"/>
            <a:ext cx="9071640" cy="1568160"/>
          </a:xfrm>
          <a:prstGeom prst="rect">
            <a:avLst/>
          </a:prstGeom>
        </p:spPr>
        <p:txBody>
          <a:bodyPr lIns="0" tIns="0" rIns="0" bIns="0">
            <a:normAutofit/>
          </a:bodyPr>
          <a:lstStyle/>
          <a:p>
            <a:endParaRPr lang="pt-B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0920" cy="945720"/>
          </a:xfrm>
          <a:prstGeom prst="rect">
            <a:avLst/>
          </a:prstGeom>
        </p:spPr>
        <p:txBody>
          <a:bodyPr lIns="0" tIns="0" rIns="0" bIns="0" anchor="ctr">
            <a:noAutofit/>
          </a:bodyPr>
          <a:lstStyle/>
          <a:p>
            <a:pPr algn="ctr"/>
            <a:r>
              <a:rPr lang="pt-BR" sz="1800" b="0" strike="noStrike" spc="-1">
                <a:latin typeface="Arial"/>
              </a:rPr>
              <a:t>Clique para editar o formato do texto do título</a:t>
            </a:r>
          </a:p>
        </p:txBody>
      </p:sp>
      <p:sp>
        <p:nvSpPr>
          <p:cNvPr id="3" name="PlaceHolder 2"/>
          <p:cNvSpPr>
            <a:spLocks noGrp="1"/>
          </p:cNvSpPr>
          <p:nvPr>
            <p:ph type="body"/>
          </p:nvPr>
        </p:nvSpPr>
        <p:spPr>
          <a:xfrm>
            <a:off x="504000" y="1326600"/>
            <a:ext cx="9071640" cy="3288240"/>
          </a:xfrm>
          <a:prstGeom prst="rect">
            <a:avLst/>
          </a:prstGeom>
        </p:spPr>
        <p:txBody>
          <a:bodyPr lIns="0" tIns="0" rIns="0" bIns="0">
            <a:normAutofit/>
          </a:bodyPr>
          <a:lstStyle/>
          <a:p>
            <a:pPr marL="432000" indent="-324000" algn="ctr">
              <a:spcBef>
                <a:spcPts val="1414"/>
              </a:spcBef>
              <a:buClr>
                <a:srgbClr val="000000"/>
              </a:buClr>
              <a:buSzPct val="45000"/>
              <a:buFont typeface="Wingdings" charset="2"/>
              <a:buChar char=""/>
            </a:pPr>
            <a:r>
              <a:rPr lang="pt-BR" sz="1800" b="0" strike="noStrike" spc="-1">
                <a:latin typeface="Arial"/>
              </a:rPr>
              <a:t>Clique para editar o formato do texto da estrutura de tópicos</a:t>
            </a:r>
          </a:p>
          <a:p>
            <a:pPr marL="864000" lvl="1" indent="-324000" algn="ctr">
              <a:spcBef>
                <a:spcPts val="1134"/>
              </a:spcBef>
              <a:buClr>
                <a:srgbClr val="000000"/>
              </a:buClr>
              <a:buSzPct val="75000"/>
              <a:buFont typeface="Symbol" charset="2"/>
              <a:buChar char=""/>
            </a:pPr>
            <a:r>
              <a:rPr lang="pt-BR" sz="1800" b="0" strike="noStrike" spc="-1">
                <a:latin typeface="Arial"/>
              </a:rPr>
              <a:t>2.º nível da estrutura de tópicos</a:t>
            </a:r>
          </a:p>
          <a:p>
            <a:pPr marL="1296000" lvl="2" indent="-288000" algn="ctr">
              <a:spcBef>
                <a:spcPts val="850"/>
              </a:spcBef>
              <a:buClr>
                <a:srgbClr val="000000"/>
              </a:buClr>
              <a:buSzPct val="45000"/>
              <a:buFont typeface="Wingdings" charset="2"/>
              <a:buChar char=""/>
            </a:pPr>
            <a:r>
              <a:rPr lang="pt-BR" sz="1800" b="0" strike="noStrike" spc="-1">
                <a:latin typeface="Arial"/>
              </a:rPr>
              <a:t>3.º nível da estrutura de tópicos</a:t>
            </a:r>
          </a:p>
          <a:p>
            <a:pPr marL="1728000" lvl="3" indent="-216000" algn="ctr">
              <a:spcBef>
                <a:spcPts val="567"/>
              </a:spcBef>
              <a:buClr>
                <a:srgbClr val="000000"/>
              </a:buClr>
              <a:buSzPct val="75000"/>
              <a:buFont typeface="Symbol" charset="2"/>
              <a:buChar char=""/>
            </a:pPr>
            <a:r>
              <a:rPr lang="pt-BR" sz="1800" b="0" strike="noStrike" spc="-1">
                <a:latin typeface="Arial"/>
              </a:rPr>
              <a:t>4.º nível da estrutura de tópicos</a:t>
            </a:r>
          </a:p>
          <a:p>
            <a:pPr marL="2160000" lvl="4" indent="-216000" algn="ctr">
              <a:spcBef>
                <a:spcPts val="283"/>
              </a:spcBef>
              <a:buClr>
                <a:srgbClr val="000000"/>
              </a:buClr>
              <a:buSzPct val="45000"/>
              <a:buFont typeface="Wingdings" charset="2"/>
              <a:buChar char=""/>
            </a:pPr>
            <a:r>
              <a:rPr lang="pt-BR" sz="1800" b="0" strike="noStrike" spc="-1">
                <a:latin typeface="Arial"/>
              </a:rPr>
              <a:t>5.º nível da estrutura de tópicos</a:t>
            </a:r>
          </a:p>
          <a:p>
            <a:pPr marL="2592000" lvl="5" indent="-216000" algn="ctr">
              <a:spcBef>
                <a:spcPts val="283"/>
              </a:spcBef>
              <a:buClr>
                <a:srgbClr val="000000"/>
              </a:buClr>
              <a:buSzPct val="45000"/>
              <a:buFont typeface="Wingdings" charset="2"/>
              <a:buChar char=""/>
            </a:pPr>
            <a:r>
              <a:rPr lang="pt-BR" sz="1800" b="0" strike="noStrike" spc="-1">
                <a:latin typeface="Arial"/>
              </a:rPr>
              <a:t>6.º nível da estrutura de tópicos</a:t>
            </a:r>
          </a:p>
          <a:p>
            <a:pPr marL="3024000" lvl="6" indent="-216000" algn="ctr">
              <a:spcBef>
                <a:spcPts val="283"/>
              </a:spcBef>
              <a:buClr>
                <a:srgbClr val="000000"/>
              </a:buClr>
              <a:buSzPct val="45000"/>
              <a:buFont typeface="Wingdings" charset="2"/>
              <a:buChar char=""/>
            </a:pPr>
            <a:r>
              <a:rPr lang="pt-BR" sz="1800" b="0" strike="noStrike" spc="-1">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pcYa9EGymX4"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2B8057A2-F239-4C98-B07F-3CB909539F11}"/>
              </a:ext>
            </a:extLst>
          </p:cNvPr>
          <p:cNvSpPr txBox="1"/>
          <p:nvPr/>
        </p:nvSpPr>
        <p:spPr>
          <a:xfrm>
            <a:off x="2250831" y="630759"/>
            <a:ext cx="7666892" cy="4739759"/>
          </a:xfrm>
          <a:prstGeom prst="rect">
            <a:avLst/>
          </a:prstGeom>
          <a:noFill/>
        </p:spPr>
        <p:txBody>
          <a:bodyPr wrap="square">
            <a:spAutoFit/>
          </a:bodyPr>
          <a:lstStyle/>
          <a:p>
            <a:r>
              <a:rPr lang="pt-BR" sz="2000" b="1" i="1" dirty="0">
                <a:solidFill>
                  <a:schemeClr val="accent5"/>
                </a:solidFill>
              </a:rPr>
              <a:t>Música: Bênção do caminhar – 298 Livro de canto da IECLB</a:t>
            </a:r>
          </a:p>
          <a:p>
            <a:endParaRPr lang="pt-BR" b="0" i="0" dirty="0">
              <a:solidFill>
                <a:srgbClr val="333333"/>
              </a:solidFill>
              <a:effectLst/>
              <a:latin typeface="Ubuntu"/>
            </a:endParaRPr>
          </a:p>
          <a:p>
            <a:endParaRPr lang="pt-BR" dirty="0">
              <a:solidFill>
                <a:srgbClr val="333333"/>
              </a:solidFill>
              <a:latin typeface="Ubuntu"/>
            </a:endParaRPr>
          </a:p>
          <a:p>
            <a:endParaRPr lang="pt-BR" b="0" i="0" dirty="0">
              <a:solidFill>
                <a:srgbClr val="333333"/>
              </a:solidFill>
              <a:effectLst/>
              <a:latin typeface="Ubuntu"/>
            </a:endParaRPr>
          </a:p>
          <a:p>
            <a:r>
              <a:rPr lang="pt-BR" sz="3200" b="0" i="0" dirty="0">
                <a:solidFill>
                  <a:srgbClr val="333333"/>
                </a:solidFill>
                <a:effectLst/>
                <a:latin typeface="Ubuntu"/>
              </a:rPr>
              <a:t>Deus te abençoe; guarde teu andar.</a:t>
            </a:r>
            <a:br>
              <a:rPr lang="pt-BR" sz="3200" dirty="0"/>
            </a:br>
            <a:r>
              <a:rPr lang="pt-BR" sz="3200" b="0" i="0" dirty="0">
                <a:solidFill>
                  <a:srgbClr val="333333"/>
                </a:solidFill>
                <a:effectLst/>
                <a:latin typeface="Ubuntu"/>
              </a:rPr>
              <a:t>Mostre, a cada passo como caminhar.</a:t>
            </a:r>
            <a:br>
              <a:rPr lang="pt-BR" sz="3200" dirty="0"/>
            </a:br>
            <a:r>
              <a:rPr lang="pt-BR" sz="3200" b="0" i="0" dirty="0">
                <a:solidFill>
                  <a:srgbClr val="333333"/>
                </a:solidFill>
                <a:effectLst/>
                <a:latin typeface="Ubuntu"/>
              </a:rPr>
              <a:t>Quando vier a noite, não puderes ver,</a:t>
            </a:r>
            <a:br>
              <a:rPr lang="pt-BR" sz="3200" dirty="0"/>
            </a:br>
            <a:r>
              <a:rPr lang="pt-BR" sz="3200" b="0" i="0" dirty="0">
                <a:solidFill>
                  <a:srgbClr val="333333"/>
                </a:solidFill>
                <a:effectLst/>
                <a:latin typeface="Ubuntu"/>
              </a:rPr>
              <a:t>seja Deus a luz para te guiar.</a:t>
            </a:r>
          </a:p>
          <a:p>
            <a:endParaRPr lang="pt-BR" sz="3200" dirty="0">
              <a:solidFill>
                <a:srgbClr val="333333"/>
              </a:solidFill>
              <a:latin typeface="Ubuntu"/>
            </a:endParaRPr>
          </a:p>
          <a:p>
            <a:endParaRPr lang="pt-BR" sz="3200" dirty="0">
              <a:solidFill>
                <a:srgbClr val="333333"/>
              </a:solidFill>
              <a:latin typeface="Ubuntu"/>
            </a:endParaRPr>
          </a:p>
          <a:p>
            <a:pPr algn="r"/>
            <a:r>
              <a:rPr lang="pt-BR" i="1" dirty="0">
                <a:solidFill>
                  <a:srgbClr val="333333"/>
                </a:solidFill>
                <a:latin typeface="Ubuntu"/>
              </a:rPr>
              <a:t>Diácona Vivian Bayer Trentini</a:t>
            </a:r>
          </a:p>
          <a:p>
            <a:pPr algn="r"/>
            <a:r>
              <a:rPr lang="pt-BR" i="1" dirty="0">
                <a:solidFill>
                  <a:srgbClr val="333333"/>
                </a:solidFill>
                <a:latin typeface="Ubuntu"/>
              </a:rPr>
              <a:t>Santa Cruz do Sul - RS</a:t>
            </a:r>
            <a:endParaRPr lang="pt-BR" i="1" dirty="0"/>
          </a:p>
        </p:txBody>
      </p:sp>
    </p:spTree>
    <p:extLst>
      <p:ext uri="{BB962C8B-B14F-4D97-AF65-F5344CB8AC3E}">
        <p14:creationId xmlns:p14="http://schemas.microsoft.com/office/powerpoint/2010/main" val="1546802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0C52D54-1A7E-45C8-8A71-200A501A1AF8}"/>
              </a:ext>
            </a:extLst>
          </p:cNvPr>
          <p:cNvPicPr>
            <a:picLocks noChangeAspect="1"/>
          </p:cNvPicPr>
          <p:nvPr/>
        </p:nvPicPr>
        <p:blipFill>
          <a:blip r:embed="rId3"/>
          <a:stretch>
            <a:fillRect/>
          </a:stretch>
        </p:blipFill>
        <p:spPr>
          <a:xfrm>
            <a:off x="1713917" y="1445964"/>
            <a:ext cx="7921501" cy="3079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FFF8792-6D55-4583-8187-57CE47F945FA}"/>
              </a:ext>
            </a:extLst>
          </p:cNvPr>
          <p:cNvSpPr txBox="1"/>
          <p:nvPr/>
        </p:nvSpPr>
        <p:spPr>
          <a:xfrm>
            <a:off x="2121877" y="128954"/>
            <a:ext cx="7702061" cy="5755422"/>
          </a:xfrm>
          <a:prstGeom prst="rect">
            <a:avLst/>
          </a:prstGeom>
          <a:noFill/>
        </p:spPr>
        <p:txBody>
          <a:bodyPr wrap="square" rtlCol="0">
            <a:spAutoFit/>
          </a:bodyPr>
          <a:lstStyle/>
          <a:p>
            <a:pPr algn="ctr"/>
            <a:r>
              <a:rPr lang="pt-BR" sz="2000" b="1" i="1" dirty="0">
                <a:solidFill>
                  <a:schemeClr val="accent5"/>
                </a:solidFill>
              </a:rPr>
              <a:t>Música: Paz, paz de Cristo – 263 – Livro de canto da IECLB</a:t>
            </a:r>
          </a:p>
          <a:p>
            <a:endParaRPr lang="pt-BR" sz="3000" b="0" i="0" dirty="0">
              <a:solidFill>
                <a:srgbClr val="333333"/>
              </a:solidFill>
              <a:effectLst/>
              <a:latin typeface="Ubuntu"/>
            </a:endParaRPr>
          </a:p>
          <a:p>
            <a:r>
              <a:rPr lang="pt-BR" sz="3000" b="0" i="0" dirty="0">
                <a:solidFill>
                  <a:srgbClr val="333333"/>
                </a:solidFill>
                <a:effectLst/>
                <a:latin typeface="Ubuntu"/>
              </a:rPr>
              <a:t>Paz, paz de Cristo.</a:t>
            </a:r>
            <a:br>
              <a:rPr lang="pt-BR" sz="3000" dirty="0"/>
            </a:br>
            <a:r>
              <a:rPr lang="pt-BR" sz="3000" b="0" i="0" dirty="0">
                <a:solidFill>
                  <a:srgbClr val="333333"/>
                </a:solidFill>
                <a:effectLst/>
                <a:latin typeface="Ubuntu"/>
              </a:rPr>
              <a:t>Paz, paz que vem do amor lhe desejo, irmão!</a:t>
            </a:r>
            <a:br>
              <a:rPr lang="pt-BR" sz="3000" dirty="0"/>
            </a:br>
            <a:r>
              <a:rPr lang="pt-BR" sz="3000" b="0" i="0" dirty="0">
                <a:solidFill>
                  <a:srgbClr val="333333"/>
                </a:solidFill>
                <a:effectLst/>
                <a:latin typeface="Ubuntu"/>
              </a:rPr>
              <a:t>Paz que é felicidade de ver em você</a:t>
            </a:r>
            <a:br>
              <a:rPr lang="pt-BR" sz="3000" dirty="0"/>
            </a:br>
            <a:r>
              <a:rPr lang="pt-BR" sz="3000" b="0" i="0" dirty="0">
                <a:solidFill>
                  <a:srgbClr val="333333"/>
                </a:solidFill>
                <a:effectLst/>
                <a:latin typeface="Ubuntu"/>
              </a:rPr>
              <a:t>Cristo, nosso irmão.</a:t>
            </a:r>
            <a:br>
              <a:rPr lang="pt-BR" sz="3000" dirty="0"/>
            </a:br>
            <a:endParaRPr lang="pt-BR" sz="3000" dirty="0"/>
          </a:p>
          <a:p>
            <a:r>
              <a:rPr lang="pt-BR" sz="3000" b="0" i="0" dirty="0">
                <a:solidFill>
                  <a:srgbClr val="333333"/>
                </a:solidFill>
                <a:effectLst/>
                <a:latin typeface="Ubuntu"/>
              </a:rPr>
              <a:t>Se algum dia na vida você de mim precisar,</a:t>
            </a:r>
            <a:br>
              <a:rPr lang="pt-BR" sz="3000" dirty="0"/>
            </a:br>
            <a:r>
              <a:rPr lang="pt-BR" sz="3000" b="0" i="0" dirty="0">
                <a:solidFill>
                  <a:srgbClr val="333333"/>
                </a:solidFill>
                <a:effectLst/>
                <a:latin typeface="Ubuntu"/>
              </a:rPr>
              <a:t>saiba que sou seu amigo, pode comigo contar.</a:t>
            </a:r>
            <a:br>
              <a:rPr lang="pt-BR" sz="3000" dirty="0"/>
            </a:br>
            <a:r>
              <a:rPr lang="pt-BR" sz="3000" b="0" i="0" dirty="0">
                <a:solidFill>
                  <a:srgbClr val="333333"/>
                </a:solidFill>
                <a:effectLst/>
                <a:latin typeface="Ubuntu"/>
              </a:rPr>
              <a:t>O mundo dá tantas voltas, a gente vai se encontrar.</a:t>
            </a:r>
            <a:br>
              <a:rPr lang="pt-BR" sz="3000" dirty="0"/>
            </a:br>
            <a:r>
              <a:rPr lang="pt-BR" sz="3000" b="0" i="0" dirty="0">
                <a:solidFill>
                  <a:srgbClr val="333333"/>
                </a:solidFill>
                <a:effectLst/>
                <a:latin typeface="Ubuntu"/>
              </a:rPr>
              <a:t>Quero nas voltas da vida, a sua mão apertar.</a:t>
            </a:r>
            <a:endParaRPr lang="pt-BR" sz="3000" dirty="0"/>
          </a:p>
          <a:p>
            <a:endParaRPr lang="pt-BR" dirty="0"/>
          </a:p>
        </p:txBody>
      </p:sp>
    </p:spTree>
    <p:extLst>
      <p:ext uri="{BB962C8B-B14F-4D97-AF65-F5344CB8AC3E}">
        <p14:creationId xmlns:p14="http://schemas.microsoft.com/office/powerpoint/2010/main" val="96571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A48081E8-073B-44DB-A57D-8F822F7B56A9}"/>
              </a:ext>
            </a:extLst>
          </p:cNvPr>
          <p:cNvSpPr txBox="1"/>
          <p:nvPr/>
        </p:nvSpPr>
        <p:spPr>
          <a:xfrm>
            <a:off x="2296502" y="738554"/>
            <a:ext cx="7784123" cy="4524315"/>
          </a:xfrm>
          <a:prstGeom prst="rect">
            <a:avLst/>
          </a:prstGeom>
          <a:noFill/>
        </p:spPr>
        <p:txBody>
          <a:bodyPr wrap="square">
            <a:spAutoFit/>
          </a:bodyPr>
          <a:lstStyle/>
          <a:p>
            <a:r>
              <a:rPr lang="pt-BR" sz="2400" b="1" dirty="0">
                <a:solidFill>
                  <a:schemeClr val="accent5"/>
                </a:solidFill>
              </a:rPr>
              <a:t>Oração</a:t>
            </a:r>
            <a:r>
              <a:rPr lang="pt-BR" sz="2400" dirty="0"/>
              <a:t> </a:t>
            </a:r>
          </a:p>
          <a:p>
            <a:endParaRPr lang="pt-BR" sz="2400" dirty="0"/>
          </a:p>
          <a:p>
            <a:r>
              <a:rPr lang="pt-BR" sz="2400" dirty="0"/>
              <a:t>Querido e bondoso Deus, obrigada pelos dons que nos concedes. Obrigada pela nossa vida e pela oportunidade de te servir mesmo em meio à pandemia. Ajuda-nos a entender a tua palavra e colocá-la em prática no dia a dia. Em nome de Jesus, nós oramos, amém. </a:t>
            </a:r>
          </a:p>
          <a:p>
            <a:endParaRPr lang="pt-BR" sz="2400" dirty="0"/>
          </a:p>
          <a:p>
            <a:r>
              <a:rPr lang="pt-BR" sz="2400" b="1" dirty="0">
                <a:solidFill>
                  <a:schemeClr val="accent5"/>
                </a:solidFill>
              </a:rPr>
              <a:t>Leitura bíblica: </a:t>
            </a:r>
            <a:r>
              <a:rPr lang="pt-BR" sz="2400" dirty="0"/>
              <a:t>João 14.15-28</a:t>
            </a:r>
          </a:p>
          <a:p>
            <a:endParaRPr lang="pt-BR" sz="2400" dirty="0"/>
          </a:p>
          <a:p>
            <a:r>
              <a:rPr lang="pt-BR" sz="2400" dirty="0"/>
              <a:t>Conversa sobre o tema</a:t>
            </a:r>
          </a:p>
        </p:txBody>
      </p:sp>
    </p:spTree>
    <p:extLst>
      <p:ext uri="{BB962C8B-B14F-4D97-AF65-F5344CB8AC3E}">
        <p14:creationId xmlns:p14="http://schemas.microsoft.com/office/powerpoint/2010/main" val="323589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E8D29A66-05AF-45DE-9D6B-5B2A2674E22A}"/>
              </a:ext>
            </a:extLst>
          </p:cNvPr>
          <p:cNvSpPr txBox="1"/>
          <p:nvPr/>
        </p:nvSpPr>
        <p:spPr>
          <a:xfrm>
            <a:off x="3259015" y="4481944"/>
            <a:ext cx="5134708" cy="646331"/>
          </a:xfrm>
          <a:prstGeom prst="rect">
            <a:avLst/>
          </a:prstGeom>
          <a:noFill/>
        </p:spPr>
        <p:txBody>
          <a:bodyPr wrap="square">
            <a:spAutoFit/>
          </a:bodyPr>
          <a:lstStyle/>
          <a:p>
            <a:r>
              <a:rPr lang="pt-BR" b="0" i="0" dirty="0">
                <a:solidFill>
                  <a:srgbClr val="465280"/>
                </a:solidFill>
                <a:effectLst/>
                <a:latin typeface="Centra No1"/>
              </a:rPr>
              <a:t>O Monumento pela Paz das Crianças - O monumento fica no Parque do Memorial da Paz de Hiroshima </a:t>
            </a:r>
            <a:endParaRPr lang="pt-BR" dirty="0"/>
          </a:p>
        </p:txBody>
      </p:sp>
      <p:pic>
        <p:nvPicPr>
          <p:cNvPr id="4" name="Imagem 3">
            <a:extLst>
              <a:ext uri="{FF2B5EF4-FFF2-40B4-BE49-F238E27FC236}">
                <a16:creationId xmlns:a16="http://schemas.microsoft.com/office/drawing/2014/main" id="{4BFB6EC6-E5CA-4927-B095-F0D648E82238}"/>
              </a:ext>
            </a:extLst>
          </p:cNvPr>
          <p:cNvPicPr>
            <a:picLocks noChangeAspect="1"/>
          </p:cNvPicPr>
          <p:nvPr/>
        </p:nvPicPr>
        <p:blipFill>
          <a:blip r:embed="rId3"/>
          <a:stretch>
            <a:fillRect/>
          </a:stretch>
        </p:blipFill>
        <p:spPr>
          <a:xfrm>
            <a:off x="2242484" y="-1"/>
            <a:ext cx="7732022" cy="4349263"/>
          </a:xfrm>
          <a:prstGeom prst="rect">
            <a:avLst/>
          </a:prstGeom>
        </p:spPr>
      </p:pic>
    </p:spTree>
    <p:extLst>
      <p:ext uri="{BB962C8B-B14F-4D97-AF65-F5344CB8AC3E}">
        <p14:creationId xmlns:p14="http://schemas.microsoft.com/office/powerpoint/2010/main" val="416842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C9B00EA-065C-49F9-9A8C-118E2BB65A88}"/>
              </a:ext>
            </a:extLst>
          </p:cNvPr>
          <p:cNvPicPr>
            <a:picLocks noChangeAspect="1"/>
          </p:cNvPicPr>
          <p:nvPr/>
        </p:nvPicPr>
        <p:blipFill>
          <a:blip r:embed="rId3"/>
          <a:stretch>
            <a:fillRect/>
          </a:stretch>
        </p:blipFill>
        <p:spPr>
          <a:xfrm>
            <a:off x="2307787" y="776410"/>
            <a:ext cx="7772838" cy="4334852"/>
          </a:xfrm>
          <a:prstGeom prst="rect">
            <a:avLst/>
          </a:prstGeom>
        </p:spPr>
      </p:pic>
    </p:spTree>
    <p:extLst>
      <p:ext uri="{BB962C8B-B14F-4D97-AF65-F5344CB8AC3E}">
        <p14:creationId xmlns:p14="http://schemas.microsoft.com/office/powerpoint/2010/main" val="2097272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3D45DE4-450D-4D37-AFF4-F1C5E47F4DF3}"/>
              </a:ext>
            </a:extLst>
          </p:cNvPr>
          <p:cNvPicPr>
            <a:picLocks noChangeAspect="1"/>
          </p:cNvPicPr>
          <p:nvPr/>
        </p:nvPicPr>
        <p:blipFill>
          <a:blip r:embed="rId3"/>
          <a:stretch>
            <a:fillRect/>
          </a:stretch>
        </p:blipFill>
        <p:spPr>
          <a:xfrm>
            <a:off x="2192215" y="564051"/>
            <a:ext cx="7888410" cy="4542448"/>
          </a:xfrm>
          <a:prstGeom prst="rect">
            <a:avLst/>
          </a:prstGeom>
        </p:spPr>
      </p:pic>
    </p:spTree>
    <p:extLst>
      <p:ext uri="{BB962C8B-B14F-4D97-AF65-F5344CB8AC3E}">
        <p14:creationId xmlns:p14="http://schemas.microsoft.com/office/powerpoint/2010/main" val="95771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A75B8CA-D89E-44B0-B345-638CB2F569ED}"/>
              </a:ext>
            </a:extLst>
          </p:cNvPr>
          <p:cNvSpPr txBox="1"/>
          <p:nvPr/>
        </p:nvSpPr>
        <p:spPr>
          <a:xfrm>
            <a:off x="2590800" y="422032"/>
            <a:ext cx="6928338" cy="4708981"/>
          </a:xfrm>
          <a:prstGeom prst="rect">
            <a:avLst/>
          </a:prstGeom>
          <a:noFill/>
        </p:spPr>
        <p:txBody>
          <a:bodyPr wrap="square">
            <a:spAutoFit/>
          </a:bodyPr>
          <a:lstStyle/>
          <a:p>
            <a:r>
              <a:rPr lang="pt-BR" sz="2400" b="1" dirty="0">
                <a:solidFill>
                  <a:schemeClr val="accent5"/>
                </a:solidFill>
              </a:rPr>
              <a:t>História da </a:t>
            </a:r>
            <a:r>
              <a:rPr lang="pt-BR" sz="2400" b="1" dirty="0" err="1">
                <a:solidFill>
                  <a:schemeClr val="accent5"/>
                </a:solidFill>
              </a:rPr>
              <a:t>Sadako</a:t>
            </a:r>
            <a:endParaRPr lang="pt-BR" sz="2400" b="1" dirty="0">
              <a:solidFill>
                <a:schemeClr val="accent5"/>
              </a:solidFill>
            </a:endParaRPr>
          </a:p>
          <a:p>
            <a:endParaRPr lang="pt-BR" sz="2400" dirty="0"/>
          </a:p>
          <a:p>
            <a:r>
              <a:rPr lang="pt-BR" sz="2400" dirty="0"/>
              <a:t>Como uma simbologia deste nosso compromisso, convido para dobrarem comigo um </a:t>
            </a:r>
            <a:r>
              <a:rPr lang="pt-BR" sz="2400" dirty="0" err="1"/>
              <a:t>Tsuru</a:t>
            </a:r>
            <a:r>
              <a:rPr lang="pt-BR" sz="2400" dirty="0"/>
              <a:t>, para que possamos colocar sinais de </a:t>
            </a:r>
          </a:p>
          <a:p>
            <a:r>
              <a:rPr lang="pt-BR" sz="2400" dirty="0"/>
              <a:t>paz em nossas ações e nas redes sociais também.</a:t>
            </a:r>
          </a:p>
          <a:p>
            <a:endParaRPr lang="pt-BR" sz="2400" dirty="0"/>
          </a:p>
          <a:p>
            <a:endParaRPr lang="pt-BR" sz="2400" dirty="0"/>
          </a:p>
          <a:p>
            <a:r>
              <a:rPr lang="pt-BR" sz="2400" dirty="0"/>
              <a:t>Compartilhe seu trabalho usando: </a:t>
            </a:r>
            <a:r>
              <a:rPr lang="pt-BR" sz="2400" b="1" dirty="0">
                <a:solidFill>
                  <a:schemeClr val="accent5"/>
                </a:solidFill>
              </a:rPr>
              <a:t>#donspelapazieclb</a:t>
            </a:r>
          </a:p>
          <a:p>
            <a:endParaRPr lang="pt-BR" dirty="0"/>
          </a:p>
          <a:p>
            <a:endParaRPr lang="pt-BR" dirty="0"/>
          </a:p>
        </p:txBody>
      </p:sp>
      <p:sp>
        <p:nvSpPr>
          <p:cNvPr id="6" name="CaixaDeTexto 5">
            <a:extLst>
              <a:ext uri="{FF2B5EF4-FFF2-40B4-BE49-F238E27FC236}">
                <a16:creationId xmlns:a16="http://schemas.microsoft.com/office/drawing/2014/main" id="{844809E7-68E0-420C-BC63-844B42B08F7A}"/>
              </a:ext>
            </a:extLst>
          </p:cNvPr>
          <p:cNvSpPr txBox="1"/>
          <p:nvPr/>
        </p:nvSpPr>
        <p:spPr>
          <a:xfrm>
            <a:off x="3006970" y="4807847"/>
            <a:ext cx="6095998" cy="646331"/>
          </a:xfrm>
          <a:prstGeom prst="rect">
            <a:avLst/>
          </a:prstGeom>
          <a:noFill/>
        </p:spPr>
        <p:txBody>
          <a:bodyPr wrap="square">
            <a:spAutoFit/>
          </a:bodyPr>
          <a:lstStyle/>
          <a:p>
            <a:r>
              <a:rPr lang="pt-BR" dirty="0">
                <a:hlinkClick r:id="rId3"/>
              </a:rPr>
              <a:t>https://www.youtube.com/watch?v=pcYa9EGymX4</a:t>
            </a:r>
            <a:endParaRPr lang="pt-BR" dirty="0"/>
          </a:p>
          <a:p>
            <a:endParaRPr lang="pt-BR" dirty="0"/>
          </a:p>
        </p:txBody>
      </p:sp>
    </p:spTree>
    <p:extLst>
      <p:ext uri="{BB962C8B-B14F-4D97-AF65-F5344CB8AC3E}">
        <p14:creationId xmlns:p14="http://schemas.microsoft.com/office/powerpoint/2010/main" val="1898993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F9DA39D-49B9-4EBD-B652-39F97E0C3D29}"/>
              </a:ext>
            </a:extLst>
          </p:cNvPr>
          <p:cNvSpPr txBox="1"/>
          <p:nvPr/>
        </p:nvSpPr>
        <p:spPr>
          <a:xfrm>
            <a:off x="2485292" y="69017"/>
            <a:ext cx="7291753" cy="5601533"/>
          </a:xfrm>
          <a:prstGeom prst="rect">
            <a:avLst/>
          </a:prstGeom>
          <a:noFill/>
        </p:spPr>
        <p:txBody>
          <a:bodyPr wrap="square">
            <a:spAutoFit/>
          </a:bodyPr>
          <a:lstStyle/>
          <a:p>
            <a:r>
              <a:rPr lang="pt-BR" sz="2800" b="1" dirty="0">
                <a:solidFill>
                  <a:schemeClr val="accent5"/>
                </a:solidFill>
              </a:rPr>
              <a:t>Oração final:</a:t>
            </a:r>
          </a:p>
          <a:p>
            <a:endParaRPr lang="pt-BR" dirty="0"/>
          </a:p>
          <a:p>
            <a:r>
              <a:rPr lang="pt-BR" sz="2400" dirty="0"/>
              <a:t> Querido e amado Deus, obrigada por mais este encontro, obrigada pelos momentos de paz em nossa vida. Pedimos que cuides das pessoas que sofrem pela falta de paz, pelas pessoas que sofrem devido às complicações da Covid-19. Dá forças aos profissionais da área da saúde que não medem esforços para manter a vida das pessoas. Intercedemos por professoras e professores que tiveram que se reinventar na área da educação, sendo que, muitas vezes, as condições de ensino à distância não sejam das melhores. Na certeza de que ouves a nossa oração, nos unimos e dizemos em conjunto: Pai nosso que estás nos céus...</a:t>
            </a:r>
          </a:p>
        </p:txBody>
      </p:sp>
    </p:spTree>
    <p:extLst>
      <p:ext uri="{BB962C8B-B14F-4D97-AF65-F5344CB8AC3E}">
        <p14:creationId xmlns:p14="http://schemas.microsoft.com/office/powerpoint/2010/main" val="394299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2506</TotalTime>
  <Words>408</Words>
  <Application>Microsoft Office PowerPoint</Application>
  <PresentationFormat>Personalizar</PresentationFormat>
  <Paragraphs>32</Paragraphs>
  <Slides>10</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10</vt:i4>
      </vt:variant>
    </vt:vector>
  </HeadingPairs>
  <TitlesOfParts>
    <vt:vector size="16" baseType="lpstr">
      <vt:lpstr>Arial</vt:lpstr>
      <vt:lpstr>Centra No1</vt:lpstr>
      <vt:lpstr>Symbol</vt:lpstr>
      <vt:lpstr>Ubuntu</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Vivian Bayer Trentini</dc:creator>
  <dc:description/>
  <cp:lastModifiedBy>Vivian Bayer Trentini</cp:lastModifiedBy>
  <cp:revision>33</cp:revision>
  <dcterms:created xsi:type="dcterms:W3CDTF">2020-05-14T11:22:19Z</dcterms:created>
  <dcterms:modified xsi:type="dcterms:W3CDTF">2021-04-12T20:57:56Z</dcterms:modified>
  <dc:language>pt-BR</dc:language>
</cp:coreProperties>
</file>