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150564-5949-45C2-BEA4-E4CBAD447BFE}" v="45" dt="2020-03-20T17:14:00.6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EB150564-5949-45C2-BEA4-E4CBAD447BFE}"/>
    <pc:docChg chg="modSld">
      <pc:chgData name="" userId="" providerId="" clId="Web-{EB150564-5949-45C2-BEA4-E4CBAD447BFE}" dt="2020-03-20T17:14:00.689" v="41" actId="1076"/>
      <pc:docMkLst>
        <pc:docMk/>
      </pc:docMkLst>
      <pc:sldChg chg="addSp modSp">
        <pc:chgData name="" userId="" providerId="" clId="Web-{EB150564-5949-45C2-BEA4-E4CBAD447BFE}" dt="2020-03-20T17:14:00.689" v="41" actId="1076"/>
        <pc:sldMkLst>
          <pc:docMk/>
          <pc:sldMk cId="525481177" sldId="293"/>
        </pc:sldMkLst>
        <pc:spChg chg="mod">
          <ac:chgData name="" userId="" providerId="" clId="Web-{EB150564-5949-45C2-BEA4-E4CBAD447BFE}" dt="2020-03-20T17:11:19.017" v="25" actId="20577"/>
          <ac:spMkLst>
            <pc:docMk/>
            <pc:sldMk cId="525481177" sldId="293"/>
            <ac:spMk id="2" creationId="{00000000-0000-0000-0000-000000000000}"/>
          </ac:spMkLst>
        </pc:spChg>
        <pc:picChg chg="add mod">
          <ac:chgData name="" userId="" providerId="" clId="Web-{EB150564-5949-45C2-BEA4-E4CBAD447BFE}" dt="2020-03-20T17:14:00.689" v="41" actId="1076"/>
          <ac:picMkLst>
            <pc:docMk/>
            <pc:sldMk cId="525481177" sldId="293"/>
            <ac:picMk id="5" creationId="{1F3012D7-E2C9-421D-A0AC-7833EB0639A3}"/>
          </ac:picMkLst>
        </pc:picChg>
        <pc:picChg chg="add mod">
          <ac:chgData name="" userId="" providerId="" clId="Web-{EB150564-5949-45C2-BEA4-E4CBAD447BFE}" dt="2020-03-20T17:13:49.627" v="39" actId="14100"/>
          <ac:picMkLst>
            <pc:docMk/>
            <pc:sldMk cId="525481177" sldId="293"/>
            <ac:picMk id="7" creationId="{F60FA6C2-AA97-4080-9F4C-386CD36B3D4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552056B-5B9E-4229-92B7-EC2E380C4227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88CE8AB-E004-4B20-9E90-E8F4D26D3D2D}" type="slidenum">
              <a:rPr lang="en-US" smtClean="0"/>
              <a:t>‹nº›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t="19447" r="23865" b="14889"/>
          <a:stretch/>
        </p:blipFill>
        <p:spPr>
          <a:xfrm rot="321801">
            <a:off x="5145955" y="1754955"/>
            <a:ext cx="3287732" cy="26521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7975" y="381000"/>
            <a:ext cx="6781800" cy="6858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Maiandra GD" panose="020E0502030308020204" pitchFamily="34" charset="0"/>
              </a:rPr>
              <a:t>DIA MUNDIAL DE ORAÇÃO 2021</a:t>
            </a:r>
            <a:endParaRPr lang="en-US" sz="3200" b="1" dirty="0">
              <a:latin typeface="Maiandra GD" panose="020E0502030308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990600"/>
            <a:ext cx="6705600" cy="914400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latin typeface="Maiandra GD" panose="020E0502030308020204" pitchFamily="34" charset="0"/>
              </a:rPr>
              <a:t>Preparado</a:t>
            </a:r>
            <a:r>
              <a:rPr lang="en-US" sz="2400" dirty="0" smtClean="0">
                <a:latin typeface="Maiandra GD" panose="020E0502030308020204" pitchFamily="34" charset="0"/>
              </a:rPr>
              <a:t> pelo WDP de Vanuatu</a:t>
            </a:r>
            <a:endParaRPr lang="en-US" sz="2400" dirty="0">
              <a:latin typeface="Maiandra GD" panose="020E0502030308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91457"/>
            <a:ext cx="1803175" cy="177777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 rot="20342563">
            <a:off x="301572" y="4100827"/>
            <a:ext cx="2555809" cy="2722295"/>
          </a:xfrm>
          <a:prstGeom prst="ellipse">
            <a:avLst/>
          </a:prstGeom>
          <a:solidFill>
            <a:schemeClr val="tx2">
              <a:lumMod val="5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 rot="20057167">
            <a:off x="230804" y="4809592"/>
            <a:ext cx="2697343" cy="1304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“</a:t>
            </a:r>
            <a:r>
              <a:rPr lang="en-US" sz="2000" b="1" dirty="0" err="1" smtClean="0">
                <a:solidFill>
                  <a:schemeClr val="bg1"/>
                </a:solidFill>
                <a:latin typeface="Maiandra GD" panose="020E0502030308020204" pitchFamily="34" charset="0"/>
              </a:rPr>
              <a:t>Construir</a:t>
            </a:r>
            <a:r>
              <a:rPr lang="en-US" sz="2000" b="1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Maiandra GD" panose="020E0502030308020204" pitchFamily="34" charset="0"/>
              </a:rPr>
              <a:t>sobre</a:t>
            </a:r>
            <a:r>
              <a:rPr lang="en-US" sz="2000" b="1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 um </a:t>
            </a:r>
            <a:r>
              <a:rPr lang="en-US" sz="2000" b="1" dirty="0" err="1" smtClean="0">
                <a:solidFill>
                  <a:schemeClr val="bg1"/>
                </a:solidFill>
                <a:latin typeface="Maiandra GD" panose="020E0502030308020204" pitchFamily="34" charset="0"/>
              </a:rPr>
              <a:t>firme</a:t>
            </a:r>
            <a:r>
              <a:rPr lang="en-US" sz="2000" b="1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Maiandra GD" panose="020E0502030308020204" pitchFamily="34" charset="0"/>
              </a:rPr>
              <a:t>fundamento</a:t>
            </a:r>
            <a:r>
              <a:rPr lang="en-US" sz="2000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”</a:t>
            </a:r>
            <a:endParaRPr lang="en-US" sz="2000" dirty="0">
              <a:solidFill>
                <a:schemeClr val="bg1"/>
              </a:solidFill>
              <a:latin typeface="Maiandra GD" panose="020E0502030308020204" pitchFamily="34" charset="0"/>
            </a:endParaRPr>
          </a:p>
          <a:p>
            <a:r>
              <a:rPr lang="en-US" sz="2000">
                <a:solidFill>
                  <a:schemeClr val="bg1"/>
                </a:solidFill>
                <a:latin typeface="Maiandra GD" panose="020E0502030308020204" pitchFamily="34" charset="0"/>
              </a:rPr>
              <a:t>​</a:t>
            </a:r>
            <a:r>
              <a:rPr lang="en-US" sz="2000" smtClean="0">
                <a:solidFill>
                  <a:schemeClr val="bg1"/>
                </a:solidFill>
                <a:latin typeface="Maiandra GD" panose="020E0502030308020204" pitchFamily="34" charset="0"/>
              </a:rPr>
              <a:t>Mateus </a:t>
            </a:r>
            <a:r>
              <a:rPr lang="en-US" sz="2000" dirty="0">
                <a:solidFill>
                  <a:schemeClr val="bg1"/>
                </a:solidFill>
                <a:latin typeface="Maiandra GD" panose="020E0502030308020204" pitchFamily="34" charset="0"/>
              </a:rPr>
              <a:t>7:24-27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82"/>
          <a:stretch/>
        </p:blipFill>
        <p:spPr>
          <a:xfrm rot="21016420">
            <a:off x="2548886" y="1754751"/>
            <a:ext cx="2957404" cy="26525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9" r="13680" b="2783"/>
          <a:stretch/>
        </p:blipFill>
        <p:spPr>
          <a:xfrm>
            <a:off x="3974392" y="3259071"/>
            <a:ext cx="3188408" cy="27758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249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786" y="152400"/>
            <a:ext cx="8686799" cy="838200"/>
          </a:xfrm>
        </p:spPr>
        <p:txBody>
          <a:bodyPr/>
          <a:lstStyle/>
          <a:p>
            <a:r>
              <a:rPr lang="en-US" dirty="0" err="1" smtClean="0">
                <a:latin typeface="Maiandra GD" panose="020E0502030308020204" pitchFamily="34" charset="0"/>
              </a:rPr>
              <a:t>Geografia</a:t>
            </a:r>
            <a:r>
              <a:rPr lang="en-US" dirty="0" smtClean="0">
                <a:latin typeface="Maiandra GD" panose="020E0502030308020204" pitchFamily="34" charset="0"/>
              </a:rPr>
              <a:t> &amp; </a:t>
            </a:r>
            <a:r>
              <a:rPr lang="en-US" dirty="0" err="1" smtClean="0">
                <a:latin typeface="Maiandra GD" panose="020E0502030308020204" pitchFamily="34" charset="0"/>
              </a:rPr>
              <a:t>População</a:t>
            </a:r>
            <a:endParaRPr lang="en-US" dirty="0">
              <a:latin typeface="Maiandra GD" panose="020E0502030308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" t="3642" r="4393" b="4181"/>
          <a:stretch/>
        </p:blipFill>
        <p:spPr>
          <a:xfrm>
            <a:off x="4575136" y="847907"/>
            <a:ext cx="4492663" cy="5933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99"/>
          <a:stretch/>
        </p:blipFill>
        <p:spPr>
          <a:xfrm>
            <a:off x="152400" y="850474"/>
            <a:ext cx="4576363" cy="2611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67680" y="3387357"/>
            <a:ext cx="42743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Champagne Beach, Espiritu Santo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7"/>
          <a:stretch/>
        </p:blipFill>
        <p:spPr>
          <a:xfrm>
            <a:off x="152400" y="3632979"/>
            <a:ext cx="4527954" cy="3148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Straight Arrow Connector 13"/>
          <p:cNvCxnSpPr/>
          <p:nvPr/>
        </p:nvCxnSpPr>
        <p:spPr>
          <a:xfrm flipH="1" flipV="1">
            <a:off x="4680355" y="2318349"/>
            <a:ext cx="882245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559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395512"/>
            <a:ext cx="9144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Mount </a:t>
            </a:r>
            <a:r>
              <a:rPr lang="en-US" sz="1500" dirty="0" err="1">
                <a:latin typeface="Maiandra GD" panose="020E0502030308020204" pitchFamily="34" charset="0"/>
              </a:rPr>
              <a:t>Yasur</a:t>
            </a:r>
            <a:r>
              <a:rPr lang="en-US" sz="1500" dirty="0">
                <a:latin typeface="Maiandra GD" panose="020E0502030308020204" pitchFamily="34" charset="0"/>
              </a:rPr>
              <a:t> Volcano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77660"/>
            <a:ext cx="8839200" cy="5393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>
                <a:latin typeface="Maiandra GD" panose="020E0502030308020204" pitchFamily="34" charset="0"/>
              </a:rPr>
              <a:t>Geografia &amp; População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099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4" r="1" b="18736"/>
          <a:stretch/>
        </p:blipFill>
        <p:spPr>
          <a:xfrm>
            <a:off x="165340" y="940136"/>
            <a:ext cx="8779055" cy="5447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751" y="6306321"/>
            <a:ext cx="9144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Cyclone Pam, March 2015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340" y="6306321"/>
            <a:ext cx="99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Maiandra GD" panose="020E0502030308020204" pitchFamily="34" charset="0"/>
              </a:rPr>
              <a:t>©Roselyn Tor 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212786" y="152400"/>
            <a:ext cx="8686799" cy="838200"/>
          </a:xfrm>
        </p:spPr>
        <p:txBody>
          <a:bodyPr/>
          <a:lstStyle/>
          <a:p>
            <a:r>
              <a:rPr lang="en-US" dirty="0" err="1" smtClean="0">
                <a:latin typeface="Maiandra GD" panose="020E0502030308020204" pitchFamily="34" charset="0"/>
              </a:rPr>
              <a:t>Geografia</a:t>
            </a:r>
            <a:r>
              <a:rPr lang="en-US" dirty="0" smtClean="0">
                <a:latin typeface="Maiandra GD" panose="020E0502030308020204" pitchFamily="34" charset="0"/>
              </a:rPr>
              <a:t> &amp; </a:t>
            </a:r>
            <a:r>
              <a:rPr lang="en-US" dirty="0" err="1" smtClean="0">
                <a:latin typeface="Maiandra GD" panose="020E0502030308020204" pitchFamily="34" charset="0"/>
              </a:rPr>
              <a:t>População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8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1"/>
          <a:stretch/>
        </p:blipFill>
        <p:spPr>
          <a:xfrm>
            <a:off x="169197" y="1010397"/>
            <a:ext cx="8794104" cy="5524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69197" y="6477000"/>
            <a:ext cx="87941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Rebuilding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212786" y="152400"/>
            <a:ext cx="8686799" cy="838200"/>
          </a:xfrm>
        </p:spPr>
        <p:txBody>
          <a:bodyPr/>
          <a:lstStyle/>
          <a:p>
            <a:r>
              <a:rPr lang="en-US" dirty="0" err="1" smtClean="0">
                <a:latin typeface="Maiandra GD" panose="020E0502030308020204" pitchFamily="34" charset="0"/>
              </a:rPr>
              <a:t>Geografia</a:t>
            </a:r>
            <a:r>
              <a:rPr lang="en-US" dirty="0" smtClean="0">
                <a:latin typeface="Maiandra GD" panose="020E0502030308020204" pitchFamily="34" charset="0"/>
              </a:rPr>
              <a:t> &amp; </a:t>
            </a:r>
            <a:r>
              <a:rPr lang="en-US" dirty="0" err="1" smtClean="0">
                <a:latin typeface="Maiandra GD" panose="020E0502030308020204" pitchFamily="34" charset="0"/>
              </a:rPr>
              <a:t>População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171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7" b="2482"/>
          <a:stretch/>
        </p:blipFill>
        <p:spPr>
          <a:xfrm>
            <a:off x="200467" y="990600"/>
            <a:ext cx="8754568" cy="5628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212786" y="152400"/>
            <a:ext cx="8686799" cy="838200"/>
          </a:xfrm>
        </p:spPr>
        <p:txBody>
          <a:bodyPr/>
          <a:lstStyle/>
          <a:p>
            <a:r>
              <a:rPr lang="en-US" dirty="0" err="1" smtClean="0">
                <a:latin typeface="Maiandra GD" panose="020E0502030308020204" pitchFamily="34" charset="0"/>
              </a:rPr>
              <a:t>Geografia</a:t>
            </a:r>
            <a:r>
              <a:rPr lang="en-US" dirty="0" smtClean="0">
                <a:latin typeface="Maiandra GD" panose="020E0502030308020204" pitchFamily="34" charset="0"/>
              </a:rPr>
              <a:t> &amp; </a:t>
            </a:r>
            <a:r>
              <a:rPr lang="en-US" dirty="0" err="1" smtClean="0">
                <a:latin typeface="Maiandra GD" panose="020E0502030308020204" pitchFamily="34" charset="0"/>
              </a:rPr>
              <a:t>População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71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" t="7807" r="5882" b="16574"/>
          <a:stretch/>
        </p:blipFill>
        <p:spPr>
          <a:xfrm>
            <a:off x="152400" y="1066799"/>
            <a:ext cx="8839200" cy="5370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6431240"/>
            <a:ext cx="8839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Poster in </a:t>
            </a:r>
            <a:r>
              <a:rPr lang="en-US" sz="1500" dirty="0" err="1">
                <a:latin typeface="Maiandra GD" panose="020E0502030308020204" pitchFamily="34" charset="0"/>
              </a:rPr>
              <a:t>Bislama</a:t>
            </a:r>
            <a:endParaRPr lang="en-US" sz="1500" dirty="0">
              <a:latin typeface="Maiandra GD" panose="020E0502030308020204" pitchFamily="34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212786" y="152400"/>
            <a:ext cx="8686799" cy="838200"/>
          </a:xfrm>
        </p:spPr>
        <p:txBody>
          <a:bodyPr/>
          <a:lstStyle/>
          <a:p>
            <a:r>
              <a:rPr lang="en-US" dirty="0" err="1" smtClean="0">
                <a:latin typeface="Maiandra GD" panose="020E0502030308020204" pitchFamily="34" charset="0"/>
              </a:rPr>
              <a:t>Geografia</a:t>
            </a:r>
            <a:r>
              <a:rPr lang="en-US" dirty="0" smtClean="0">
                <a:latin typeface="Maiandra GD" panose="020E0502030308020204" pitchFamily="34" charset="0"/>
              </a:rPr>
              <a:t> &amp; </a:t>
            </a:r>
            <a:r>
              <a:rPr lang="en-US" dirty="0" err="1" smtClean="0">
                <a:latin typeface="Maiandra GD" panose="020E0502030308020204" pitchFamily="34" charset="0"/>
              </a:rPr>
              <a:t>População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351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01792"/>
            <a:ext cx="8885382" cy="4691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212786" y="152400"/>
            <a:ext cx="8686799" cy="838200"/>
          </a:xfrm>
        </p:spPr>
        <p:txBody>
          <a:bodyPr/>
          <a:lstStyle/>
          <a:p>
            <a:r>
              <a:rPr lang="en-US" dirty="0" err="1" smtClean="0">
                <a:latin typeface="Maiandra GD" panose="020E0502030308020204" pitchFamily="34" charset="0"/>
              </a:rPr>
              <a:t>Geografia</a:t>
            </a:r>
            <a:r>
              <a:rPr lang="en-US" dirty="0" smtClean="0">
                <a:latin typeface="Maiandra GD" panose="020E0502030308020204" pitchFamily="34" charset="0"/>
              </a:rPr>
              <a:t> &amp; </a:t>
            </a:r>
            <a:r>
              <a:rPr lang="en-US" dirty="0" err="1" smtClean="0">
                <a:latin typeface="Maiandra GD" panose="020E0502030308020204" pitchFamily="34" charset="0"/>
              </a:rPr>
              <a:t>População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999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96"/>
          <a:stretch/>
        </p:blipFill>
        <p:spPr>
          <a:xfrm>
            <a:off x="152400" y="1178861"/>
            <a:ext cx="8851856" cy="4826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63902" y="5943600"/>
            <a:ext cx="88518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Thatched House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História</a:t>
            </a:r>
            <a:r>
              <a:rPr lang="en-US" dirty="0" smtClean="0">
                <a:latin typeface="Maiandra GD" panose="020E0502030308020204" pitchFamily="34" charset="0"/>
              </a:rPr>
              <a:t> </a:t>
            </a:r>
            <a:r>
              <a:rPr lang="en-US" dirty="0" err="1" smtClean="0">
                <a:latin typeface="Maiandra GD" panose="020E0502030308020204" pitchFamily="34" charset="0"/>
              </a:rPr>
              <a:t>Política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623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4290"/>
          <a:stretch/>
        </p:blipFill>
        <p:spPr>
          <a:xfrm>
            <a:off x="152400" y="838201"/>
            <a:ext cx="8889698" cy="5717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6403770"/>
            <a:ext cx="88896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latin typeface="Maiandra GD" panose="020E0502030308020204" pitchFamily="34" charset="0"/>
              </a:rPr>
              <a:t>Malvatumauri</a:t>
            </a:r>
            <a:r>
              <a:rPr lang="en-US" sz="1500" dirty="0">
                <a:latin typeface="Maiandra GD" panose="020E0502030308020204" pitchFamily="34" charset="0"/>
              </a:rPr>
              <a:t> National Council of Chiefs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6403770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Maiandra GD" panose="020E0502030308020204" pitchFamily="34" charset="0"/>
              </a:rPr>
              <a:t>©Roselyn Tor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História</a:t>
            </a:r>
            <a:r>
              <a:rPr lang="en-US" dirty="0" smtClean="0">
                <a:latin typeface="Maiandra GD" panose="020E0502030308020204" pitchFamily="34" charset="0"/>
              </a:rPr>
              <a:t> </a:t>
            </a:r>
            <a:r>
              <a:rPr lang="en-US" dirty="0" err="1" smtClean="0">
                <a:latin typeface="Maiandra GD" panose="020E0502030308020204" pitchFamily="34" charset="0"/>
              </a:rPr>
              <a:t>Política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25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8" r="3894"/>
          <a:stretch/>
        </p:blipFill>
        <p:spPr>
          <a:xfrm rot="5400000">
            <a:off x="3792194" y="1497570"/>
            <a:ext cx="5667219" cy="4564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3690">
            <a:off x="6523484" y="4196842"/>
            <a:ext cx="2690874" cy="26908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6" b="4424"/>
          <a:stretch/>
        </p:blipFill>
        <p:spPr>
          <a:xfrm>
            <a:off x="35939" y="3810000"/>
            <a:ext cx="4419601" cy="2803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0" b="10093"/>
          <a:stretch/>
        </p:blipFill>
        <p:spPr>
          <a:xfrm>
            <a:off x="76200" y="907210"/>
            <a:ext cx="4419598" cy="2785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76199" y="3572217"/>
            <a:ext cx="42671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Coast of </a:t>
            </a:r>
            <a:r>
              <a:rPr lang="en-US" sz="1500" dirty="0" err="1">
                <a:latin typeface="Maiandra GD" panose="020E0502030308020204" pitchFamily="34" charset="0"/>
              </a:rPr>
              <a:t>Ambae</a:t>
            </a:r>
            <a:r>
              <a:rPr lang="en-US" sz="1500" dirty="0">
                <a:latin typeface="Maiandra GD" panose="020E0502030308020204" pitchFamily="34" charset="0"/>
              </a:rPr>
              <a:t> Island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139" y="6516703"/>
            <a:ext cx="42671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Pentecost Island</a:t>
            </a: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História</a:t>
            </a:r>
            <a:r>
              <a:rPr lang="en-US" dirty="0" smtClean="0">
                <a:latin typeface="Maiandra GD" panose="020E0502030308020204" pitchFamily="34" charset="0"/>
              </a:rPr>
              <a:t> </a:t>
            </a:r>
            <a:r>
              <a:rPr lang="en-US" dirty="0" err="1" smtClean="0">
                <a:latin typeface="Maiandra GD" panose="020E0502030308020204" pitchFamily="34" charset="0"/>
              </a:rPr>
              <a:t>Política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02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8833449" cy="585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Economia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3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78" y="914400"/>
            <a:ext cx="8858622" cy="586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Economia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43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" r="6511"/>
          <a:stretch/>
        </p:blipFill>
        <p:spPr>
          <a:xfrm rot="5400000">
            <a:off x="-552092" y="1581508"/>
            <a:ext cx="5676183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4" r="3676"/>
          <a:stretch/>
        </p:blipFill>
        <p:spPr>
          <a:xfrm rot="5400000">
            <a:off x="3779087" y="1340687"/>
            <a:ext cx="5700625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419600" y="6500330"/>
            <a:ext cx="42862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Cassava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800" y="6467587"/>
            <a:ext cx="3920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Coconut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Economia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424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9" r="44765"/>
          <a:stretch/>
        </p:blipFill>
        <p:spPr>
          <a:xfrm rot="5400000">
            <a:off x="1900964" y="-534559"/>
            <a:ext cx="5374256" cy="8807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Economia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955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"/>
          <a:stretch/>
        </p:blipFill>
        <p:spPr>
          <a:xfrm>
            <a:off x="152400" y="838200"/>
            <a:ext cx="464820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9"/>
          <a:stretch/>
        </p:blipFill>
        <p:spPr>
          <a:xfrm rot="5400000">
            <a:off x="3809999" y="1676402"/>
            <a:ext cx="6019802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Economia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423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6"/>
          <a:stretch/>
        </p:blipFill>
        <p:spPr>
          <a:xfrm>
            <a:off x="0" y="992038"/>
            <a:ext cx="9144000" cy="5865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Economia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775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" r="1855"/>
          <a:stretch/>
        </p:blipFill>
        <p:spPr>
          <a:xfrm>
            <a:off x="152400" y="801584"/>
            <a:ext cx="8859328" cy="6056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Educação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78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" t="4025" r="1352" b="8679"/>
          <a:stretch/>
        </p:blipFill>
        <p:spPr>
          <a:xfrm>
            <a:off x="146649" y="871268"/>
            <a:ext cx="8885207" cy="5986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Educação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107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" b="6554"/>
          <a:stretch/>
        </p:blipFill>
        <p:spPr>
          <a:xfrm>
            <a:off x="152400" y="762000"/>
            <a:ext cx="88392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Educação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429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88" r="3415" b="5698"/>
          <a:stretch/>
        </p:blipFill>
        <p:spPr>
          <a:xfrm>
            <a:off x="152400" y="762000"/>
            <a:ext cx="88392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Saúde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982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195"/>
          <a:stretch/>
        </p:blipFill>
        <p:spPr>
          <a:xfrm>
            <a:off x="152400" y="838200"/>
            <a:ext cx="883920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Saúde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808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8" r="6430"/>
          <a:stretch/>
        </p:blipFill>
        <p:spPr>
          <a:xfrm>
            <a:off x="152400" y="1143000"/>
            <a:ext cx="5229045" cy="455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" r="14987"/>
          <a:stretch/>
        </p:blipFill>
        <p:spPr>
          <a:xfrm rot="5400000">
            <a:off x="4800180" y="1503791"/>
            <a:ext cx="4591025" cy="3791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52399" y="5638800"/>
            <a:ext cx="52290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Village Water Well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99784" y="5629617"/>
            <a:ext cx="37918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Port Vila Water Tank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Saúde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622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9" t="13711" r="15660" b="28747"/>
          <a:stretch/>
        </p:blipFill>
        <p:spPr>
          <a:xfrm>
            <a:off x="0" y="914400"/>
            <a:ext cx="4782903" cy="3217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8" t="13712" r="11791" b="21794"/>
          <a:stretch/>
        </p:blipFill>
        <p:spPr>
          <a:xfrm>
            <a:off x="4268638" y="914400"/>
            <a:ext cx="4875362" cy="3217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" t="15472" r="22830" b="24048"/>
          <a:stretch/>
        </p:blipFill>
        <p:spPr>
          <a:xfrm>
            <a:off x="2057400" y="3670052"/>
            <a:ext cx="4876800" cy="304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858000" y="4038600"/>
            <a:ext cx="2209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Presbyterian Church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90900" y="6553200"/>
            <a:ext cx="2209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Roman Catholic Church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" y="4038600"/>
            <a:ext cx="2057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Church of Christ</a:t>
            </a: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Religião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143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4" b="-1"/>
          <a:stretch/>
        </p:blipFill>
        <p:spPr>
          <a:xfrm>
            <a:off x="139460" y="854015"/>
            <a:ext cx="8839200" cy="6003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Direitos</a:t>
            </a:r>
            <a:r>
              <a:rPr lang="en-US" dirty="0" smtClean="0">
                <a:latin typeface="Maiandra GD" panose="020E0502030308020204" pitchFamily="34" charset="0"/>
              </a:rPr>
              <a:t> das </a:t>
            </a:r>
            <a:r>
              <a:rPr lang="en-US" dirty="0" err="1" smtClean="0">
                <a:latin typeface="Maiandra GD" panose="020E0502030308020204" pitchFamily="34" charset="0"/>
              </a:rPr>
              <a:t>Mulheres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173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2" r="34937"/>
          <a:stretch/>
        </p:blipFill>
        <p:spPr>
          <a:xfrm>
            <a:off x="112143" y="914400"/>
            <a:ext cx="3587747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t="9560" r="13410"/>
          <a:stretch/>
        </p:blipFill>
        <p:spPr>
          <a:xfrm>
            <a:off x="3505200" y="914400"/>
            <a:ext cx="5541082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Direitos</a:t>
            </a:r>
            <a:r>
              <a:rPr lang="en-US" dirty="0" smtClean="0">
                <a:latin typeface="Maiandra GD" panose="020E0502030308020204" pitchFamily="34" charset="0"/>
              </a:rPr>
              <a:t> das </a:t>
            </a:r>
            <a:r>
              <a:rPr lang="en-US" dirty="0" err="1" smtClean="0">
                <a:latin typeface="Maiandra GD" panose="020E0502030308020204" pitchFamily="34" charset="0"/>
              </a:rPr>
              <a:t>Mulheres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015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4"/>
          <a:stretch/>
        </p:blipFill>
        <p:spPr>
          <a:xfrm>
            <a:off x="138022" y="762000"/>
            <a:ext cx="8848897" cy="5901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Direitos</a:t>
            </a:r>
            <a:r>
              <a:rPr lang="en-US" dirty="0" smtClean="0">
                <a:latin typeface="Maiandra GD" panose="020E0502030308020204" pitchFamily="34" charset="0"/>
              </a:rPr>
              <a:t> da Juventude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791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r="11727"/>
          <a:stretch/>
        </p:blipFill>
        <p:spPr>
          <a:xfrm rot="5400000">
            <a:off x="-506083" y="1420484"/>
            <a:ext cx="5888965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79"/>
          <a:stretch/>
        </p:blipFill>
        <p:spPr>
          <a:xfrm rot="5400000">
            <a:off x="3849192" y="1485798"/>
            <a:ext cx="5888967" cy="4441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572988" y="6534835"/>
            <a:ext cx="44413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Sand drawing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399" y="6534835"/>
            <a:ext cx="45720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Slit Drum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Cultura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164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199"/>
            <a:ext cx="6038330" cy="6696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172200" y="1066800"/>
            <a:ext cx="2743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solidFill>
                  <a:schemeClr val="bg1"/>
                </a:solidFill>
                <a:latin typeface="Maiandra GD" panose="020E0502030308020204" pitchFamily="34" charset="0"/>
              </a:rPr>
              <a:t>Nagol</a:t>
            </a:r>
            <a:r>
              <a:rPr lang="en-US" sz="1500" dirty="0">
                <a:solidFill>
                  <a:schemeClr val="bg1"/>
                </a:solidFill>
                <a:latin typeface="Maiandra GD" panose="020E0502030308020204" pitchFamily="34" charset="0"/>
              </a:rPr>
              <a:t> (land diving) Structure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19800" y="6526880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Maiandra GD" panose="020E0502030308020204" pitchFamily="34" charset="0"/>
              </a:rPr>
              <a:t>©Roselyn Tor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Maiandra GD" panose="020E0502030308020204" pitchFamily="34" charset="0"/>
              </a:rPr>
              <a:t>Cultura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548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23" b="1012"/>
          <a:stretch/>
        </p:blipFill>
        <p:spPr>
          <a:xfrm>
            <a:off x="100642" y="838201"/>
            <a:ext cx="52578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0" r="19525"/>
          <a:stretch/>
        </p:blipFill>
        <p:spPr>
          <a:xfrm>
            <a:off x="5181600" y="1543050"/>
            <a:ext cx="3893388" cy="4552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6518"/>
          <a:stretch/>
        </p:blipFill>
        <p:spPr>
          <a:xfrm>
            <a:off x="100642" y="3390720"/>
            <a:ext cx="5257800" cy="3467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358442" y="6019800"/>
            <a:ext cx="36331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Cooking </a:t>
            </a:r>
            <a:r>
              <a:rPr lang="en-US" sz="1500" dirty="0" err="1">
                <a:latin typeface="Maiandra GD" panose="020E0502030308020204" pitchFamily="34" charset="0"/>
              </a:rPr>
              <a:t>laplap</a:t>
            </a:r>
            <a:r>
              <a:rPr lang="en-US" sz="1500" dirty="0">
                <a:latin typeface="Maiandra GD" panose="020E0502030308020204" pitchFamily="34" charset="0"/>
              </a:rPr>
              <a:t> and presenting it to WDP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Cultura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988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5"/>
          <a:stretch/>
        </p:blipFill>
        <p:spPr>
          <a:xfrm>
            <a:off x="152400" y="838200"/>
            <a:ext cx="883920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latin typeface="Maiandra GD" panose="020E0502030308020204" pitchFamily="34" charset="0"/>
              </a:rPr>
              <a:t>WDP - </a:t>
            </a:r>
            <a:r>
              <a:rPr lang="en-US" dirty="0" err="1" smtClean="0">
                <a:latin typeface="Maiandra GD" panose="020E0502030308020204" pitchFamily="34" charset="0"/>
              </a:rPr>
              <a:t>Histórico</a:t>
            </a:r>
            <a:r>
              <a:rPr lang="en-US" dirty="0" smtClean="0">
                <a:latin typeface="Maiandra GD" panose="020E0502030308020204" pitchFamily="34" charset="0"/>
              </a:rPr>
              <a:t> do </a:t>
            </a:r>
            <a:r>
              <a:rPr lang="en-US" dirty="0" err="1" smtClean="0">
                <a:latin typeface="Maiandra GD" panose="020E0502030308020204" pitchFamily="34" charset="0"/>
              </a:rPr>
              <a:t>Comitê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116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914400"/>
            <a:ext cx="8860281" cy="586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latin typeface="Maiandra GD" panose="020E0502030308020204" pitchFamily="34" charset="0"/>
              </a:rPr>
              <a:t>WDP - </a:t>
            </a:r>
            <a:r>
              <a:rPr lang="en-US" dirty="0" err="1" smtClean="0">
                <a:latin typeface="Maiandra GD" panose="020E0502030308020204" pitchFamily="34" charset="0"/>
              </a:rPr>
              <a:t>Histórico</a:t>
            </a:r>
            <a:r>
              <a:rPr lang="en-US" dirty="0" smtClean="0">
                <a:latin typeface="Maiandra GD" panose="020E0502030308020204" pitchFamily="34" charset="0"/>
              </a:rPr>
              <a:t> do </a:t>
            </a:r>
            <a:r>
              <a:rPr lang="en-US" dirty="0" err="1" smtClean="0">
                <a:latin typeface="Maiandra GD" panose="020E0502030308020204" pitchFamily="34" charset="0"/>
              </a:rPr>
              <a:t>Comitê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917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" r="1508" b="379"/>
          <a:stretch/>
        </p:blipFill>
        <p:spPr>
          <a:xfrm>
            <a:off x="152400" y="824588"/>
            <a:ext cx="8833449" cy="6033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latin typeface="Maiandra GD" panose="020E0502030308020204" pitchFamily="34" charset="0"/>
              </a:rPr>
              <a:t>WDP - </a:t>
            </a:r>
            <a:r>
              <a:rPr lang="en-US" dirty="0" err="1" smtClean="0">
                <a:latin typeface="Maiandra GD" panose="020E0502030308020204" pitchFamily="34" charset="0"/>
              </a:rPr>
              <a:t>Histórico</a:t>
            </a:r>
            <a:r>
              <a:rPr lang="en-US" dirty="0" smtClean="0">
                <a:latin typeface="Maiandra GD" panose="020E0502030308020204" pitchFamily="34" charset="0"/>
              </a:rPr>
              <a:t> do </a:t>
            </a:r>
            <a:r>
              <a:rPr lang="en-US" dirty="0" err="1" smtClean="0">
                <a:latin typeface="Maiandra GD" panose="020E0502030308020204" pitchFamily="34" charset="0"/>
              </a:rPr>
              <a:t>Comitê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3586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" t="12563"/>
          <a:stretch/>
        </p:blipFill>
        <p:spPr>
          <a:xfrm>
            <a:off x="112142" y="838200"/>
            <a:ext cx="8955657" cy="594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latin typeface="Maiandra GD" panose="020E0502030308020204" pitchFamily="34" charset="0"/>
              </a:rPr>
              <a:t>WDP - </a:t>
            </a:r>
            <a:r>
              <a:rPr lang="en-US" dirty="0" err="1" smtClean="0">
                <a:latin typeface="Maiandra GD" panose="020E0502030308020204" pitchFamily="34" charset="0"/>
              </a:rPr>
              <a:t>Histórico</a:t>
            </a:r>
            <a:r>
              <a:rPr lang="en-US" dirty="0" smtClean="0">
                <a:latin typeface="Maiandra GD" panose="020E0502030308020204" pitchFamily="34" charset="0"/>
              </a:rPr>
              <a:t> do </a:t>
            </a:r>
            <a:r>
              <a:rPr lang="en-US" dirty="0" err="1" smtClean="0">
                <a:latin typeface="Maiandra GD" panose="020E0502030308020204" pitchFamily="34" charset="0"/>
              </a:rPr>
              <a:t>Comitê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76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" t="14241" b="14061"/>
          <a:stretch/>
        </p:blipFill>
        <p:spPr>
          <a:xfrm>
            <a:off x="-13544" y="820946"/>
            <a:ext cx="4661744" cy="2641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1" r="7846" b="17394"/>
          <a:stretch/>
        </p:blipFill>
        <p:spPr>
          <a:xfrm>
            <a:off x="-1747" y="3912183"/>
            <a:ext cx="4873205" cy="2336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6" r="9198" b="10512"/>
          <a:stretch/>
        </p:blipFill>
        <p:spPr>
          <a:xfrm>
            <a:off x="4449188" y="802026"/>
            <a:ext cx="4694812" cy="2686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6" b="5890"/>
          <a:stretch/>
        </p:blipFill>
        <p:spPr>
          <a:xfrm>
            <a:off x="4694812" y="3923685"/>
            <a:ext cx="4419600" cy="2324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76200" y="3429000"/>
            <a:ext cx="4419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Bible Study Group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6698" y="3429000"/>
            <a:ext cx="4419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Children’s Program Group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6248074"/>
            <a:ext cx="472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Country Background Group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600" y="6247748"/>
            <a:ext cx="42556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Worship Service Group</a:t>
            </a:r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latin typeface="Maiandra GD" panose="020E0502030308020204" pitchFamily="34" charset="0"/>
              </a:rPr>
              <a:t>WDP - </a:t>
            </a:r>
            <a:r>
              <a:rPr lang="en-US" dirty="0" err="1" smtClean="0">
                <a:latin typeface="Maiandra GD" panose="020E0502030308020204" pitchFamily="34" charset="0"/>
              </a:rPr>
              <a:t>Histórico</a:t>
            </a:r>
            <a:r>
              <a:rPr lang="en-US" dirty="0" smtClean="0">
                <a:latin typeface="Maiandra GD" panose="020E0502030308020204" pitchFamily="34" charset="0"/>
              </a:rPr>
              <a:t> do </a:t>
            </a:r>
            <a:r>
              <a:rPr lang="en-US" dirty="0" err="1" smtClean="0">
                <a:latin typeface="Maiandra GD" panose="020E0502030308020204" pitchFamily="34" charset="0"/>
              </a:rPr>
              <a:t>Comitê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000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3959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0" y="5481870"/>
            <a:ext cx="9144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Maiandra GD" panose="020E0502030308020204" pitchFamily="34" charset="0"/>
              </a:rPr>
              <a:t>WDP Vanuatu Committee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latin typeface="Maiandra GD" panose="020E0502030308020204" pitchFamily="34" charset="0"/>
              </a:rPr>
              <a:t>WDP - </a:t>
            </a:r>
            <a:r>
              <a:rPr lang="en-US" dirty="0" err="1" smtClean="0">
                <a:latin typeface="Maiandra GD" panose="020E0502030308020204" pitchFamily="34" charset="0"/>
              </a:rPr>
              <a:t>Histórico</a:t>
            </a:r>
            <a:r>
              <a:rPr lang="en-US" dirty="0" smtClean="0">
                <a:latin typeface="Maiandra GD" panose="020E0502030308020204" pitchFamily="34" charset="0"/>
              </a:rPr>
              <a:t> do </a:t>
            </a:r>
            <a:r>
              <a:rPr lang="en-US" dirty="0" err="1" smtClean="0">
                <a:latin typeface="Maiandra GD" panose="020E0502030308020204" pitchFamily="34" charset="0"/>
              </a:rPr>
              <a:t>Comitê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6507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00594"/>
            <a:ext cx="8915400" cy="5905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Ilustração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4787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838200"/>
            <a:ext cx="4140225" cy="6012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A close up of a person&#10;&#10;Description generated with very high confidence">
            <a:extLst>
              <a:ext uri="{FF2B5EF4-FFF2-40B4-BE49-F238E27FC236}">
                <a16:creationId xmlns:a16="http://schemas.microsoft.com/office/drawing/2014/main" id="{1F3012D7-E2C9-421D-A0AC-7833EB063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15" y="3983711"/>
            <a:ext cx="4417825" cy="29319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7" descr="A picture containing indoor, table, colorful, cluttered&#10;&#10;Description generated with very high confidence">
            <a:extLst>
              <a:ext uri="{FF2B5EF4-FFF2-40B4-BE49-F238E27FC236}">
                <a16:creationId xmlns:a16="http://schemas.microsoft.com/office/drawing/2014/main" id="{F60FA6C2-AA97-4080-9F4C-386CD36B3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30" y="839973"/>
            <a:ext cx="4816547" cy="3224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212786" y="152400"/>
            <a:ext cx="8686799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latin typeface="Maiandra GD" panose="020E0502030308020204" pitchFamily="34" charset="0"/>
              </a:rPr>
              <a:t>Biografia</a:t>
            </a:r>
            <a:r>
              <a:rPr lang="en-US" dirty="0" smtClean="0">
                <a:latin typeface="Maiandra GD" panose="020E0502030308020204" pitchFamily="34" charset="0"/>
              </a:rPr>
              <a:t> da </a:t>
            </a:r>
            <a:r>
              <a:rPr lang="en-US" dirty="0" err="1" smtClean="0">
                <a:latin typeface="Maiandra GD" panose="020E0502030308020204" pitchFamily="34" charset="0"/>
              </a:rPr>
              <a:t>Artista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4811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487</TotalTime>
  <Words>194</Words>
  <Application>Microsoft Office PowerPoint</Application>
  <PresentationFormat>Apresentação na tela (4:3)</PresentationFormat>
  <Paragraphs>69</Paragraphs>
  <Slides>38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3" baseType="lpstr">
      <vt:lpstr>Arial</vt:lpstr>
      <vt:lpstr>Candara</vt:lpstr>
      <vt:lpstr>Maiandra GD</vt:lpstr>
      <vt:lpstr>Symbol</vt:lpstr>
      <vt:lpstr>Waveform</vt:lpstr>
      <vt:lpstr>DIA MUNDIAL DE ORAÇÃO 2021</vt:lpstr>
      <vt:lpstr>Geografia &amp; População</vt:lpstr>
      <vt:lpstr>Apresentação do PowerPoint</vt:lpstr>
      <vt:lpstr>Geografia &amp; População</vt:lpstr>
      <vt:lpstr>Geografia &amp; População</vt:lpstr>
      <vt:lpstr>Geografia &amp; População</vt:lpstr>
      <vt:lpstr>Geografia &amp; População</vt:lpstr>
      <vt:lpstr>Geografia &amp; População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Sisters of St. Dominic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DAY OF PRAYER 2021</dc:title>
  <dc:creator>Admin</dc:creator>
  <cp:lastModifiedBy>Usuário do Windows</cp:lastModifiedBy>
  <cp:revision>42</cp:revision>
  <dcterms:created xsi:type="dcterms:W3CDTF">2020-01-30T14:14:27Z</dcterms:created>
  <dcterms:modified xsi:type="dcterms:W3CDTF">2020-06-22T18:52:52Z</dcterms:modified>
</cp:coreProperties>
</file>