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 id="2147483672" r:id="rId2"/>
  </p:sldMasterIdLst>
  <p:notesMasterIdLst>
    <p:notesMasterId r:id="rId14"/>
  </p:notesMasterIdLst>
  <p:sldIdLst>
    <p:sldId id="268" r:id="rId3"/>
    <p:sldId id="271" r:id="rId4"/>
    <p:sldId id="270" r:id="rId5"/>
    <p:sldId id="262" r:id="rId6"/>
    <p:sldId id="266" r:id="rId7"/>
    <p:sldId id="263" r:id="rId8"/>
    <p:sldId id="264" r:id="rId9"/>
    <p:sldId id="265" r:id="rId10"/>
    <p:sldId id="257" r:id="rId11"/>
    <p:sldId id="258" r:id="rId12"/>
    <p:sldId id="267" r:id="rId13"/>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
      <p:font typeface="Kozuka Gothic Pro H" panose="020B0800000000000000" pitchFamily="34" charset="-128"/>
      <p:bold r:id="rId19"/>
    </p:embeddedFont>
    <p:embeddedFont>
      <p:font typeface="Calibri Light" panose="020F0302020204030204" pitchFamily="34" charset="0"/>
      <p:regular r:id="rId20"/>
      <p:italic r:id="rId21"/>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9599" autoAdjust="0"/>
  </p:normalViewPr>
  <p:slideViewPr>
    <p:cSldViewPr snapToGrid="0">
      <p:cViewPr varScale="1">
        <p:scale>
          <a:sx n="66" d="100"/>
          <a:sy n="66" d="100"/>
        </p:scale>
        <p:origin x="1530"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font" Target="fonts/font7.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916A0B-C551-4A02-81C4-6EA7196F6EC2}" type="datetimeFigureOut">
              <a:rPr lang="pt-BR" smtClean="0"/>
              <a:t>23/07/2020</a:t>
            </a:fld>
            <a:endParaRPr lang="pt-BR"/>
          </a:p>
        </p:txBody>
      </p:sp>
      <p:sp>
        <p:nvSpPr>
          <p:cNvPr id="4" name="Espaço Reservado para Imagem de Slide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3C6EAE-1084-4FD6-8B8D-3B33D3A95344}" type="slidenum">
              <a:rPr lang="pt-BR" smtClean="0"/>
              <a:t>‹nº›</a:t>
            </a:fld>
            <a:endParaRPr lang="pt-BR"/>
          </a:p>
        </p:txBody>
      </p:sp>
    </p:spTree>
    <p:extLst>
      <p:ext uri="{BB962C8B-B14F-4D97-AF65-F5344CB8AC3E}">
        <p14:creationId xmlns:p14="http://schemas.microsoft.com/office/powerpoint/2010/main" val="4180664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LUTERO E O BATISMO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No Batismo, Jesus Cristo distribui a salvação como que num envelope com tesouro, pois a salvação não se vê, vê-se apenas a água. O tesouro é real. “O tesouro está dentro do envelope, cremos nisto, mas não o vemos.” A salvação está no Batismo, não a vemos, mas isto cremos. Para que tenhamos proveito, precisamos recebê-lo e vivê-lo por toda vida. Lutero dizia: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Glaubst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du</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so</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hast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du</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glaubst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du</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nicht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so</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hast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du</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nicht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(Se tu crês, tu tens, se tu não crês, tu não tens.). Lutero enfatiza que no Batismo acontece a renúncia ao diabo e a decisão de aceitar Cristo e tudo o que Ele fez em nosso favor.</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Em todos os documentos que Lutero escreve sobre o Batismo, ele usa a mesma estrutura:</a:t>
            </a:r>
          </a:p>
          <a:p>
            <a:pPr marL="742950" lvl="1" indent="-285750">
              <a:lnSpc>
                <a:spcPct val="107000"/>
              </a:lnSpc>
              <a:spcAft>
                <a:spcPts val="0"/>
              </a:spcAft>
              <a:buFont typeface="+mj-lt"/>
              <a:buAutoNum type="arabicParen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essência, ou dignidade do Batismo;</a:t>
            </a:r>
          </a:p>
          <a:p>
            <a:pPr marL="742950" lvl="1" indent="-285750">
              <a:lnSpc>
                <a:spcPct val="107000"/>
              </a:lnSpc>
              <a:spcAft>
                <a:spcPts val="0"/>
              </a:spcAft>
              <a:buFont typeface="+mj-lt"/>
              <a:buAutoNum type="arabicParen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proveito do Batismo;</a:t>
            </a:r>
          </a:p>
          <a:p>
            <a:pPr marL="742950" lvl="1" indent="-285750">
              <a:lnSpc>
                <a:spcPct val="107000"/>
              </a:lnSpc>
              <a:spcAft>
                <a:spcPts val="0"/>
              </a:spcAft>
              <a:buFont typeface="+mj-lt"/>
              <a:buAutoNum type="arabicParen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significado do Batismo;</a:t>
            </a:r>
          </a:p>
          <a:p>
            <a:pPr marL="742950" lvl="1" indent="-285750">
              <a:lnSpc>
                <a:spcPct val="107000"/>
              </a:lnSpc>
              <a:spcAft>
                <a:spcPts val="0"/>
              </a:spcAft>
              <a:buFont typeface="+mj-lt"/>
              <a:buAutoNum type="arabicParen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A relação entre arrependimento e Batismo;</a:t>
            </a:r>
          </a:p>
          <a:p>
            <a:pPr marL="742950" lvl="1" indent="-285750">
              <a:lnSpc>
                <a:spcPct val="107000"/>
              </a:lnSpc>
              <a:spcAft>
                <a:spcPts val="800"/>
              </a:spcAft>
              <a:buFont typeface="+mj-lt"/>
              <a:buAutoNum type="arabicParenR"/>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Batismo de crianças.</a:t>
            </a:r>
            <a:endParaRPr lang="pt-BR"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Espaço Reservado para Número de Slide 3"/>
          <p:cNvSpPr>
            <a:spLocks noGrp="1"/>
          </p:cNvSpPr>
          <p:nvPr>
            <p:ph type="sldNum" sz="quarter" idx="10"/>
          </p:nvPr>
        </p:nvSpPr>
        <p:spPr/>
        <p:txBody>
          <a:bodyPr/>
          <a:lstStyle/>
          <a:p>
            <a:fld id="{453C6EAE-1084-4FD6-8B8D-3B33D3A95344}" type="slidenum">
              <a:rPr lang="pt-BR" smtClean="0"/>
              <a:t>3</a:t>
            </a:fld>
            <a:endParaRPr lang="pt-BR"/>
          </a:p>
        </p:txBody>
      </p:sp>
    </p:spTree>
    <p:extLst>
      <p:ext uri="{BB962C8B-B14F-4D97-AF65-F5344CB8AC3E}">
        <p14:creationId xmlns:p14="http://schemas.microsoft.com/office/powerpoint/2010/main" val="668602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1) A essência do Batismo – O que é afinal o Batismo?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Batismo é palavra de Deus, é ordem de Deus unida a um elemento da natureza. A Palavra de Deus que ordena o Batismo tem duas características: é Mandamento – Mateus 28.19: Ide, portanto, fazei discípulos de todas as nações, batizando-os em nome do Pai, do Filho e do Espírito Santo e é promessa divina – Marcos 16.16: Quem crer e for batizado será salvo; quem, porém, não crer será condenado.</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caminho da salvação é ser batizado e crer. Deus batiza. A nós cabe crer. Estes são os dois lados do acordo. Veja que são dois lados e não dois pontos. O primeiro e o segundo passo. O primeiro crer – adultos; ou primeiro ser batizado – crianças.</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Quando uma pessoa batizada quebra o acordo, deixando de crer, Deus não retira dela o seu amor. O “sim” de Deus no Batismo é para todo o sempre. A fé da pessoa não valida ou invalida o Batismo; este sempre é válido. A fé tem a ver com o “proveito” do Batismo, que é o segundo ponto.</a:t>
            </a:r>
          </a:p>
          <a:p>
            <a:endParaRPr lang="pt-BR" dirty="0"/>
          </a:p>
        </p:txBody>
      </p:sp>
      <p:sp>
        <p:nvSpPr>
          <p:cNvPr id="4" name="Espaço Reservado para Número de Slide 3"/>
          <p:cNvSpPr>
            <a:spLocks noGrp="1"/>
          </p:cNvSpPr>
          <p:nvPr>
            <p:ph type="sldNum" sz="quarter" idx="10"/>
          </p:nvPr>
        </p:nvSpPr>
        <p:spPr/>
        <p:txBody>
          <a:bodyPr/>
          <a:lstStyle/>
          <a:p>
            <a:fld id="{453C6EAE-1084-4FD6-8B8D-3B33D3A95344}" type="slidenum">
              <a:rPr lang="pt-BR" smtClean="0"/>
              <a:t>4</a:t>
            </a:fld>
            <a:endParaRPr lang="pt-BR"/>
          </a:p>
        </p:txBody>
      </p:sp>
    </p:spTree>
    <p:extLst>
      <p:ext uri="{BB962C8B-B14F-4D97-AF65-F5344CB8AC3E}">
        <p14:creationId xmlns:p14="http://schemas.microsoft.com/office/powerpoint/2010/main" val="3832509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2) O proveito do Batismo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Batismo, quando não leva a uma vida de fé, não tem proveito para a pessoa batizada. Ou seja, o Batismo tem proveito, efeito, salvação, somente através da fé. Lutero dizia que a fé tem que se ligar, se colar no Batismo. É a fé que se apega ao Batismo que salva. Os Sacramentos se cumprem quando são cridos e não enquanto se realizam. Os Sacramentos operam pelo poder da fé. Por isso Lutero dizia: Sou Batizado. A fé pressupõe esperar algo. Não se pode crer sem a promessa e não há promessa quando não se crê.</a:t>
            </a:r>
          </a:p>
          <a:p>
            <a:endParaRPr lang="pt-BR" dirty="0"/>
          </a:p>
        </p:txBody>
      </p:sp>
      <p:sp>
        <p:nvSpPr>
          <p:cNvPr id="4" name="Espaço Reservado para Número de Slide 3"/>
          <p:cNvSpPr>
            <a:spLocks noGrp="1"/>
          </p:cNvSpPr>
          <p:nvPr>
            <p:ph type="sldNum" sz="quarter" idx="10"/>
          </p:nvPr>
        </p:nvSpPr>
        <p:spPr/>
        <p:txBody>
          <a:bodyPr/>
          <a:lstStyle/>
          <a:p>
            <a:fld id="{453C6EAE-1084-4FD6-8B8D-3B33D3A95344}" type="slidenum">
              <a:rPr lang="pt-BR" smtClean="0"/>
              <a:t>5</a:t>
            </a:fld>
            <a:endParaRPr lang="pt-BR"/>
          </a:p>
        </p:txBody>
      </p:sp>
    </p:spTree>
    <p:extLst>
      <p:ext uri="{BB962C8B-B14F-4D97-AF65-F5344CB8AC3E}">
        <p14:creationId xmlns:p14="http://schemas.microsoft.com/office/powerpoint/2010/main" val="1306629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3) O significado do Batismo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Conforme Romanos 6.4-5: Fomos, pois sepultados com Ele [Cristo] na morte pelo Batismo; para que, como Cristo foi ressuscitado dentre os mortos pela glória do Pai, assim também andemos nós em novidade de vida. Porque, se fomos unidos com Ele na semelhança da sua morte, certamente, o seremos também na semelhança da sua ressurreição.</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No Batismo há morte para o “velho” e nascimento para o “novo”. O rito do Batismo é breve, mas o significado renova-se a cada dia. Lutero insiste numa vida 'santificada'. É preciso praticá-la sem cessar. A pessoa cristã deve diminuir diariamente a ira, o ódio, a inveja, a avareza, a preguiça, a soberba, sim, a incredulidade; e com o passar do tempo se tornar cada vez mais branda, paciente e mansa. Este é o exercício diário de uma vida de fé.</a:t>
            </a:r>
          </a:p>
          <a:p>
            <a:endParaRPr lang="pt-BR" dirty="0"/>
          </a:p>
        </p:txBody>
      </p:sp>
      <p:sp>
        <p:nvSpPr>
          <p:cNvPr id="4" name="Espaço Reservado para Número de Slide 3"/>
          <p:cNvSpPr>
            <a:spLocks noGrp="1"/>
          </p:cNvSpPr>
          <p:nvPr>
            <p:ph type="sldNum" sz="quarter" idx="10"/>
          </p:nvPr>
        </p:nvSpPr>
        <p:spPr/>
        <p:txBody>
          <a:bodyPr/>
          <a:lstStyle/>
          <a:p>
            <a:fld id="{453C6EAE-1084-4FD6-8B8D-3B33D3A95344}" type="slidenum">
              <a:rPr lang="pt-BR" smtClean="0"/>
              <a:t>6</a:t>
            </a:fld>
            <a:endParaRPr lang="pt-BR"/>
          </a:p>
        </p:txBody>
      </p:sp>
    </p:spTree>
    <p:extLst>
      <p:ext uri="{BB962C8B-B14F-4D97-AF65-F5344CB8AC3E}">
        <p14:creationId xmlns:p14="http://schemas.microsoft.com/office/powerpoint/2010/main" val="2627463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4) A relação entre arrependimento e Batismo</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Quando uma pessoa abandona o Batismo, negligenciou a fé e deixou de crer, vem o quarto ponto – o arrependimento. A comunidade tem o serviço de constantemente chamar as pessoas de volta para o sim de Deus que permanece.</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Lutero compara o Batismo com um barco. Se a pessoa pula ou cai fora do barco, ela pode afogar. O barco não afunda e as pessoas que ficam no barco chamam de volta e ajudam a voltar aquelas que caíram. Sempre é tempo de agarrar as mãos estendidas para voltar. É o processo de penitência e arrependimento dos seus erros. Quem assim vive está no caminho do Batismo, no caminho da salvação. Enquanto vivemos, precisamos de arrependimento. Quem está no barco, precisa estar, sempre, de mãos estendidas para ajudar aos que caíram. E essa é uma missão da comunidade que se encontra dentro do barco da vida com Cristo.</a:t>
            </a:r>
          </a:p>
          <a:p>
            <a:endParaRPr lang="pt-BR" dirty="0"/>
          </a:p>
        </p:txBody>
      </p:sp>
      <p:sp>
        <p:nvSpPr>
          <p:cNvPr id="4" name="Espaço Reservado para Número de Slide 3"/>
          <p:cNvSpPr>
            <a:spLocks noGrp="1"/>
          </p:cNvSpPr>
          <p:nvPr>
            <p:ph type="sldNum" sz="quarter" idx="10"/>
          </p:nvPr>
        </p:nvSpPr>
        <p:spPr/>
        <p:txBody>
          <a:bodyPr/>
          <a:lstStyle/>
          <a:p>
            <a:fld id="{453C6EAE-1084-4FD6-8B8D-3B33D3A95344}" type="slidenum">
              <a:rPr lang="pt-BR" smtClean="0"/>
              <a:t>7</a:t>
            </a:fld>
            <a:endParaRPr lang="pt-BR"/>
          </a:p>
        </p:txBody>
      </p:sp>
    </p:spTree>
    <p:extLst>
      <p:ext uri="{BB962C8B-B14F-4D97-AF65-F5344CB8AC3E}">
        <p14:creationId xmlns:p14="http://schemas.microsoft.com/office/powerpoint/2010/main" val="4724842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pPr>
              <a:lnSpc>
                <a:spcPct val="107000"/>
              </a:lnSpc>
              <a:spcAft>
                <a:spcPts val="800"/>
              </a:spcAft>
            </a:pPr>
            <a:r>
              <a:rPr lang="pt-BR" sz="1200" b="1" dirty="0" smtClean="0">
                <a:effectLst/>
                <a:latin typeface="Calibri" panose="020F0502020204030204" pitchFamily="34" charset="0"/>
                <a:ea typeface="Calibri" panose="020F0502020204030204" pitchFamily="34" charset="0"/>
                <a:cs typeface="Times New Roman" panose="02020603050405020304" pitchFamily="18" charset="0"/>
              </a:rPr>
              <a:t>5) O Batismo de crianças.</a:t>
            </a:r>
            <a:endParaRPr lang="pt-BR"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Lutero diz: “...se devem batizar as crianças, as quais, pelo Batismo, são entregues a Deus e a ele se tornam agradáveis.”. Esta é uma grande ação sacerdotal: entregar a criança a Deus para que Ele opere nela a fé, a partir do exemplo e ensino de pais, mães, padrinhos, madrinhas e da comunidade de fé. Isso é graça. (</a:t>
            </a:r>
            <a:r>
              <a:rPr lang="pt-BR" sz="1200" dirty="0" err="1" smtClean="0">
                <a:effectLst/>
                <a:latin typeface="Calibri" panose="020F0502020204030204" pitchFamily="34" charset="0"/>
                <a:ea typeface="Calibri" panose="020F0502020204030204" pitchFamily="34" charset="0"/>
                <a:cs typeface="Times New Roman" panose="02020603050405020304" pitchFamily="18" charset="0"/>
              </a:rPr>
              <a:t>Mt</a:t>
            </a: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 19.14)</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Por isso, lembremos aqui que a fé é essencial para a salvação e que ela se desenvolve pelo ouvir e praticar a palavra. Por isso, não podemos negligenciar o anúncio da palavra de Deus para as crianças e a qualquer pessoa que seja.</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É importante distinguir entre validade e proveito do Batismo. Quanto à 'validade' esta não deixa de existir nunca. Uma vez batizado, é batizado para sempre, para a eternidade. Deus não retira seu amor.</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Porém o 'proveito' depende de cada pessoa batizada. Se ela vive o Batismo ela tem proveito, se beneficia e beneficia toda a comunidade por causa das suas ações e atitudes.</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Hoje em dia há duas tendências: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1) Os que falam muito da 'validade' e esquecem do 'proveito' – são aqueles que valorizam apenas o rito como se fosse um passo de mágica que não traz responsabilidade e compromisso. </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2) Aqueles que dão tanto valor a conversão que até deixam de lado o Batismo em si. Na prática dão mais valor às suas ações – eu me converti, eu cheguei à fé - do que ao poder de Deus, pois é Ele quem permite crer por graça.</a:t>
            </a:r>
          </a:p>
          <a:p>
            <a:pPr>
              <a:lnSpc>
                <a:spcPct val="107000"/>
              </a:lnSpc>
              <a:spcAft>
                <a:spcPts val="800"/>
              </a:spcAft>
            </a:pPr>
            <a:r>
              <a:rPr lang="pt-BR" sz="1200" dirty="0" smtClean="0">
                <a:effectLst/>
                <a:latin typeface="Calibri" panose="020F0502020204030204" pitchFamily="34" charset="0"/>
                <a:ea typeface="Calibri" panose="020F0502020204030204" pitchFamily="34" charset="0"/>
                <a:cs typeface="Times New Roman" panose="02020603050405020304" pitchFamily="18" charset="0"/>
              </a:rPr>
              <a:t>O importante é equilibrar 'validade' e 'proveito'. O sim de Deus é para sempre – validade; o nosso sim precisa ser renovado todos os dias – proveito na fé. Portanto, não digamos “Fui batizado”, mas digamos junto com o Reformador, “Sou Batizado!”.</a:t>
            </a:r>
          </a:p>
          <a:p>
            <a:endParaRPr lang="pt-BR" dirty="0"/>
          </a:p>
        </p:txBody>
      </p:sp>
      <p:sp>
        <p:nvSpPr>
          <p:cNvPr id="4" name="Espaço Reservado para Número de Slide 3"/>
          <p:cNvSpPr>
            <a:spLocks noGrp="1"/>
          </p:cNvSpPr>
          <p:nvPr>
            <p:ph type="sldNum" sz="quarter" idx="10"/>
          </p:nvPr>
        </p:nvSpPr>
        <p:spPr/>
        <p:txBody>
          <a:bodyPr/>
          <a:lstStyle/>
          <a:p>
            <a:fld id="{453C6EAE-1084-4FD6-8B8D-3B33D3A95344}" type="slidenum">
              <a:rPr lang="pt-BR" smtClean="0"/>
              <a:t>8</a:t>
            </a:fld>
            <a:endParaRPr lang="pt-BR"/>
          </a:p>
        </p:txBody>
      </p:sp>
    </p:spTree>
    <p:extLst>
      <p:ext uri="{BB962C8B-B14F-4D97-AF65-F5344CB8AC3E}">
        <p14:creationId xmlns:p14="http://schemas.microsoft.com/office/powerpoint/2010/main" val="5229069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Lutero - Sou batizado – não significa perfeição</a:t>
            </a:r>
          </a:p>
          <a:p>
            <a:r>
              <a:rPr lang="pt-BR" dirty="0" err="1" smtClean="0"/>
              <a:t>Baptizatus</a:t>
            </a:r>
            <a:r>
              <a:rPr lang="pt-BR" dirty="0" smtClean="0"/>
              <a:t> sum</a:t>
            </a:r>
          </a:p>
          <a:p>
            <a:r>
              <a:rPr lang="pt-BR" dirty="0" smtClean="0"/>
              <a:t>Em momentos de angustia,</a:t>
            </a:r>
            <a:r>
              <a:rPr lang="pt-BR" baseline="0" dirty="0" smtClean="0"/>
              <a:t> desespero, quando se sentia mal consigo mesmo ou com dúvidas, Lutero lembrava do seu batismo.</a:t>
            </a:r>
          </a:p>
          <a:p>
            <a:r>
              <a:rPr lang="pt-BR" baseline="0" dirty="0" smtClean="0"/>
              <a:t>Frase está escrita em sua escrivaninha</a:t>
            </a:r>
          </a:p>
          <a:p>
            <a:pPr marL="171450" indent="-171450">
              <a:buFontTx/>
              <a:buChar char="-"/>
            </a:pPr>
            <a:r>
              <a:rPr lang="pt-BR" baseline="0" dirty="0" smtClean="0"/>
              <a:t>Faz olhar para Deus e não para si mesmo</a:t>
            </a:r>
          </a:p>
          <a:p>
            <a:pPr marL="171450" indent="-171450">
              <a:buFontTx/>
              <a:buChar char="-"/>
            </a:pPr>
            <a:r>
              <a:rPr lang="pt-BR" baseline="0" dirty="0" smtClean="0"/>
              <a:t>Faz olhar não para meu próprio desempenho, merecimento, mas para o que Deus faz no batismo</a:t>
            </a:r>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10</a:t>
            </a:fld>
            <a:endParaRPr lang="pt-BR"/>
          </a:p>
        </p:txBody>
      </p:sp>
    </p:spTree>
    <p:extLst>
      <p:ext uri="{BB962C8B-B14F-4D97-AF65-F5344CB8AC3E}">
        <p14:creationId xmlns:p14="http://schemas.microsoft.com/office/powerpoint/2010/main" val="21950855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smtClean="0"/>
              <a:t>As pessoas batizadas de nossa comunidade refletem</a:t>
            </a:r>
            <a:r>
              <a:rPr lang="pt-BR" baseline="0" dirty="0" smtClean="0"/>
              <a:t> o que o batismo significa???</a:t>
            </a:r>
            <a:endParaRPr lang="pt-BR" dirty="0"/>
          </a:p>
        </p:txBody>
      </p:sp>
      <p:sp>
        <p:nvSpPr>
          <p:cNvPr id="4" name="Espaço Reservado para Número de Slide 3"/>
          <p:cNvSpPr>
            <a:spLocks noGrp="1"/>
          </p:cNvSpPr>
          <p:nvPr>
            <p:ph type="sldNum" sz="quarter" idx="10"/>
          </p:nvPr>
        </p:nvSpPr>
        <p:spPr/>
        <p:txBody>
          <a:bodyPr/>
          <a:lstStyle/>
          <a:p>
            <a:fld id="{2B5848EE-AD1B-4468-810F-48BCE3C5101B}" type="slidenum">
              <a:rPr lang="pt-BR" smtClean="0"/>
              <a:t>11</a:t>
            </a:fld>
            <a:endParaRPr lang="pt-BR"/>
          </a:p>
        </p:txBody>
      </p:sp>
    </p:spTree>
    <p:extLst>
      <p:ext uri="{BB962C8B-B14F-4D97-AF65-F5344CB8AC3E}">
        <p14:creationId xmlns:p14="http://schemas.microsoft.com/office/powerpoint/2010/main" val="1092942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fld id="{EF86D100-21E0-4782-829D-5AB012788FD3}"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3399773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F86D100-21E0-4782-829D-5AB012788FD3}"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2272926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smtClean="0"/>
              <a:t>Editar estilos de texto Mestre</a:t>
            </a:r>
          </a:p>
        </p:txBody>
      </p:sp>
      <p:sp>
        <p:nvSpPr>
          <p:cNvPr id="4" name="Date Placeholder 3"/>
          <p:cNvSpPr>
            <a:spLocks noGrp="1"/>
          </p:cNvSpPr>
          <p:nvPr>
            <p:ph type="dt" sz="half" idx="10"/>
          </p:nvPr>
        </p:nvSpPr>
        <p:spPr/>
        <p:txBody>
          <a:bodyPr/>
          <a:lstStyle/>
          <a:p>
            <a:fld id="{EF86D100-21E0-4782-829D-5AB012788FD3}"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4233495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fld id="{EF86D100-21E0-4782-829D-5AB012788FD3}" type="datetimeFigureOut">
              <a:rPr lang="pt-BR" smtClean="0"/>
              <a:t>23/07/2020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2226047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Editar estilos de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fld id="{EF86D100-21E0-4782-829D-5AB012788FD3}" type="datetimeFigureOut">
              <a:rPr lang="pt-BR" smtClean="0"/>
              <a:t>23/07/2020</a:t>
            </a:fld>
            <a:endParaRPr lang="pt-BR"/>
          </a:p>
        </p:txBody>
      </p:sp>
      <p:sp>
        <p:nvSpPr>
          <p:cNvPr id="8" name="Footer Placeholder 7"/>
          <p:cNvSpPr>
            <a:spLocks noGrp="1"/>
          </p:cNvSpPr>
          <p:nvPr>
            <p:ph type="ftr" sz="quarter" idx="11"/>
          </p:nvPr>
        </p:nvSpPr>
        <p:spPr/>
        <p:txBody>
          <a:bodyPr/>
          <a:lstStyle/>
          <a:p>
            <a:endParaRPr lang="pt-BR"/>
          </a:p>
        </p:txBody>
      </p:sp>
      <p:sp>
        <p:nvSpPr>
          <p:cNvPr id="9" name="Slide Number Placeholder 8"/>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25657238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fld id="{EF86D100-21E0-4782-829D-5AB012788FD3}" type="datetimeFigureOut">
              <a:rPr lang="pt-BR" smtClean="0"/>
              <a:t>23/07/2020</a:t>
            </a:fld>
            <a:endParaRPr lang="pt-BR"/>
          </a:p>
        </p:txBody>
      </p:sp>
      <p:sp>
        <p:nvSpPr>
          <p:cNvPr id="4" name="Footer Placeholder 3"/>
          <p:cNvSpPr>
            <a:spLocks noGrp="1"/>
          </p:cNvSpPr>
          <p:nvPr>
            <p:ph type="ftr" sz="quarter" idx="11"/>
          </p:nvPr>
        </p:nvSpPr>
        <p:spPr/>
        <p:txBody>
          <a:bodyPr/>
          <a:lstStyle/>
          <a:p>
            <a:endParaRPr lang="pt-BR"/>
          </a:p>
        </p:txBody>
      </p:sp>
      <p:sp>
        <p:nvSpPr>
          <p:cNvPr id="5" name="Slide Number Placeholder 4"/>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1196518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86D100-21E0-4782-829D-5AB012788FD3}" type="datetimeFigureOut">
              <a:rPr lang="pt-BR" smtClean="0"/>
              <a:t>23/07/2020</a:t>
            </a:fld>
            <a:endParaRPr lang="pt-BR"/>
          </a:p>
        </p:txBody>
      </p:sp>
      <p:sp>
        <p:nvSpPr>
          <p:cNvPr id="3" name="Footer Placeholder 2"/>
          <p:cNvSpPr>
            <a:spLocks noGrp="1"/>
          </p:cNvSpPr>
          <p:nvPr>
            <p:ph type="ftr" sz="quarter" idx="11"/>
          </p:nvPr>
        </p:nvSpPr>
        <p:spPr/>
        <p:txBody>
          <a:bodyPr/>
          <a:lstStyle/>
          <a:p>
            <a:endParaRPr lang="pt-BR"/>
          </a:p>
        </p:txBody>
      </p:sp>
      <p:sp>
        <p:nvSpPr>
          <p:cNvPr id="4" name="Slide Number Placeholder 3"/>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1730629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EF86D100-21E0-4782-829D-5AB012788FD3}" type="datetimeFigureOut">
              <a:rPr lang="pt-BR" smtClean="0"/>
              <a:t>23/07/2020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4292987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smtClean="0"/>
              <a:t>Editar estilos de texto Mestre</a:t>
            </a:r>
          </a:p>
        </p:txBody>
      </p:sp>
      <p:sp>
        <p:nvSpPr>
          <p:cNvPr id="5" name="Date Placeholder 4"/>
          <p:cNvSpPr>
            <a:spLocks noGrp="1"/>
          </p:cNvSpPr>
          <p:nvPr>
            <p:ph type="dt" sz="half" idx="10"/>
          </p:nvPr>
        </p:nvSpPr>
        <p:spPr/>
        <p:txBody>
          <a:bodyPr/>
          <a:lstStyle/>
          <a:p>
            <a:fld id="{EF86D100-21E0-4782-829D-5AB012788FD3}" type="datetimeFigureOut">
              <a:rPr lang="pt-BR" smtClean="0"/>
              <a:t>23/07/2020</a:t>
            </a:fld>
            <a:endParaRPr lang="pt-BR"/>
          </a:p>
        </p:txBody>
      </p:sp>
      <p:sp>
        <p:nvSpPr>
          <p:cNvPr id="6" name="Footer Placeholder 5"/>
          <p:cNvSpPr>
            <a:spLocks noGrp="1"/>
          </p:cNvSpPr>
          <p:nvPr>
            <p:ph type="ftr" sz="quarter" idx="11"/>
          </p:nvPr>
        </p:nvSpPr>
        <p:spPr/>
        <p:txBody>
          <a:bodyPr/>
          <a:lstStyle/>
          <a:p>
            <a:endParaRPr lang="pt-BR"/>
          </a:p>
        </p:txBody>
      </p:sp>
      <p:sp>
        <p:nvSpPr>
          <p:cNvPr id="7" name="Slide Number Placeholder 6"/>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13812707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F86D100-21E0-4782-829D-5AB012788FD3}"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36331205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fld id="{EF86D100-21E0-4782-829D-5AB012788FD3}" type="datetimeFigureOut">
              <a:rPr lang="pt-BR" smtClean="0"/>
              <a:t>23/07/2020</a:t>
            </a:fld>
            <a:endParaRPr lang="pt-BR"/>
          </a:p>
        </p:txBody>
      </p:sp>
      <p:sp>
        <p:nvSpPr>
          <p:cNvPr id="5" name="Footer Placeholder 4"/>
          <p:cNvSpPr>
            <a:spLocks noGrp="1"/>
          </p:cNvSpPr>
          <p:nvPr>
            <p:ph type="ftr" sz="quarter" idx="11"/>
          </p:nvPr>
        </p:nvSpPr>
        <p:spPr/>
        <p:txBody>
          <a:bodyPr/>
          <a:lstStyle/>
          <a:p>
            <a:endParaRPr lang="pt-BR"/>
          </a:p>
        </p:txBody>
      </p:sp>
      <p:sp>
        <p:nvSpPr>
          <p:cNvPr id="6" name="Slide Number Placeholder 5"/>
          <p:cNvSpPr>
            <a:spLocks noGrp="1"/>
          </p:cNvSpPr>
          <p:nvPr>
            <p:ph type="sldNum" sz="quarter" idx="12"/>
          </p:nvPr>
        </p:nvSpPr>
        <p:spPr/>
        <p:txBody>
          <a:bodyPr/>
          <a:lstStyle/>
          <a:p>
            <a:fld id="{3E22A2B4-22BD-40BE-92C1-0D970878460D}" type="slidenum">
              <a:rPr lang="pt-BR" smtClean="0"/>
              <a:t>‹nº›</a:t>
            </a:fld>
            <a:endParaRPr lang="pt-BR"/>
          </a:p>
        </p:txBody>
      </p:sp>
    </p:spTree>
    <p:extLst>
      <p:ext uri="{BB962C8B-B14F-4D97-AF65-F5344CB8AC3E}">
        <p14:creationId xmlns:p14="http://schemas.microsoft.com/office/powerpoint/2010/main" val="23000071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pt-BR" smtClean="0"/>
              <a:t>Clique para editar o título mestre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pt-BR" smtClean="0"/>
              <a:t>Clique para editar o estilo do subtítulo mestre</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15581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52647F38-B617-4D2F-AE0A-013F0C4D2C5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E97799C9-84D9-46D2-A11E-BCF8A720529D}"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32014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pt-BR" smtClean="0"/>
              <a:t>Clique para editar o título mestre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pt-BR" smtClean="0"/>
              <a:t>Clique para editar o texto mestre</a:t>
            </a:r>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01851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05BFA754-D5C3-4E66-96A6-867B257F58DC}"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5D84065D-F351-4B03-BD91-D8A6B8D4B362}"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9238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pt-BR" smtClean="0"/>
              <a:t>Clique para editar o título mestre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4" name="Content Placeholder 3"/>
          <p:cNvSpPr>
            <a:spLocks noGrp="1"/>
          </p:cNvSpPr>
          <p:nvPr>
            <p:ph sz="half" idx="2"/>
          </p:nvPr>
        </p:nvSpPr>
        <p:spPr>
          <a:xfrm>
            <a:off x="629842" y="2505075"/>
            <a:ext cx="3868340"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pt-BR" smtClean="0"/>
              <a:t>Clique para editar o texto mestre</a:t>
            </a:r>
          </a:p>
        </p:txBody>
      </p:sp>
      <p:sp>
        <p:nvSpPr>
          <p:cNvPr id="6" name="Content Placeholder 5"/>
          <p:cNvSpPr>
            <a:spLocks noGrp="1"/>
          </p:cNvSpPr>
          <p:nvPr>
            <p:ph sz="quarter" idx="4"/>
          </p:nvPr>
        </p:nvSpPr>
        <p:spPr>
          <a:xfrm>
            <a:off x="4629150" y="2505075"/>
            <a:ext cx="3887391" cy="3684588"/>
          </a:xfrm>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7" name="Date Placeholder 6"/>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74571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Date Placeholder 2"/>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9215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14402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24666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pt-BR" smtClean="0"/>
              <a:t>Clique para editar o título mestre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pt-BR" smtClean="0"/>
              <a:t>Clique no ícone para adicionar uma imagem</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pt-BR" smtClean="0"/>
              <a:t>Clique para editar o texto mestre</a:t>
            </a:r>
          </a:p>
        </p:txBody>
      </p:sp>
      <p:sp>
        <p:nvSpPr>
          <p:cNvPr id="5" name="Date Placeholder 4"/>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5669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BR" smtClean="0"/>
              <a:t>Clique para editar o título mestre</a:t>
            </a:r>
            <a:endParaRPr lang="en-US" dirty="0"/>
          </a:p>
        </p:txBody>
      </p:sp>
      <p:sp>
        <p:nvSpPr>
          <p:cNvPr id="3" name="Vertical Text Placeholder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7675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pt-BR" smtClean="0"/>
              <a:t>Clique para editar o título mestre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10"/>
          </p:nvPr>
        </p:nvSpPr>
        <p:spPr/>
        <p:txBody>
          <a:body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96324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Título, texto e conteúdo">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9"/>
            <a:ext cx="8229600" cy="1143000"/>
          </a:xfrm>
        </p:spPr>
        <p:txBody>
          <a:bodyPr/>
          <a:lstStyle/>
          <a:p>
            <a:r>
              <a:rPr lang="pt-BR" smtClean="0"/>
              <a:t>Clique para editar o estilo do título mestre</a:t>
            </a:r>
            <a:endParaRPr lang="pt-BR"/>
          </a:p>
        </p:txBody>
      </p:sp>
      <p:sp>
        <p:nvSpPr>
          <p:cNvPr id="3" name="Espaço Reservado para Texto 2"/>
          <p:cNvSpPr>
            <a:spLocks noGrp="1"/>
          </p:cNvSpPr>
          <p:nvPr>
            <p:ph type="body" sz="half" idx="1"/>
          </p:nvPr>
        </p:nvSpPr>
        <p:spPr>
          <a:xfrm>
            <a:off x="457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2"/>
            <a:ext cx="4038600" cy="4525963"/>
          </a:xfrm>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a:xfrm>
            <a:off x="457200" y="6245226"/>
            <a:ext cx="2133600" cy="476251"/>
          </a:xfrm>
          <a:prstGeom prst="rect">
            <a:avLst/>
          </a:prstGeom>
        </p:spPr>
        <p:txBody>
          <a:bodyPr/>
          <a:lstStyle>
            <a:lvl1pPr>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Espaço Reservado para Rodapé 5"/>
          <p:cNvSpPr>
            <a:spLocks noGrp="1"/>
          </p:cNvSpPr>
          <p:nvPr>
            <p:ph type="ftr" sz="quarter" idx="11"/>
          </p:nvPr>
        </p:nvSpPr>
        <p:spPr>
          <a:xfrm>
            <a:off x="3124200" y="6245226"/>
            <a:ext cx="2895600" cy="476251"/>
          </a:xfrm>
        </p:spPr>
        <p:txBody>
          <a:bodyPr/>
          <a:lstStyle>
            <a:lvl1pPr>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Espaço Reservado para Número de Slide 6"/>
          <p:cNvSpPr>
            <a:spLocks noGrp="1"/>
          </p:cNvSpPr>
          <p:nvPr>
            <p:ph type="sldNum" sz="quarter" idx="12"/>
          </p:nvPr>
        </p:nvSpPr>
        <p:spPr>
          <a:xfrm>
            <a:off x="6553200" y="6245226"/>
            <a:ext cx="2133600" cy="476251"/>
          </a:xfrm>
        </p:spPr>
        <p:txBody>
          <a:bodyPr/>
          <a:lstStyle>
            <a:lvl1pPr>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FCE0E8DD-F323-410A-A8D4-00D93BFEC3CF}" type="slidenum">
              <a:rPr kumimoji="0" lang="pt-BR"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pt-BR"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0017324"/>
      </p:ext>
    </p:extLst>
  </p:cSld>
  <p:clrMapOvr>
    <a:masterClrMapping/>
  </p:clrMapOvr>
  <p:transition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Editar estilos de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86D100-21E0-4782-829D-5AB012788FD3}" type="datetimeFigureOut">
              <a:rPr lang="pt-BR" smtClean="0"/>
              <a:t>23/07/2020</a:t>
            </a:fld>
            <a:endParaRPr lang="pt-B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22A2B4-22BD-40BE-92C1-0D970878460D}" type="slidenum">
              <a:rPr lang="pt-BR" smtClean="0"/>
              <a:t>‹nº›</a:t>
            </a:fld>
            <a:endParaRPr lang="pt-BR"/>
          </a:p>
        </p:txBody>
      </p:sp>
    </p:spTree>
    <p:extLst>
      <p:ext uri="{BB962C8B-B14F-4D97-AF65-F5344CB8AC3E}">
        <p14:creationId xmlns:p14="http://schemas.microsoft.com/office/powerpoint/2010/main" val="11680923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pt-BR" smtClean="0"/>
              <a:t>Clique para editar o título mestre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342900" rtl="0" eaLnBrk="1" fontAlgn="auto" latinLnBrk="0" hangingPunct="1">
              <a:lnSpc>
                <a:spcPct val="100000"/>
              </a:lnSpc>
              <a:spcBef>
                <a:spcPts val="0"/>
              </a:spcBef>
              <a:spcAft>
                <a:spcPts val="0"/>
              </a:spcAft>
              <a:buClrTx/>
              <a:buSzTx/>
              <a:buFontTx/>
              <a:buNone/>
              <a:tabLst/>
              <a:defRPr/>
            </a:pPr>
            <a:fld id="{B61BEF0D-F0BB-DE4B-95CE-6DB70DBA9567}" type="datetimeFigureOut">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342900" rtl="0" eaLnBrk="1" fontAlgn="auto" latinLnBrk="0" hangingPunct="1">
                <a:lnSpc>
                  <a:spcPct val="100000"/>
                </a:lnSpc>
                <a:spcBef>
                  <a:spcPts val="0"/>
                </a:spcBef>
                <a:spcAft>
                  <a:spcPts val="0"/>
                </a:spcAft>
                <a:buClrTx/>
                <a:buSzTx/>
                <a:buFontTx/>
                <a:buNone/>
                <a:tabLst/>
                <a:defRPr/>
              </a:pPr>
              <a:t>7/23/2020</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342900" rtl="0" eaLnBrk="1" fontAlgn="auto" latinLnBrk="0" hangingPunct="1">
              <a:lnSpc>
                <a:spcPct val="100000"/>
              </a:lnSpc>
              <a:spcBef>
                <a:spcPts val="0"/>
              </a:spcBef>
              <a:spcAft>
                <a:spcPts val="0"/>
              </a:spcAft>
              <a:buClrTx/>
              <a:buSzTx/>
              <a:buFontTx/>
              <a:buNone/>
              <a:tabLst/>
              <a:defRPr/>
            </a:pPr>
            <a:fld id="{D57F1E4F-1CFF-5643-939E-217C01CDF565}" type="slidenum">
              <a:rPr kumimoji="0" lang="en-US" sz="9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342900" rtl="0" eaLnBrk="1" fontAlgn="auto" latinLnBrk="0" hangingPunct="1">
                <a:lnSpc>
                  <a:spcPct val="100000"/>
                </a:lnSpc>
                <a:spcBef>
                  <a:spcPts val="0"/>
                </a:spcBef>
                <a:spcAft>
                  <a:spcPts val="0"/>
                </a:spcAft>
                <a:buClrTx/>
                <a:buSzTx/>
                <a:buFontTx/>
                <a:buNone/>
                <a:tabLst/>
                <a:defRPr/>
              </a:pPr>
              <a:t>‹nº›</a:t>
            </a:fld>
            <a:endParaRPr kumimoji="0" lang="en-US" sz="9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771677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p4"/><Relationship Id="rId1" Type="http://schemas.openxmlformats.org/officeDocument/2006/relationships/video" Target="NULL" TargetMode="Externa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Drop in water">
            <a:hlinkClick r:id="" action="ppaction://media"/>
          </p:cNvPr>
          <p:cNvPicPr>
            <a:picLocks noChangeAspect="1"/>
          </p:cNvPicPr>
          <p:nvPr>
            <a:videoFile r:link="rId1"/>
            <p:extLst>
              <p:ext uri="{DAA4B4D4-6D71-4841-9C94-3DE7FCFB9230}">
                <p14:media xmlns:p14="http://schemas.microsoft.com/office/powerpoint/2010/main" r:embed="rId2">
                  <p14:trim end="4933"/>
                  <p14:fade in="1000" out="1000"/>
                </p14:media>
              </p:ext>
            </p:extLst>
          </p:nvPr>
        </p:nvPicPr>
        <p:blipFill>
          <a:blip r:embed="rId4"/>
          <a:stretch>
            <a:fillRect/>
          </a:stretch>
        </p:blipFill>
        <p:spPr>
          <a:xfrm>
            <a:off x="0" y="548680"/>
            <a:ext cx="9144000" cy="5143500"/>
          </a:xfrm>
          <a:prstGeom prst="rect">
            <a:avLst/>
          </a:prstGeom>
        </p:spPr>
      </p:pic>
    </p:spTree>
    <p:extLst>
      <p:ext uri="{BB962C8B-B14F-4D97-AF65-F5344CB8AC3E}">
        <p14:creationId xmlns:p14="http://schemas.microsoft.com/office/powerpoint/2010/main" val="1127162878"/>
      </p:ext>
    </p:extLst>
  </p:cSld>
  <p:clrMapOvr>
    <a:masterClrMapping/>
  </p:clrMapOvr>
  <mc:AlternateContent xmlns:mc="http://schemas.openxmlformats.org/markup-compatibility/2006" xmlns:p14="http://schemas.microsoft.com/office/powerpoint/2010/main">
    <mc:Choice Requires="p14">
      <p:transition spd="slow" p14:dur="2000" advTm="16000"/>
    </mc:Choice>
    <mc:Fallback xmlns="">
      <p:transition spd="slow" advTm="16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98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1317" y="0"/>
            <a:ext cx="5561366" cy="6858000"/>
          </a:xfrm>
          <a:prstGeom prst="rect">
            <a:avLst/>
          </a:prstGeom>
        </p:spPr>
      </p:pic>
    </p:spTree>
    <p:extLst>
      <p:ext uri="{BB962C8B-B14F-4D97-AF65-F5344CB8AC3E}">
        <p14:creationId xmlns:p14="http://schemas.microsoft.com/office/powerpoint/2010/main" val="2932045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Agrupar 1"/>
          <p:cNvGrpSpPr>
            <a:grpSpLocks/>
          </p:cNvGrpSpPr>
          <p:nvPr/>
        </p:nvGrpSpPr>
        <p:grpSpPr bwMode="auto">
          <a:xfrm>
            <a:off x="-18256" y="168514"/>
            <a:ext cx="9180512" cy="1158478"/>
            <a:chOff x="0" y="5313109"/>
            <a:chExt cx="12192000" cy="1544890"/>
          </a:xfrm>
        </p:grpSpPr>
        <p:pic>
          <p:nvPicPr>
            <p:cNvPr id="5"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 name="Título 1"/>
          <p:cNvSpPr txBox="1">
            <a:spLocks/>
          </p:cNvSpPr>
          <p:nvPr/>
        </p:nvSpPr>
        <p:spPr>
          <a:xfrm>
            <a:off x="281795" y="3432128"/>
            <a:ext cx="3826768" cy="1143000"/>
          </a:xfrm>
          <a:prstGeom prst="rect">
            <a:avLst/>
          </a:prstGeom>
        </p:spPr>
        <p:txBody>
          <a:bodyPr vert="horz" lIns="91440" tIns="45720" rIns="91440" bIns="45720" rtlCol="0" anchor="b">
            <a:normAutofit fontScale="90000"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r>
              <a:rPr lang="pt-BR" dirty="0" smtClean="0">
                <a:latin typeface="Kozuka Gothic Pro H" pitchFamily="34" charset="-128"/>
                <a:ea typeface="Kozuka Gothic Pro H" pitchFamily="34" charset="-128"/>
              </a:rPr>
              <a:t>Lutero e o Batismo</a:t>
            </a:r>
            <a:endParaRPr lang="pt-BR" dirty="0">
              <a:latin typeface="Kozuka Gothic Pro H" pitchFamily="34" charset="-128"/>
              <a:ea typeface="Kozuka Gothic Pro H" pitchFamily="34" charset="-128"/>
            </a:endParaRPr>
          </a:p>
        </p:txBody>
      </p:sp>
      <p:cxnSp>
        <p:nvCxnSpPr>
          <p:cNvPr id="14" name="Conector reto 13"/>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 name="CaixaDeTexto 14"/>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6" name="CaixaDeTexto 15"/>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pic>
        <p:nvPicPr>
          <p:cNvPr id="17" name="Imagem 1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62352" y="1655689"/>
            <a:ext cx="4667040" cy="4695879"/>
          </a:xfrm>
          <a:prstGeom prst="rect">
            <a:avLst/>
          </a:prstGeom>
          <a:ln>
            <a:noFill/>
          </a:ln>
          <a:effectLst>
            <a:softEdge rad="112500"/>
          </a:effectLst>
        </p:spPr>
      </p:pic>
    </p:spTree>
    <p:extLst>
      <p:ext uri="{BB962C8B-B14F-4D97-AF65-F5344CB8AC3E}">
        <p14:creationId xmlns:p14="http://schemas.microsoft.com/office/powerpoint/2010/main" val="2989024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285213" y="1991117"/>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 essência do Batismo</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4" name="CaixaDeTexto 3"/>
          <p:cNvSpPr txBox="1"/>
          <p:nvPr/>
        </p:nvSpPr>
        <p:spPr>
          <a:xfrm>
            <a:off x="3439886" y="2886892"/>
            <a:ext cx="5092763" cy="2554545"/>
          </a:xfrm>
          <a:prstGeom prst="rect">
            <a:avLst/>
          </a:prstGeom>
          <a:noFill/>
        </p:spPr>
        <p:txBody>
          <a:bodyPr wrap="square" rtlCol="0">
            <a:spAutoFit/>
          </a:bodyPr>
          <a:lstStyle/>
          <a:p>
            <a:r>
              <a:rPr lang="pt-BR" sz="3200" b="1" dirty="0" smtClean="0"/>
              <a:t>Mateus 28.19 – Ordem</a:t>
            </a:r>
          </a:p>
          <a:p>
            <a:r>
              <a:rPr lang="pt-BR" sz="3200" b="1" dirty="0" smtClean="0"/>
              <a:t>Marcos 16.16 – Promessa</a:t>
            </a:r>
          </a:p>
          <a:p>
            <a:endParaRPr lang="pt-BR" sz="3200" b="1" dirty="0"/>
          </a:p>
          <a:p>
            <a:r>
              <a:rPr lang="pt-BR" sz="3200" b="1" dirty="0" smtClean="0"/>
              <a:t>Deus Batiza</a:t>
            </a:r>
          </a:p>
          <a:p>
            <a:r>
              <a:rPr lang="pt-BR" sz="3200" b="1" dirty="0" smtClean="0"/>
              <a:t>A nós cabe crer</a:t>
            </a:r>
            <a:endParaRPr lang="pt-BR" sz="3200" b="1" dirty="0"/>
          </a:p>
        </p:txBody>
      </p:sp>
      <p:sp>
        <p:nvSpPr>
          <p:cNvPr id="10" name="CaixaDeTexto 9"/>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5" name="CaixaDeTexto 14"/>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650082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500"/>
                                        <p:tgtEl>
                                          <p:spTgt spid="4">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Effect transition="in" filter="fade">
                                      <p:cBhvr>
                                        <p:cTn id="15" dur="500"/>
                                        <p:tgtEl>
                                          <p:spTgt spid="4">
                                            <p:txEl>
                                              <p:pRg st="1" end="1"/>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animEffect transition="in" filter="fade">
                                      <p:cBhvr>
                                        <p:cTn id="19" dur="500"/>
                                        <p:tgtEl>
                                          <p:spTgt spid="4">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animEffect transition="in" filter="fade">
                                      <p:cBhvr>
                                        <p:cTn id="23"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444870" y="1988840"/>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 essência do Batismo</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Retângulo de cantos arredondados 12"/>
          <p:cNvSpPr/>
          <p:nvPr/>
        </p:nvSpPr>
        <p:spPr>
          <a:xfrm>
            <a:off x="444870" y="2772611"/>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proveito do Batismo</a:t>
            </a:r>
            <a:endParaRPr lang="pt-BR" sz="2400" b="1" dirty="0"/>
          </a:p>
        </p:txBody>
      </p:sp>
      <p:sp>
        <p:nvSpPr>
          <p:cNvPr id="19" name="CaixaDeTexto 18"/>
          <p:cNvSpPr txBox="1"/>
          <p:nvPr/>
        </p:nvSpPr>
        <p:spPr>
          <a:xfrm>
            <a:off x="5133703" y="2103120"/>
            <a:ext cx="3709851" cy="3539430"/>
          </a:xfrm>
          <a:prstGeom prst="rect">
            <a:avLst/>
          </a:prstGeom>
          <a:noFill/>
        </p:spPr>
        <p:txBody>
          <a:bodyPr wrap="square" rtlCol="0">
            <a:spAutoFit/>
          </a:bodyPr>
          <a:lstStyle/>
          <a:p>
            <a:r>
              <a:rPr lang="pt-BR" sz="2800" b="1" dirty="0" smtClean="0"/>
              <a:t>Sacramentos se cumprem quando são cridos e não quando se realizam!</a:t>
            </a:r>
          </a:p>
          <a:p>
            <a:endParaRPr lang="pt-BR" sz="2800" b="1" dirty="0"/>
          </a:p>
          <a:p>
            <a:r>
              <a:rPr lang="pt-BR" sz="2800" b="1" dirty="0" smtClean="0"/>
              <a:t>O Batismo somente tem proveito, efeito, salvação através da fé!</a:t>
            </a:r>
            <a:endParaRPr lang="pt-BR" sz="2800" b="1" dirty="0"/>
          </a:p>
        </p:txBody>
      </p:sp>
      <p:sp>
        <p:nvSpPr>
          <p:cNvPr id="15" name="CaixaDeTexto 14"/>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7" name="CaixaDeTexto 16"/>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3358326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444870" y="1988840"/>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 essência do Batismo</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Retângulo de cantos arredondados 12"/>
          <p:cNvSpPr/>
          <p:nvPr/>
        </p:nvSpPr>
        <p:spPr>
          <a:xfrm>
            <a:off x="444870" y="2772611"/>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proveito do Batismo</a:t>
            </a:r>
            <a:endParaRPr lang="pt-BR" sz="2400" b="1" dirty="0"/>
          </a:p>
        </p:txBody>
      </p:sp>
      <p:sp>
        <p:nvSpPr>
          <p:cNvPr id="15" name="Retângulo de cantos arredondados 12"/>
          <p:cNvSpPr/>
          <p:nvPr/>
        </p:nvSpPr>
        <p:spPr>
          <a:xfrm>
            <a:off x="444870" y="3556382"/>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significado do Batismo</a:t>
            </a:r>
            <a:endParaRPr lang="pt-BR" sz="2400" b="1" dirty="0"/>
          </a:p>
        </p:txBody>
      </p:sp>
      <p:sp>
        <p:nvSpPr>
          <p:cNvPr id="19" name="CaixaDeTexto 18"/>
          <p:cNvSpPr txBox="1"/>
          <p:nvPr/>
        </p:nvSpPr>
        <p:spPr>
          <a:xfrm>
            <a:off x="5007429" y="2103120"/>
            <a:ext cx="3836125" cy="3416320"/>
          </a:xfrm>
          <a:prstGeom prst="rect">
            <a:avLst/>
          </a:prstGeom>
          <a:noFill/>
        </p:spPr>
        <p:txBody>
          <a:bodyPr wrap="square" rtlCol="0">
            <a:spAutoFit/>
          </a:bodyPr>
          <a:lstStyle/>
          <a:p>
            <a:r>
              <a:rPr lang="pt-BR" sz="2400" b="1" dirty="0" smtClean="0"/>
              <a:t>Romanos 6.4-5</a:t>
            </a:r>
          </a:p>
          <a:p>
            <a:endParaRPr lang="pt-BR" sz="2400" b="1" dirty="0" smtClean="0"/>
          </a:p>
          <a:p>
            <a:r>
              <a:rPr lang="pt-BR" sz="2400" b="1" dirty="0" smtClean="0"/>
              <a:t>O momento do Batismo é breve</a:t>
            </a:r>
          </a:p>
          <a:p>
            <a:r>
              <a:rPr lang="pt-BR" sz="2400" b="1" dirty="0" smtClean="0"/>
              <a:t>Mas seu significado renova-se a cada dia</a:t>
            </a:r>
          </a:p>
          <a:p>
            <a:endParaRPr lang="pt-BR" sz="2400" b="1" dirty="0"/>
          </a:p>
          <a:p>
            <a:pPr marL="342900" indent="-342900">
              <a:buFontTx/>
              <a:buChar char="-"/>
            </a:pPr>
            <a:r>
              <a:rPr lang="pt-BR" sz="2400" b="1" dirty="0" smtClean="0"/>
              <a:t>Morte para o que é velho</a:t>
            </a:r>
          </a:p>
          <a:p>
            <a:pPr marL="342900" indent="-342900">
              <a:buFontTx/>
              <a:buChar char="-"/>
            </a:pPr>
            <a:r>
              <a:rPr lang="pt-BR" sz="2400" b="1" dirty="0" smtClean="0"/>
              <a:t>Nascimento para o novo</a:t>
            </a:r>
          </a:p>
        </p:txBody>
      </p:sp>
      <p:sp>
        <p:nvSpPr>
          <p:cNvPr id="17" name="CaixaDeTexto 16"/>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8" name="CaixaDeTexto 17"/>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148401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xEl>
                                              <p:pRg st="0" end="0"/>
                                            </p:txEl>
                                          </p:spTgt>
                                        </p:tgtEl>
                                        <p:attrNameLst>
                                          <p:attrName>style.visibility</p:attrName>
                                        </p:attrNameLst>
                                      </p:cBhvr>
                                      <p:to>
                                        <p:strVal val="visible"/>
                                      </p:to>
                                    </p:set>
                                    <p:animEffect transition="in" filter="fade">
                                      <p:cBhvr>
                                        <p:cTn id="11" dur="500"/>
                                        <p:tgtEl>
                                          <p:spTgt spid="19">
                                            <p:txEl>
                                              <p:pRg st="0" end="0"/>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animEffect transition="in" filter="fade">
                                      <p:cBhvr>
                                        <p:cTn id="15" dur="500"/>
                                        <p:tgtEl>
                                          <p:spTgt spid="19">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animEffect transition="in" filter="fade">
                                      <p:cBhvr>
                                        <p:cTn id="19" dur="500"/>
                                        <p:tgtEl>
                                          <p:spTgt spid="19">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9">
                                            <p:txEl>
                                              <p:pRg st="5" end="5"/>
                                            </p:txEl>
                                          </p:spTgt>
                                        </p:tgtEl>
                                        <p:attrNameLst>
                                          <p:attrName>style.visibility</p:attrName>
                                        </p:attrNameLst>
                                      </p:cBhvr>
                                      <p:to>
                                        <p:strVal val="visible"/>
                                      </p:to>
                                    </p:set>
                                    <p:animEffect transition="in" filter="fade">
                                      <p:cBhvr>
                                        <p:cTn id="23" dur="500"/>
                                        <p:tgtEl>
                                          <p:spTgt spid="19">
                                            <p:txEl>
                                              <p:pRg st="5" end="5"/>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9">
                                            <p:txEl>
                                              <p:pRg st="6" end="6"/>
                                            </p:txEl>
                                          </p:spTgt>
                                        </p:tgtEl>
                                        <p:attrNameLst>
                                          <p:attrName>style.visibility</p:attrName>
                                        </p:attrNameLst>
                                      </p:cBhvr>
                                      <p:to>
                                        <p:strVal val="visible"/>
                                      </p:to>
                                    </p:set>
                                    <p:animEffect transition="in" filter="fade">
                                      <p:cBhvr>
                                        <p:cTn id="27" dur="500"/>
                                        <p:tgtEl>
                                          <p:spTgt spid="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444870" y="1988840"/>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 essência do Batismo</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Retângulo de cantos arredondados 12"/>
          <p:cNvSpPr/>
          <p:nvPr/>
        </p:nvSpPr>
        <p:spPr>
          <a:xfrm>
            <a:off x="444870" y="2772611"/>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proveito do Batismo</a:t>
            </a:r>
            <a:endParaRPr lang="pt-BR" sz="2400" b="1" dirty="0"/>
          </a:p>
        </p:txBody>
      </p:sp>
      <p:sp>
        <p:nvSpPr>
          <p:cNvPr id="15" name="Retângulo de cantos arredondados 12"/>
          <p:cNvSpPr/>
          <p:nvPr/>
        </p:nvSpPr>
        <p:spPr>
          <a:xfrm>
            <a:off x="444870" y="3556382"/>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significado do Batismo</a:t>
            </a:r>
            <a:endParaRPr lang="pt-BR" sz="2400" b="1" dirty="0"/>
          </a:p>
        </p:txBody>
      </p:sp>
      <p:sp>
        <p:nvSpPr>
          <p:cNvPr id="17" name="Retângulo de cantos arredondados 12"/>
          <p:cNvSpPr/>
          <p:nvPr/>
        </p:nvSpPr>
        <p:spPr>
          <a:xfrm>
            <a:off x="444870" y="4353217"/>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Arrependimento e Batismo</a:t>
            </a:r>
            <a:endParaRPr lang="pt-BR" sz="2400" b="1" dirty="0"/>
          </a:p>
        </p:txBody>
      </p:sp>
      <p:pic>
        <p:nvPicPr>
          <p:cNvPr id="3" name="Imagem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36868" y="2156772"/>
            <a:ext cx="4801500" cy="2657783"/>
          </a:xfrm>
          <a:prstGeom prst="rect">
            <a:avLst/>
          </a:prstGeom>
          <a:ln>
            <a:noFill/>
          </a:ln>
          <a:effectLst>
            <a:softEdge rad="112500"/>
          </a:effectLst>
        </p:spPr>
      </p:pic>
      <p:sp>
        <p:nvSpPr>
          <p:cNvPr id="18" name="CaixaDeTexto 17"/>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9" name="CaixaDeTexto 18"/>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214912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444870" y="1988840"/>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 essência do Batismo</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Retângulo de cantos arredondados 12"/>
          <p:cNvSpPr/>
          <p:nvPr/>
        </p:nvSpPr>
        <p:spPr>
          <a:xfrm>
            <a:off x="444870" y="2772611"/>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proveito do Batismo</a:t>
            </a:r>
            <a:endParaRPr lang="pt-BR" sz="2400" b="1" dirty="0"/>
          </a:p>
        </p:txBody>
      </p:sp>
      <p:sp>
        <p:nvSpPr>
          <p:cNvPr id="15" name="Retângulo de cantos arredondados 12"/>
          <p:cNvSpPr/>
          <p:nvPr/>
        </p:nvSpPr>
        <p:spPr>
          <a:xfrm>
            <a:off x="444870" y="3556382"/>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O significado do Batismo</a:t>
            </a:r>
            <a:endParaRPr lang="pt-BR" sz="2400" b="1" dirty="0"/>
          </a:p>
        </p:txBody>
      </p:sp>
      <p:sp>
        <p:nvSpPr>
          <p:cNvPr id="17" name="Retângulo de cantos arredondados 12"/>
          <p:cNvSpPr/>
          <p:nvPr/>
        </p:nvSpPr>
        <p:spPr>
          <a:xfrm>
            <a:off x="444870" y="4353217"/>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Arrependimento e Batismo</a:t>
            </a:r>
            <a:endParaRPr lang="pt-BR" sz="2400" b="1" dirty="0"/>
          </a:p>
        </p:txBody>
      </p:sp>
      <p:sp>
        <p:nvSpPr>
          <p:cNvPr id="18" name="Retângulo de cantos arredondados 12"/>
          <p:cNvSpPr/>
          <p:nvPr/>
        </p:nvSpPr>
        <p:spPr>
          <a:xfrm>
            <a:off x="444870" y="5157232"/>
            <a:ext cx="3891997"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Batismo de crianças</a:t>
            </a:r>
            <a:endParaRPr lang="pt-BR" sz="2400" b="1" dirty="0"/>
          </a:p>
        </p:txBody>
      </p:sp>
      <p:sp>
        <p:nvSpPr>
          <p:cNvPr id="19" name="CaixaDeTexto 18"/>
          <p:cNvSpPr txBox="1"/>
          <p:nvPr/>
        </p:nvSpPr>
        <p:spPr>
          <a:xfrm>
            <a:off x="5239014" y="3556382"/>
            <a:ext cx="3709851" cy="584775"/>
          </a:xfrm>
          <a:prstGeom prst="rect">
            <a:avLst/>
          </a:prstGeom>
          <a:noFill/>
        </p:spPr>
        <p:txBody>
          <a:bodyPr wrap="square" rtlCol="0">
            <a:spAutoFit/>
          </a:bodyPr>
          <a:lstStyle/>
          <a:p>
            <a:r>
              <a:rPr lang="pt-BR" sz="3200" b="1" dirty="0" smtClean="0"/>
              <a:t>Validade X Proveito</a:t>
            </a:r>
          </a:p>
        </p:txBody>
      </p:sp>
      <p:sp>
        <p:nvSpPr>
          <p:cNvPr id="20" name="CaixaDeTexto 19"/>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21" name="CaixaDeTexto 20"/>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524463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35292" y="2996952"/>
            <a:ext cx="8269156" cy="2308324"/>
          </a:xfrm>
          <a:prstGeom prst="rect">
            <a:avLst/>
          </a:prstGeom>
          <a:noFill/>
        </p:spPr>
        <p:txBody>
          <a:bodyPr wrap="square" rtlCol="0">
            <a:spAutoFit/>
          </a:bodyPr>
          <a:lstStyle/>
          <a:p>
            <a:pPr hangingPunct="0"/>
            <a:r>
              <a:rPr lang="pt-BR" sz="2400" dirty="0"/>
              <a:t>Do batismo se ensina que é necessário </a:t>
            </a:r>
            <a:endParaRPr lang="pt-BR" sz="2400" dirty="0" smtClean="0"/>
          </a:p>
          <a:p>
            <a:pPr hangingPunct="0"/>
            <a:r>
              <a:rPr lang="pt-BR" sz="2400" dirty="0" smtClean="0"/>
              <a:t>e </a:t>
            </a:r>
            <a:r>
              <a:rPr lang="pt-BR" sz="2400" dirty="0"/>
              <a:t>que por ele se oferece graça; </a:t>
            </a:r>
            <a:endParaRPr lang="pt-BR" sz="2400" dirty="0" smtClean="0"/>
          </a:p>
          <a:p>
            <a:pPr hangingPunct="0"/>
            <a:r>
              <a:rPr lang="pt-BR" sz="2400" dirty="0" smtClean="0"/>
              <a:t>que </a:t>
            </a:r>
            <a:r>
              <a:rPr lang="pt-BR" sz="2400" dirty="0"/>
              <a:t>também se devem batizar crianças, as quais, pelo batismo, </a:t>
            </a:r>
            <a:endParaRPr lang="pt-BR" sz="2400" dirty="0" smtClean="0"/>
          </a:p>
          <a:p>
            <a:pPr hangingPunct="0"/>
            <a:r>
              <a:rPr lang="pt-BR" sz="2400" dirty="0" smtClean="0"/>
              <a:t>são </a:t>
            </a:r>
            <a:r>
              <a:rPr lang="pt-BR" sz="2400" dirty="0"/>
              <a:t>entregues a Deus e a ele se tornam agradáveis.</a:t>
            </a:r>
          </a:p>
          <a:p>
            <a:pPr hangingPunct="0"/>
            <a:r>
              <a:rPr lang="pt-BR" sz="2400" dirty="0" smtClean="0"/>
              <a:t>Por </a:t>
            </a:r>
            <a:r>
              <a:rPr lang="pt-BR" sz="2400" dirty="0"/>
              <a:t>essa razão se rejeitam os anabatistas, </a:t>
            </a:r>
            <a:endParaRPr lang="pt-BR" sz="2400" dirty="0" smtClean="0"/>
          </a:p>
          <a:p>
            <a:pPr hangingPunct="0"/>
            <a:r>
              <a:rPr lang="pt-BR" sz="2400" dirty="0" smtClean="0"/>
              <a:t>os </a:t>
            </a:r>
            <a:r>
              <a:rPr lang="pt-BR" sz="2400" dirty="0"/>
              <a:t>quais ensinam que o batismo infantil não é correto</a:t>
            </a:r>
            <a:r>
              <a:rPr lang="pt-BR" sz="2400" dirty="0" smtClean="0"/>
              <a:t>.</a:t>
            </a:r>
            <a:endParaRPr lang="pt-BR" sz="2400" dirty="0"/>
          </a:p>
        </p:txBody>
      </p:sp>
      <p:sp>
        <p:nvSpPr>
          <p:cNvPr id="3" name="CaixaDeTexto 2"/>
          <p:cNvSpPr txBox="1"/>
          <p:nvPr/>
        </p:nvSpPr>
        <p:spPr>
          <a:xfrm>
            <a:off x="503548" y="2502188"/>
            <a:ext cx="2429314" cy="369332"/>
          </a:xfrm>
          <a:prstGeom prst="rect">
            <a:avLst/>
          </a:prstGeom>
          <a:noFill/>
        </p:spPr>
        <p:txBody>
          <a:bodyPr wrap="square" rtlCol="0">
            <a:spAutoFit/>
          </a:bodyPr>
          <a:lstStyle/>
          <a:p>
            <a:r>
              <a:rPr lang="pt-BR" b="1" dirty="0" smtClean="0"/>
              <a:t>Artigo 9 – Do Batismo</a:t>
            </a:r>
            <a:endParaRPr lang="pt-BR" b="1" dirty="0"/>
          </a:p>
        </p:txBody>
      </p:sp>
      <p:sp>
        <p:nvSpPr>
          <p:cNvPr id="13" name="Retângulo de cantos arredondados 12"/>
          <p:cNvSpPr/>
          <p:nvPr/>
        </p:nvSpPr>
        <p:spPr>
          <a:xfrm>
            <a:off x="484060" y="1988840"/>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Confissão de Augsburg</a:t>
            </a:r>
            <a:endParaRPr lang="pt-BR" sz="2400" b="1" dirty="0"/>
          </a:p>
        </p:txBody>
      </p:sp>
      <p:grpSp>
        <p:nvGrpSpPr>
          <p:cNvPr id="9" name="Agrupar 1"/>
          <p:cNvGrpSpPr>
            <a:grpSpLocks/>
          </p:cNvGrpSpPr>
          <p:nvPr/>
        </p:nvGrpSpPr>
        <p:grpSpPr bwMode="auto">
          <a:xfrm>
            <a:off x="-18256" y="168514"/>
            <a:ext cx="9180512" cy="1158478"/>
            <a:chOff x="0" y="5313109"/>
            <a:chExt cx="12192000" cy="1544890"/>
          </a:xfrm>
        </p:grpSpPr>
        <p:pic>
          <p:nvPicPr>
            <p:cNvPr id="12" name="Imagem 5"/>
            <p:cNvPicPr>
              <a:picLocks noChangeAspect="1"/>
            </p:cNvPicPr>
            <p:nvPr/>
          </p:nvPicPr>
          <p:blipFill>
            <a:blip r:embed="rId2">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Imagem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6" name="Conector reto 15"/>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0" name="CaixaDeTexto 9"/>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5" name="CaixaDeTexto 14"/>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13578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ixaDeTexto 1"/>
          <p:cNvSpPr txBox="1"/>
          <p:nvPr/>
        </p:nvSpPr>
        <p:spPr>
          <a:xfrm>
            <a:off x="335292" y="2780928"/>
            <a:ext cx="8557188" cy="7694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457200" indent="-457200">
              <a:buAutoNum type="arabicPeriod"/>
            </a:pPr>
            <a:r>
              <a:rPr lang="pt-BR" sz="2200" b="1" i="1" dirty="0" smtClean="0"/>
              <a:t>O </a:t>
            </a:r>
            <a:r>
              <a:rPr lang="pt-BR" sz="2200" b="1" i="1" dirty="0"/>
              <a:t>que é o batismo? </a:t>
            </a:r>
            <a:r>
              <a:rPr lang="pt-BR" sz="2200" i="1" dirty="0" smtClean="0"/>
              <a:t>O </a:t>
            </a:r>
            <a:r>
              <a:rPr lang="pt-BR" sz="2200" i="1" dirty="0"/>
              <a:t>batismo não é só água, mas é a água contida no mandamento de Deus e ligada à palavra de Deus. </a:t>
            </a:r>
            <a:endParaRPr lang="pt-BR" sz="2200" dirty="0"/>
          </a:p>
        </p:txBody>
      </p:sp>
      <p:sp>
        <p:nvSpPr>
          <p:cNvPr id="13" name="Retângulo de cantos arredondados 12"/>
          <p:cNvSpPr/>
          <p:nvPr/>
        </p:nvSpPr>
        <p:spPr>
          <a:xfrm>
            <a:off x="484060" y="1988840"/>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Catecismo Menor</a:t>
            </a:r>
            <a:endParaRPr lang="pt-BR" sz="2400" b="1" dirty="0"/>
          </a:p>
        </p:txBody>
      </p:sp>
      <p:sp>
        <p:nvSpPr>
          <p:cNvPr id="9" name="CaixaDeTexto 8"/>
          <p:cNvSpPr txBox="1"/>
          <p:nvPr/>
        </p:nvSpPr>
        <p:spPr>
          <a:xfrm>
            <a:off x="335292" y="3717032"/>
            <a:ext cx="8557188" cy="14465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457200" indent="-457200">
              <a:buFont typeface="+mj-lt"/>
              <a:buAutoNum type="arabicPeriod" startAt="2"/>
            </a:pPr>
            <a:r>
              <a:rPr lang="pt-BR" sz="2200" b="1" i="1" dirty="0" smtClean="0"/>
              <a:t>Que </a:t>
            </a:r>
            <a:r>
              <a:rPr lang="pt-BR" sz="2200" b="1" i="1" dirty="0"/>
              <a:t>dá ou para que serve o </a:t>
            </a:r>
            <a:r>
              <a:rPr lang="pt-BR" sz="2200" b="1" i="1" dirty="0" smtClean="0"/>
              <a:t>batismo? </a:t>
            </a:r>
          </a:p>
          <a:p>
            <a:r>
              <a:rPr lang="pt-BR" sz="2200" i="1" dirty="0" smtClean="0"/>
              <a:t>Realiza </a:t>
            </a:r>
            <a:r>
              <a:rPr lang="pt-BR" sz="2200" i="1" dirty="0"/>
              <a:t>o perdão dos pecados, livra da morte e do diabo, e dá a salvação eterna a todas as pessoas que </a:t>
            </a:r>
            <a:r>
              <a:rPr lang="pt-BR" sz="2200" i="1" dirty="0" smtClean="0"/>
              <a:t>creem </a:t>
            </a:r>
            <a:r>
              <a:rPr lang="pt-BR" sz="2200" i="1" dirty="0"/>
              <a:t>no que dizem as palavras e promessas de Deus.</a:t>
            </a:r>
          </a:p>
        </p:txBody>
      </p:sp>
      <p:sp>
        <p:nvSpPr>
          <p:cNvPr id="12" name="CaixaDeTexto 11"/>
          <p:cNvSpPr txBox="1"/>
          <p:nvPr/>
        </p:nvSpPr>
        <p:spPr>
          <a:xfrm>
            <a:off x="335292" y="5373216"/>
            <a:ext cx="8557188" cy="144655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marL="457200" indent="-457200">
              <a:buFont typeface="+mj-lt"/>
              <a:buAutoNum type="arabicPeriod" startAt="3"/>
            </a:pPr>
            <a:r>
              <a:rPr lang="pt-BR" sz="2200" b="1" i="1" dirty="0" smtClean="0"/>
              <a:t>Como </a:t>
            </a:r>
            <a:r>
              <a:rPr lang="pt-BR" sz="2200" b="1" i="1" dirty="0"/>
              <a:t>pode a água fazer coisas tão grandes?</a:t>
            </a:r>
            <a:endParaRPr lang="pt-BR" sz="2200" b="1" dirty="0"/>
          </a:p>
          <a:p>
            <a:r>
              <a:rPr lang="pt-BR" sz="2200" i="1" dirty="0"/>
              <a:t>Não é a água que faz isso, mas é a palavra de Deus unida à água e a fé que confia nesta palavra. Pois sem a palavra de Deus a água é só água e não é batismo</a:t>
            </a:r>
            <a:r>
              <a:rPr lang="pt-BR" sz="2200" i="1" dirty="0" smtClean="0"/>
              <a:t>. Mas </a:t>
            </a:r>
            <a:r>
              <a:rPr lang="pt-BR" sz="2200" i="1" dirty="0"/>
              <a:t>unida à palavra de Deus ela é </a:t>
            </a:r>
            <a:r>
              <a:rPr lang="pt-BR" sz="2200" i="1" dirty="0" smtClean="0"/>
              <a:t>batismo.</a:t>
            </a:r>
            <a:endParaRPr lang="pt-BR" sz="2200" i="1" dirty="0"/>
          </a:p>
        </p:txBody>
      </p:sp>
      <p:grpSp>
        <p:nvGrpSpPr>
          <p:cNvPr id="14" name="Agrupar 1"/>
          <p:cNvGrpSpPr>
            <a:grpSpLocks/>
          </p:cNvGrpSpPr>
          <p:nvPr/>
        </p:nvGrpSpPr>
        <p:grpSpPr bwMode="auto">
          <a:xfrm>
            <a:off x="-18256" y="168514"/>
            <a:ext cx="9180512" cy="1158478"/>
            <a:chOff x="0" y="5313109"/>
            <a:chExt cx="12192000" cy="1544890"/>
          </a:xfrm>
        </p:grpSpPr>
        <p:pic>
          <p:nvPicPr>
            <p:cNvPr id="15"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8" name="Conector reto 17"/>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1" name="CaixaDeTexto 10"/>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9" name="CaixaDeTexto 18"/>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205936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1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1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tângulo de cantos arredondados 12"/>
          <p:cNvSpPr/>
          <p:nvPr/>
        </p:nvSpPr>
        <p:spPr>
          <a:xfrm>
            <a:off x="484060" y="1988840"/>
            <a:ext cx="3511876" cy="513348"/>
          </a:xfrm>
          <a:prstGeom prst="roundRect">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t-BR" sz="2400" b="1" dirty="0" smtClean="0"/>
              <a:t>Para refletir e praticar!</a:t>
            </a:r>
            <a:endParaRPr lang="pt-BR" sz="2400" b="1" dirty="0"/>
          </a:p>
        </p:txBody>
      </p:sp>
      <p:sp>
        <p:nvSpPr>
          <p:cNvPr id="2" name="CaixaDeTexto 1"/>
          <p:cNvSpPr txBox="1"/>
          <p:nvPr/>
        </p:nvSpPr>
        <p:spPr>
          <a:xfrm>
            <a:off x="467544" y="3338393"/>
            <a:ext cx="8280920" cy="461665"/>
          </a:xfrm>
          <a:prstGeom prst="rect">
            <a:avLst/>
          </a:prstGeom>
          <a:noFill/>
        </p:spPr>
        <p:txBody>
          <a:bodyPr wrap="square" rtlCol="0">
            <a:spAutoFit/>
          </a:bodyPr>
          <a:lstStyle/>
          <a:p>
            <a:r>
              <a:rPr lang="pt-BR" sz="2400" dirty="0" smtClean="0"/>
              <a:t>1. Quem</a:t>
            </a:r>
            <a:r>
              <a:rPr lang="pt-BR" sz="2400" dirty="0" smtClean="0"/>
              <a:t>, de fato, realiza o Batismo?</a:t>
            </a:r>
            <a:endParaRPr lang="pt-BR" sz="2400" dirty="0">
              <a:latin typeface="Kozuka Gothic Pro H" pitchFamily="34" charset="-128"/>
              <a:ea typeface="Kozuka Gothic Pro H" pitchFamily="34" charset="-128"/>
            </a:endParaRPr>
          </a:p>
        </p:txBody>
      </p:sp>
      <p:grpSp>
        <p:nvGrpSpPr>
          <p:cNvPr id="8" name="Agrupar 1"/>
          <p:cNvGrpSpPr>
            <a:grpSpLocks/>
          </p:cNvGrpSpPr>
          <p:nvPr/>
        </p:nvGrpSpPr>
        <p:grpSpPr bwMode="auto">
          <a:xfrm>
            <a:off x="-18256" y="168514"/>
            <a:ext cx="9180512" cy="1158478"/>
            <a:chOff x="0" y="5313109"/>
            <a:chExt cx="12192000" cy="1544890"/>
          </a:xfrm>
        </p:grpSpPr>
        <p:pic>
          <p:nvPicPr>
            <p:cNvPr id="9" name="Imagem 5"/>
            <p:cNvPicPr>
              <a:picLocks noChangeAspect="1"/>
            </p:cNvPicPr>
            <p:nvPr/>
          </p:nvPicPr>
          <p:blipFill>
            <a:blip r:embed="rId3">
              <a:extLst>
                <a:ext uri="{28A0092B-C50C-407E-A947-70E740481C1C}">
                  <a14:useLocalDpi xmlns:a14="http://schemas.microsoft.com/office/drawing/2010/main" val="0"/>
                </a:ext>
              </a:extLst>
            </a:blip>
            <a:srcRect t="18005"/>
            <a:stretch>
              <a:fillRect/>
            </a:stretch>
          </p:blipFill>
          <p:spPr bwMode="auto">
            <a:xfrm>
              <a:off x="0" y="5751443"/>
              <a:ext cx="12192000" cy="11065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Imagem 4"/>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464551" y="5313109"/>
              <a:ext cx="3117850" cy="1439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5" name="Conector reto 14"/>
          <p:cNvCxnSpPr/>
          <p:nvPr/>
        </p:nvCxnSpPr>
        <p:spPr>
          <a:xfrm>
            <a:off x="-18256" y="1326992"/>
            <a:ext cx="9180512"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20" name="CaixaDeTexto 19"/>
          <p:cNvSpPr txBox="1"/>
          <p:nvPr/>
        </p:nvSpPr>
        <p:spPr>
          <a:xfrm>
            <a:off x="467544" y="3957085"/>
            <a:ext cx="8280920" cy="830997"/>
          </a:xfrm>
          <a:prstGeom prst="rect">
            <a:avLst/>
          </a:prstGeom>
          <a:noFill/>
        </p:spPr>
        <p:txBody>
          <a:bodyPr wrap="square" rtlCol="0">
            <a:spAutoFit/>
          </a:bodyPr>
          <a:lstStyle/>
          <a:p>
            <a:r>
              <a:rPr lang="pt-BR" sz="2400" dirty="0" smtClean="0"/>
              <a:t>2. De </a:t>
            </a:r>
            <a:r>
              <a:rPr lang="pt-BR" sz="2400" dirty="0"/>
              <a:t>que forma </a:t>
            </a:r>
            <a:r>
              <a:rPr lang="pt-BR" sz="2400" dirty="0" smtClean="0"/>
              <a:t>posso viver o meu Batismo no dia a dia de modo que ele se torne proveitoso para mim?</a:t>
            </a:r>
            <a:endParaRPr lang="pt-BR" sz="2400" dirty="0">
              <a:latin typeface="Kozuka Gothic Pro H" pitchFamily="34" charset="-128"/>
              <a:ea typeface="Kozuka Gothic Pro H" pitchFamily="34" charset="-128"/>
            </a:endParaRPr>
          </a:p>
        </p:txBody>
      </p:sp>
      <p:sp>
        <p:nvSpPr>
          <p:cNvPr id="21" name="CaixaDeTexto 20"/>
          <p:cNvSpPr txBox="1"/>
          <p:nvPr/>
        </p:nvSpPr>
        <p:spPr>
          <a:xfrm>
            <a:off x="467544" y="4945110"/>
            <a:ext cx="8280920" cy="830997"/>
          </a:xfrm>
          <a:prstGeom prst="rect">
            <a:avLst/>
          </a:prstGeom>
          <a:noFill/>
        </p:spPr>
        <p:txBody>
          <a:bodyPr wrap="square" rtlCol="0">
            <a:spAutoFit/>
          </a:bodyPr>
          <a:lstStyle/>
          <a:p>
            <a:r>
              <a:rPr lang="pt-BR" sz="2400" dirty="0" smtClean="0"/>
              <a:t>3.  </a:t>
            </a:r>
            <a:r>
              <a:rPr lang="pt-BR" sz="2400" dirty="0" smtClean="0"/>
              <a:t>Como podemos ajudar aquelas pessoas que caíram ou que estão fora do barco?</a:t>
            </a:r>
            <a:endParaRPr lang="pt-BR" sz="2400" dirty="0">
              <a:latin typeface="Kozuka Gothic Pro H" pitchFamily="34" charset="-128"/>
              <a:ea typeface="Kozuka Gothic Pro H" pitchFamily="34" charset="-128"/>
            </a:endParaRPr>
          </a:p>
        </p:txBody>
      </p:sp>
      <p:sp>
        <p:nvSpPr>
          <p:cNvPr id="14" name="CaixaDeTexto 13"/>
          <p:cNvSpPr txBox="1"/>
          <p:nvPr/>
        </p:nvSpPr>
        <p:spPr>
          <a:xfrm>
            <a:off x="467610" y="142563"/>
            <a:ext cx="2607509" cy="769441"/>
          </a:xfrm>
          <a:prstGeom prst="rect">
            <a:avLst/>
          </a:prstGeom>
          <a:noFill/>
        </p:spPr>
        <p:txBody>
          <a:bodyPr wrap="none" rtlCol="0">
            <a:spAutoFit/>
          </a:bodyPr>
          <a:lstStyle/>
          <a:p>
            <a:r>
              <a:rPr lang="pt-BR" sz="4400" dirty="0" smtClean="0">
                <a:latin typeface="Kozuka Gothic Pro H" pitchFamily="34" charset="-128"/>
                <a:ea typeface="Kozuka Gothic Pro H" pitchFamily="34" charset="-128"/>
              </a:rPr>
              <a:t>BATISMO</a:t>
            </a:r>
            <a:endParaRPr lang="pt-BR" sz="4400" dirty="0">
              <a:latin typeface="Kozuka Gothic Pro H" pitchFamily="34" charset="-128"/>
              <a:ea typeface="Kozuka Gothic Pro H" pitchFamily="34" charset="-128"/>
            </a:endParaRPr>
          </a:p>
        </p:txBody>
      </p:sp>
      <p:sp>
        <p:nvSpPr>
          <p:cNvPr id="16" name="CaixaDeTexto 15"/>
          <p:cNvSpPr txBox="1"/>
          <p:nvPr/>
        </p:nvSpPr>
        <p:spPr>
          <a:xfrm>
            <a:off x="467544" y="704620"/>
            <a:ext cx="2738952" cy="400110"/>
          </a:xfrm>
          <a:prstGeom prst="rect">
            <a:avLst/>
          </a:prstGeom>
          <a:noFill/>
        </p:spPr>
        <p:txBody>
          <a:bodyPr wrap="square" rtlCol="0">
            <a:spAutoFit/>
          </a:bodyPr>
          <a:lstStyle/>
          <a:p>
            <a:r>
              <a:rPr lang="pt-BR" sz="2000" i="1" dirty="0" smtClean="0"/>
              <a:t>5 – Lutero e o Batismo</a:t>
            </a:r>
            <a:endParaRPr lang="pt-BR" sz="2000" i="1" dirty="0"/>
          </a:p>
        </p:txBody>
      </p:sp>
    </p:spTree>
    <p:extLst>
      <p:ext uri="{BB962C8B-B14F-4D97-AF65-F5344CB8AC3E}">
        <p14:creationId xmlns:p14="http://schemas.microsoft.com/office/powerpoint/2010/main" val="80683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1000"/>
                                        <p:tgtEl>
                                          <p:spTgt spid="20"/>
                                        </p:tgtEl>
                                      </p:cBhvr>
                                    </p:animEffect>
                                    <p:anim calcmode="lin" valueType="num">
                                      <p:cBhvr>
                                        <p:cTn id="15" dur="1000" fill="hold"/>
                                        <p:tgtEl>
                                          <p:spTgt spid="20"/>
                                        </p:tgtEl>
                                        <p:attrNameLst>
                                          <p:attrName>ppt_x</p:attrName>
                                        </p:attrNameLst>
                                      </p:cBhvr>
                                      <p:tavLst>
                                        <p:tav tm="0">
                                          <p:val>
                                            <p:strVal val="#ppt_x"/>
                                          </p:val>
                                        </p:tav>
                                        <p:tav tm="100000">
                                          <p:val>
                                            <p:strVal val="#ppt_x"/>
                                          </p:val>
                                        </p:tav>
                                      </p:tavLst>
                                    </p:anim>
                                    <p:anim calcmode="lin" valueType="num">
                                      <p:cBhvr>
                                        <p:cTn id="16"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0" grpId="0"/>
      <p:bldP spid="21" grpId="0"/>
    </p:bldLst>
  </p:timing>
</p:sld>
</file>

<file path=ppt/theme/theme1.xml><?xml version="1.0" encoding="utf-8"?>
<a:theme xmlns:a="http://schemas.openxmlformats.org/drawingml/2006/main" name="Tema do Offic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Tema do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o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o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728</TotalTime>
  <Words>1579</Words>
  <Application>Microsoft Office PowerPoint</Application>
  <PresentationFormat>Apresentação na tela (4:3)</PresentationFormat>
  <Paragraphs>114</Paragraphs>
  <Slides>11</Slides>
  <Notes>8</Notes>
  <HiddenSlides>0</HiddenSlides>
  <MMClips>1</MMClips>
  <ScaleCrop>false</ScaleCrop>
  <HeadingPairs>
    <vt:vector size="6" baseType="variant">
      <vt:variant>
        <vt:lpstr>Fontes usadas</vt:lpstr>
      </vt:variant>
      <vt:variant>
        <vt:i4>5</vt:i4>
      </vt:variant>
      <vt:variant>
        <vt:lpstr>Tema</vt:lpstr>
      </vt:variant>
      <vt:variant>
        <vt:i4>2</vt:i4>
      </vt:variant>
      <vt:variant>
        <vt:lpstr>Títulos de slides</vt:lpstr>
      </vt:variant>
      <vt:variant>
        <vt:i4>11</vt:i4>
      </vt:variant>
    </vt:vector>
  </HeadingPairs>
  <TitlesOfParts>
    <vt:vector size="18" baseType="lpstr">
      <vt:lpstr>Calibri</vt:lpstr>
      <vt:lpstr>Kozuka Gothic Pro H</vt:lpstr>
      <vt:lpstr>Times New Roman</vt:lpstr>
      <vt:lpstr>Arial</vt:lpstr>
      <vt:lpstr>Calibri Light</vt:lpstr>
      <vt:lpstr>Tema do Office</vt:lpstr>
      <vt:lpstr>Office Theme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Lutero e o batismo!</dc:title>
  <dc:creator>Usuario</dc:creator>
  <cp:lastModifiedBy>Usuario</cp:lastModifiedBy>
  <cp:revision>12</cp:revision>
  <dcterms:created xsi:type="dcterms:W3CDTF">2020-04-14T02:23:21Z</dcterms:created>
  <dcterms:modified xsi:type="dcterms:W3CDTF">2020-07-24T01:57:15Z</dcterms:modified>
</cp:coreProperties>
</file>