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85" r:id="rId1"/>
    <p:sldMasterId id="2147483697" r:id="rId2"/>
  </p:sldMasterIdLst>
  <p:notesMasterIdLst>
    <p:notesMasterId r:id="rId15"/>
  </p:notesMasterIdLst>
  <p:sldIdLst>
    <p:sldId id="297" r:id="rId3"/>
    <p:sldId id="300" r:id="rId4"/>
    <p:sldId id="299" r:id="rId5"/>
    <p:sldId id="284" r:id="rId6"/>
    <p:sldId id="294" r:id="rId7"/>
    <p:sldId id="288" r:id="rId8"/>
    <p:sldId id="296" r:id="rId9"/>
    <p:sldId id="290" r:id="rId10"/>
    <p:sldId id="292" r:id="rId11"/>
    <p:sldId id="291" r:id="rId12"/>
    <p:sldId id="293" r:id="rId13"/>
    <p:sldId id="295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Kozuka Gothic Pro H" panose="020B0800000000000000" pitchFamily="34" charset="-128"/>
      <p:bold r:id="rId20"/>
    </p:embeddedFont>
    <p:embeddedFont>
      <p:font typeface="Kozuka Gothic Pro B" panose="020B0800000000000000" pitchFamily="34" charset="-128"/>
      <p:bold r:id="rId21"/>
    </p:embeddedFont>
    <p:embeddedFont>
      <p:font typeface="Calibri Light" panose="020F0302020204030204" pitchFamily="34" charset="0"/>
      <p:regular r:id="rId22"/>
      <p:italic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ir Luiz Holzschuh" initials="JLH" lastIdx="1" clrIdx="0">
    <p:extLst>
      <p:ext uri="{19B8F6BF-5375-455C-9EA6-DF929625EA0E}">
        <p15:presenceInfo xmlns:p15="http://schemas.microsoft.com/office/powerpoint/2012/main" userId="baee55fb1a8bcad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 autoAdjust="0"/>
    <p:restoredTop sz="77758" autoAdjust="0"/>
  </p:normalViewPr>
  <p:slideViewPr>
    <p:cSldViewPr>
      <p:cViewPr varScale="1">
        <p:scale>
          <a:sx n="57" d="100"/>
          <a:sy n="57" d="100"/>
        </p:scale>
        <p:origin x="169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7D92025-B8BB-47B4-8B2D-FE9C013D87C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E91F36C-65A6-44E8-931A-97C84652BC77}">
      <dgm:prSet phldrT="[Texto]" custT="1"/>
      <dgm:spPr/>
      <dgm:t>
        <a:bodyPr/>
        <a:lstStyle/>
        <a:p>
          <a:r>
            <a:rPr lang="pt-BR" sz="2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Batismo festa comunitária</a:t>
          </a:r>
        </a:p>
      </dgm:t>
    </dgm:pt>
    <dgm:pt modelId="{AF04345B-DE52-41CB-BFE8-F73B7F3B9BEA}" type="parTrans" cxnId="{94F20B46-4EF9-466B-9502-7C5EC3D179A4}">
      <dgm:prSet/>
      <dgm:spPr/>
      <dgm:t>
        <a:bodyPr/>
        <a:lstStyle/>
        <a:p>
          <a:endParaRPr lang="pt-BR"/>
        </a:p>
      </dgm:t>
    </dgm:pt>
    <dgm:pt modelId="{275679DD-26D8-4B90-8FFB-87722BB0930C}" type="sibTrans" cxnId="{94F20B46-4EF9-466B-9502-7C5EC3D179A4}">
      <dgm:prSet/>
      <dgm:spPr/>
      <dgm:t>
        <a:bodyPr/>
        <a:lstStyle/>
        <a:p>
          <a:endParaRPr lang="pt-BR"/>
        </a:p>
      </dgm:t>
    </dgm:pt>
    <dgm:pt modelId="{54934E19-EB8C-4E06-A08D-044861B65008}">
      <dgm:prSet phldrT="[Texto]" custT="1"/>
      <dgm:spPr/>
      <dgm:t>
        <a:bodyPr/>
        <a:lstStyle/>
        <a:p>
          <a:r>
            <a:rPr lang="pt-BR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Realizado no culto</a:t>
          </a:r>
        </a:p>
      </dgm:t>
    </dgm:pt>
    <dgm:pt modelId="{9EAB230D-4A22-4BDE-867A-11F1E887D160}" type="parTrans" cxnId="{91A7BF23-C100-4681-8B1E-13AD9B063DAA}">
      <dgm:prSet/>
      <dgm:spPr/>
      <dgm:t>
        <a:bodyPr/>
        <a:lstStyle/>
        <a:p>
          <a:endParaRPr lang="pt-BR"/>
        </a:p>
      </dgm:t>
    </dgm:pt>
    <dgm:pt modelId="{A2C89FDE-1B2D-4508-9A98-081186E35C9C}" type="sibTrans" cxnId="{91A7BF23-C100-4681-8B1E-13AD9B063DAA}">
      <dgm:prSet/>
      <dgm:spPr/>
      <dgm:t>
        <a:bodyPr/>
        <a:lstStyle/>
        <a:p>
          <a:endParaRPr lang="pt-BR"/>
        </a:p>
      </dgm:t>
    </dgm:pt>
    <dgm:pt modelId="{E9C7CFBD-D11B-479B-880C-C0AA2DA5921B}">
      <dgm:prSet phldrT="[Texto]" custT="1"/>
      <dgm:spPr/>
      <dgm:t>
        <a:bodyPr/>
        <a:lstStyle/>
        <a:p>
          <a:r>
            <a:rPr lang="pt-BR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Integração</a:t>
          </a:r>
          <a:r>
            <a: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na comunidade</a:t>
          </a:r>
        </a:p>
      </dgm:t>
    </dgm:pt>
    <dgm:pt modelId="{511C3BAC-2443-455B-9B98-3781015707CA}" type="parTrans" cxnId="{6FA5164D-4A09-4525-B899-34B2E48D1B7E}">
      <dgm:prSet/>
      <dgm:spPr/>
      <dgm:t>
        <a:bodyPr/>
        <a:lstStyle/>
        <a:p>
          <a:endParaRPr lang="pt-BR"/>
        </a:p>
      </dgm:t>
    </dgm:pt>
    <dgm:pt modelId="{386F9066-5B35-4DC9-97DD-B8B4E85A93BF}" type="sibTrans" cxnId="{6FA5164D-4A09-4525-B899-34B2E48D1B7E}">
      <dgm:prSet/>
      <dgm:spPr/>
      <dgm:t>
        <a:bodyPr/>
        <a:lstStyle/>
        <a:p>
          <a:endParaRPr lang="pt-BR"/>
        </a:p>
      </dgm:t>
    </dgm:pt>
    <dgm:pt modelId="{CE45EBEC-1082-4B95-AEDB-EA67F1A5C646}">
      <dgm:prSet phldrT="[Texto]" custT="1"/>
      <dgm:spPr/>
      <dgm:t>
        <a:bodyPr/>
        <a:lstStyle/>
        <a:p>
          <a:r>
            <a:rPr lang="pt-BR" sz="31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Compromisso em acompanhar</a:t>
          </a:r>
        </a:p>
      </dgm:t>
    </dgm:pt>
    <dgm:pt modelId="{6A054085-34E8-4ABC-999C-60EB2CC16979}" type="parTrans" cxnId="{CF6EE495-30B8-4159-8B83-A4D1FAFCE6E9}">
      <dgm:prSet/>
      <dgm:spPr/>
      <dgm:t>
        <a:bodyPr/>
        <a:lstStyle/>
        <a:p>
          <a:endParaRPr lang="pt-BR"/>
        </a:p>
      </dgm:t>
    </dgm:pt>
    <dgm:pt modelId="{09AF099F-7465-4BE2-8F69-881E7C8415A7}" type="sibTrans" cxnId="{CF6EE495-30B8-4159-8B83-A4D1FAFCE6E9}">
      <dgm:prSet/>
      <dgm:spPr/>
      <dgm:t>
        <a:bodyPr/>
        <a:lstStyle/>
        <a:p>
          <a:endParaRPr lang="pt-BR"/>
        </a:p>
      </dgm:t>
    </dgm:pt>
    <dgm:pt modelId="{639B9223-EED7-4652-976B-47F20FF65843}" type="pres">
      <dgm:prSet presAssocID="{47D92025-B8BB-47B4-8B2D-FE9C013D87C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C22F416-583B-4C1A-A904-6E29BFEB2E6E}" type="pres">
      <dgm:prSet presAssocID="{2E91F36C-65A6-44E8-931A-97C84652BC77}" presName="centerShape" presStyleLbl="node0" presStyleIdx="0" presStyleCnt="1" custScaleX="155276" custLinFactNeighborX="-1951" custLinFactNeighborY="-44439"/>
      <dgm:spPr/>
      <dgm:t>
        <a:bodyPr/>
        <a:lstStyle/>
        <a:p>
          <a:endParaRPr lang="pt-BR"/>
        </a:p>
      </dgm:t>
    </dgm:pt>
    <dgm:pt modelId="{36AE9144-B209-412D-A931-21C5341DBEBC}" type="pres">
      <dgm:prSet presAssocID="{9EAB230D-4A22-4BDE-867A-11F1E887D160}" presName="parTrans" presStyleLbl="bgSibTrans2D1" presStyleIdx="0" presStyleCnt="3" custLinFactNeighborX="23868" custLinFactNeighborY="21658"/>
      <dgm:spPr/>
      <dgm:t>
        <a:bodyPr/>
        <a:lstStyle/>
        <a:p>
          <a:endParaRPr lang="pt-BR"/>
        </a:p>
      </dgm:t>
    </dgm:pt>
    <dgm:pt modelId="{1DFF63C3-70C0-4B74-933B-FAE14B6B4AAB}" type="pres">
      <dgm:prSet presAssocID="{54934E19-EB8C-4E06-A08D-044861B65008}" presName="node" presStyleLbl="node1" presStyleIdx="0" presStyleCnt="3" custScaleX="149799" custRadScaleRad="122582" custRadScaleInc="-29519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458DBFA-F66C-4CC5-AB7B-3ADB39414638}" type="pres">
      <dgm:prSet presAssocID="{511C3BAC-2443-455B-9B98-3781015707CA}" presName="parTrans" presStyleLbl="bgSibTrans2D1" presStyleIdx="1" presStyleCnt="3" custAng="21550952" custLinFactNeighborX="-5075" custLinFactNeighborY="-26368"/>
      <dgm:spPr/>
      <dgm:t>
        <a:bodyPr/>
        <a:lstStyle/>
        <a:p>
          <a:endParaRPr lang="pt-BR"/>
        </a:p>
      </dgm:t>
    </dgm:pt>
    <dgm:pt modelId="{A6474707-1E74-47E8-A044-C3288D956E69}" type="pres">
      <dgm:prSet presAssocID="{E9C7CFBD-D11B-479B-880C-C0AA2DA5921B}" presName="node" presStyleLbl="node1" presStyleIdx="1" presStyleCnt="3" custScaleX="139492" custRadScaleRad="10592" custRadScaleInc="-24994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B9B44C8-3A8B-4785-A9FC-314D12A2C09B}" type="pres">
      <dgm:prSet presAssocID="{6A054085-34E8-4ABC-999C-60EB2CC16979}" presName="parTrans" presStyleLbl="bgSibTrans2D1" presStyleIdx="2" presStyleCnt="3" custAng="1224515" custScaleX="81326" custScaleY="114396" custLinFactNeighborX="-40855" custLinFactNeighborY="58984"/>
      <dgm:spPr/>
      <dgm:t>
        <a:bodyPr/>
        <a:lstStyle/>
        <a:p>
          <a:endParaRPr lang="pt-BR"/>
        </a:p>
      </dgm:t>
    </dgm:pt>
    <dgm:pt modelId="{42E55924-F37E-4F67-BC0F-19A3C98CB603}" type="pres">
      <dgm:prSet presAssocID="{CE45EBEC-1082-4B95-AEDB-EA67F1A5C646}" presName="node" presStyleLbl="node1" presStyleIdx="2" presStyleCnt="3" custScaleX="157478" custRadScaleRad="112386" custRadScaleInc="2681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9775F30-5BED-4E5B-A00D-5654C4109F80}" type="presOf" srcId="{6A054085-34E8-4ABC-999C-60EB2CC16979}" destId="{5B9B44C8-3A8B-4785-A9FC-314D12A2C09B}" srcOrd="0" destOrd="0" presId="urn:microsoft.com/office/officeart/2005/8/layout/radial4"/>
    <dgm:cxn modelId="{94F20B46-4EF9-466B-9502-7C5EC3D179A4}" srcId="{47D92025-B8BB-47B4-8B2D-FE9C013D87CC}" destId="{2E91F36C-65A6-44E8-931A-97C84652BC77}" srcOrd="0" destOrd="0" parTransId="{AF04345B-DE52-41CB-BFE8-F73B7F3B9BEA}" sibTransId="{275679DD-26D8-4B90-8FFB-87722BB0930C}"/>
    <dgm:cxn modelId="{587D746B-7015-47FC-9111-5D359EF46E38}" type="presOf" srcId="{47D92025-B8BB-47B4-8B2D-FE9C013D87CC}" destId="{639B9223-EED7-4652-976B-47F20FF65843}" srcOrd="0" destOrd="0" presId="urn:microsoft.com/office/officeart/2005/8/layout/radial4"/>
    <dgm:cxn modelId="{6FA5164D-4A09-4525-B899-34B2E48D1B7E}" srcId="{2E91F36C-65A6-44E8-931A-97C84652BC77}" destId="{E9C7CFBD-D11B-479B-880C-C0AA2DA5921B}" srcOrd="1" destOrd="0" parTransId="{511C3BAC-2443-455B-9B98-3781015707CA}" sibTransId="{386F9066-5B35-4DC9-97DD-B8B4E85A93BF}"/>
    <dgm:cxn modelId="{91A7BF23-C100-4681-8B1E-13AD9B063DAA}" srcId="{2E91F36C-65A6-44E8-931A-97C84652BC77}" destId="{54934E19-EB8C-4E06-A08D-044861B65008}" srcOrd="0" destOrd="0" parTransId="{9EAB230D-4A22-4BDE-867A-11F1E887D160}" sibTransId="{A2C89FDE-1B2D-4508-9A98-081186E35C9C}"/>
    <dgm:cxn modelId="{7BA890BF-F70E-40EF-B990-66FD319C8D81}" type="presOf" srcId="{2E91F36C-65A6-44E8-931A-97C84652BC77}" destId="{FC22F416-583B-4C1A-A904-6E29BFEB2E6E}" srcOrd="0" destOrd="0" presId="urn:microsoft.com/office/officeart/2005/8/layout/radial4"/>
    <dgm:cxn modelId="{CFAAC260-E186-4D00-88F5-827B9634DBFB}" type="presOf" srcId="{511C3BAC-2443-455B-9B98-3781015707CA}" destId="{0458DBFA-F66C-4CC5-AB7B-3ADB39414638}" srcOrd="0" destOrd="0" presId="urn:microsoft.com/office/officeart/2005/8/layout/radial4"/>
    <dgm:cxn modelId="{B77831F4-FA1B-492D-81D3-F7B378BB449B}" type="presOf" srcId="{CE45EBEC-1082-4B95-AEDB-EA67F1A5C646}" destId="{42E55924-F37E-4F67-BC0F-19A3C98CB603}" srcOrd="0" destOrd="0" presId="urn:microsoft.com/office/officeart/2005/8/layout/radial4"/>
    <dgm:cxn modelId="{9F0314CD-C4FB-4192-AAE5-B7E4B6B0DFBB}" type="presOf" srcId="{54934E19-EB8C-4E06-A08D-044861B65008}" destId="{1DFF63C3-70C0-4B74-933B-FAE14B6B4AAB}" srcOrd="0" destOrd="0" presId="urn:microsoft.com/office/officeart/2005/8/layout/radial4"/>
    <dgm:cxn modelId="{CF6EE495-30B8-4159-8B83-A4D1FAFCE6E9}" srcId="{2E91F36C-65A6-44E8-931A-97C84652BC77}" destId="{CE45EBEC-1082-4B95-AEDB-EA67F1A5C646}" srcOrd="2" destOrd="0" parTransId="{6A054085-34E8-4ABC-999C-60EB2CC16979}" sibTransId="{09AF099F-7465-4BE2-8F69-881E7C8415A7}"/>
    <dgm:cxn modelId="{4A39889F-63DF-4B50-82ED-DB58D6D2F1D0}" type="presOf" srcId="{E9C7CFBD-D11B-479B-880C-C0AA2DA5921B}" destId="{A6474707-1E74-47E8-A044-C3288D956E69}" srcOrd="0" destOrd="0" presId="urn:microsoft.com/office/officeart/2005/8/layout/radial4"/>
    <dgm:cxn modelId="{47E50128-3B75-4EA8-8A6A-CE8778894CC7}" type="presOf" srcId="{9EAB230D-4A22-4BDE-867A-11F1E887D160}" destId="{36AE9144-B209-412D-A931-21C5341DBEBC}" srcOrd="0" destOrd="0" presId="urn:microsoft.com/office/officeart/2005/8/layout/radial4"/>
    <dgm:cxn modelId="{9FD96AB8-E063-4E06-BB27-7E993CA13C3B}" type="presParOf" srcId="{639B9223-EED7-4652-976B-47F20FF65843}" destId="{FC22F416-583B-4C1A-A904-6E29BFEB2E6E}" srcOrd="0" destOrd="0" presId="urn:microsoft.com/office/officeart/2005/8/layout/radial4"/>
    <dgm:cxn modelId="{0B61DF71-0154-42A4-97E4-8FBE255DDFBC}" type="presParOf" srcId="{639B9223-EED7-4652-976B-47F20FF65843}" destId="{36AE9144-B209-412D-A931-21C5341DBEBC}" srcOrd="1" destOrd="0" presId="urn:microsoft.com/office/officeart/2005/8/layout/radial4"/>
    <dgm:cxn modelId="{112E6532-B525-4309-8FEE-DAA27020067E}" type="presParOf" srcId="{639B9223-EED7-4652-976B-47F20FF65843}" destId="{1DFF63C3-70C0-4B74-933B-FAE14B6B4AAB}" srcOrd="2" destOrd="0" presId="urn:microsoft.com/office/officeart/2005/8/layout/radial4"/>
    <dgm:cxn modelId="{6EBD4E7F-9909-4D0C-BA1A-BB5D13DAEDCF}" type="presParOf" srcId="{639B9223-EED7-4652-976B-47F20FF65843}" destId="{0458DBFA-F66C-4CC5-AB7B-3ADB39414638}" srcOrd="3" destOrd="0" presId="urn:microsoft.com/office/officeart/2005/8/layout/radial4"/>
    <dgm:cxn modelId="{581F8BE1-D74C-46EC-9C6A-E01F90A9700C}" type="presParOf" srcId="{639B9223-EED7-4652-976B-47F20FF65843}" destId="{A6474707-1E74-47E8-A044-C3288D956E69}" srcOrd="4" destOrd="0" presId="urn:microsoft.com/office/officeart/2005/8/layout/radial4"/>
    <dgm:cxn modelId="{9B7CCBF6-4D91-45D6-8AB4-900499F4C6FB}" type="presParOf" srcId="{639B9223-EED7-4652-976B-47F20FF65843}" destId="{5B9B44C8-3A8B-4785-A9FC-314D12A2C09B}" srcOrd="5" destOrd="0" presId="urn:microsoft.com/office/officeart/2005/8/layout/radial4"/>
    <dgm:cxn modelId="{AAD1A5D0-2570-4C12-B1FC-C4B3EC546FAC}" type="presParOf" srcId="{639B9223-EED7-4652-976B-47F20FF65843}" destId="{42E55924-F37E-4F67-BC0F-19A3C98CB603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D92025-B8BB-47B4-8B2D-FE9C013D87CC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2E91F36C-65A6-44E8-931A-97C84652BC77}">
      <dgm:prSet phldrT="[Texto]" custT="1"/>
      <dgm:spPr/>
      <dgm:t>
        <a:bodyPr/>
        <a:lstStyle/>
        <a:p>
          <a:r>
            <a: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Batismo de emergência</a:t>
          </a:r>
        </a:p>
      </dgm:t>
    </dgm:pt>
    <dgm:pt modelId="{AF04345B-DE52-41CB-BFE8-F73B7F3B9BEA}" type="parTrans" cxnId="{94F20B46-4EF9-466B-9502-7C5EC3D179A4}">
      <dgm:prSet/>
      <dgm:spPr/>
      <dgm:t>
        <a:bodyPr/>
        <a:lstStyle/>
        <a:p>
          <a:endParaRPr lang="pt-BR"/>
        </a:p>
      </dgm:t>
    </dgm:pt>
    <dgm:pt modelId="{275679DD-26D8-4B90-8FFB-87722BB0930C}" type="sibTrans" cxnId="{94F20B46-4EF9-466B-9502-7C5EC3D179A4}">
      <dgm:prSet/>
      <dgm:spPr/>
      <dgm:t>
        <a:bodyPr/>
        <a:lstStyle/>
        <a:p>
          <a:endParaRPr lang="pt-BR"/>
        </a:p>
      </dgm:t>
    </dgm:pt>
    <dgm:pt modelId="{54934E19-EB8C-4E06-A08D-044861B65008}">
      <dgm:prSet phldrT="[Texto]" custT="1"/>
      <dgm:spPr/>
      <dgm:t>
        <a:bodyPr/>
        <a:lstStyle/>
        <a:p>
          <a:r>
            <a: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Kozuka Gothic Pro B" panose="020B0800000000000000" pitchFamily="34" charset="-128"/>
            </a:rPr>
            <a:t>Meio da graça para salvação</a:t>
          </a:r>
          <a:endParaRPr lang="pt-BR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EAB230D-4A22-4BDE-867A-11F1E887D160}" type="parTrans" cxnId="{91A7BF23-C100-4681-8B1E-13AD9B063DAA}">
      <dgm:prSet/>
      <dgm:spPr/>
      <dgm:t>
        <a:bodyPr/>
        <a:lstStyle/>
        <a:p>
          <a:endParaRPr lang="pt-BR"/>
        </a:p>
      </dgm:t>
    </dgm:pt>
    <dgm:pt modelId="{A2C89FDE-1B2D-4508-9A98-081186E35C9C}" type="sibTrans" cxnId="{91A7BF23-C100-4681-8B1E-13AD9B063DAA}">
      <dgm:prSet/>
      <dgm:spPr/>
      <dgm:t>
        <a:bodyPr/>
        <a:lstStyle/>
        <a:p>
          <a:endParaRPr lang="pt-BR"/>
        </a:p>
      </dgm:t>
    </dgm:pt>
    <dgm:pt modelId="{E9C7CFBD-D11B-479B-880C-C0AA2DA5921B}">
      <dgm:prSet phldrT="[Texto]" custT="1"/>
      <dgm:spPr/>
      <dgm:t>
        <a:bodyPr/>
        <a:lstStyle/>
        <a:p>
          <a:r>
            <a: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Kozuka Gothic Pro B" panose="020B0800000000000000" pitchFamily="34" charset="-128"/>
            </a:rPr>
            <a:t>Deus também acolhe pessoas ainda não Batizadas</a:t>
          </a:r>
          <a:endParaRPr lang="pt-BR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11C3BAC-2443-455B-9B98-3781015707CA}" type="parTrans" cxnId="{6FA5164D-4A09-4525-B899-34B2E48D1B7E}">
      <dgm:prSet/>
      <dgm:spPr/>
      <dgm:t>
        <a:bodyPr/>
        <a:lstStyle/>
        <a:p>
          <a:endParaRPr lang="pt-BR"/>
        </a:p>
      </dgm:t>
    </dgm:pt>
    <dgm:pt modelId="{386F9066-5B35-4DC9-97DD-B8B4E85A93BF}" type="sibTrans" cxnId="{6FA5164D-4A09-4525-B899-34B2E48D1B7E}">
      <dgm:prSet/>
      <dgm:spPr/>
      <dgm:t>
        <a:bodyPr/>
        <a:lstStyle/>
        <a:p>
          <a:endParaRPr lang="pt-BR"/>
        </a:p>
      </dgm:t>
    </dgm:pt>
    <dgm:pt modelId="{CE45EBEC-1082-4B95-AEDB-EA67F1A5C646}">
      <dgm:prSet phldrT="[Texto]" custT="1"/>
      <dgm:spPr/>
      <dgm:t>
        <a:bodyPr/>
        <a:lstStyle/>
        <a:p>
          <a:r>
            <a: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Kozuka Gothic Pro B" panose="020B0800000000000000" pitchFamily="34" charset="-128"/>
            </a:rPr>
            <a:t>Pode ser realizado fora da comunidade?</a:t>
          </a:r>
          <a:endParaRPr lang="pt-BR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A054085-34E8-4ABC-999C-60EB2CC16979}" type="parTrans" cxnId="{CF6EE495-30B8-4159-8B83-A4D1FAFCE6E9}">
      <dgm:prSet/>
      <dgm:spPr/>
      <dgm:t>
        <a:bodyPr/>
        <a:lstStyle/>
        <a:p>
          <a:endParaRPr lang="pt-BR"/>
        </a:p>
      </dgm:t>
    </dgm:pt>
    <dgm:pt modelId="{09AF099F-7465-4BE2-8F69-881E7C8415A7}" type="sibTrans" cxnId="{CF6EE495-30B8-4159-8B83-A4D1FAFCE6E9}">
      <dgm:prSet/>
      <dgm:spPr/>
      <dgm:t>
        <a:bodyPr/>
        <a:lstStyle/>
        <a:p>
          <a:endParaRPr lang="pt-BR"/>
        </a:p>
      </dgm:t>
    </dgm:pt>
    <dgm:pt modelId="{A1BAF4F6-5AC5-4304-BD20-EFF10CB167B3}">
      <dgm:prSet phldrT="[Texto]" custScaleX="140713" custRadScaleRad="161889" custRadScaleInc="-706"/>
      <dgm:spPr/>
      <dgm:t>
        <a:bodyPr/>
        <a:lstStyle/>
        <a:p>
          <a:endParaRPr lang="pt-BR"/>
        </a:p>
      </dgm:t>
    </dgm:pt>
    <dgm:pt modelId="{E72EE4A3-6647-4C86-99A3-ABAFF7550A3A}" type="parTrans" cxnId="{A4374D44-9EE3-4DC5-AC48-143D987636F5}">
      <dgm:prSet custLinFactNeighborX="-29410" custLinFactNeighborY="53200"/>
      <dgm:spPr/>
      <dgm:t>
        <a:bodyPr/>
        <a:lstStyle/>
        <a:p>
          <a:endParaRPr lang="pt-BR"/>
        </a:p>
      </dgm:t>
    </dgm:pt>
    <dgm:pt modelId="{7A3D17C8-CFE2-4C64-9A97-FB113ABB2B1A}" type="sibTrans" cxnId="{A4374D44-9EE3-4DC5-AC48-143D987636F5}">
      <dgm:prSet/>
      <dgm:spPr/>
      <dgm:t>
        <a:bodyPr/>
        <a:lstStyle/>
        <a:p>
          <a:endParaRPr lang="pt-BR"/>
        </a:p>
      </dgm:t>
    </dgm:pt>
    <dgm:pt modelId="{DF00182C-E916-430B-BA3E-00C886C61192}">
      <dgm:prSet phldrT="[Texto]" custScaleX="139492" custRadScaleRad="85082" custRadScaleInc="-135639"/>
      <dgm:spPr/>
      <dgm:t>
        <a:bodyPr/>
        <a:lstStyle/>
        <a:p>
          <a:endParaRPr lang="pt-BR"/>
        </a:p>
      </dgm:t>
    </dgm:pt>
    <dgm:pt modelId="{3E699406-6E95-411B-8C43-220655883604}" type="parTrans" cxnId="{CC2A74E6-CD65-4D79-B805-9195CDD2D59C}">
      <dgm:prSet custAng="106659" custLinFactNeighborX="-2215" custLinFactNeighborY="-44236"/>
      <dgm:spPr/>
      <dgm:t>
        <a:bodyPr/>
        <a:lstStyle/>
        <a:p>
          <a:endParaRPr lang="pt-BR"/>
        </a:p>
      </dgm:t>
    </dgm:pt>
    <dgm:pt modelId="{766259E8-8C35-4FA8-B790-0DDA8C86B1D3}" type="sibTrans" cxnId="{CC2A74E6-CD65-4D79-B805-9195CDD2D59C}">
      <dgm:prSet/>
      <dgm:spPr/>
      <dgm:t>
        <a:bodyPr/>
        <a:lstStyle/>
        <a:p>
          <a:endParaRPr lang="pt-BR"/>
        </a:p>
      </dgm:t>
    </dgm:pt>
    <dgm:pt modelId="{95302302-32B8-4DC8-A43C-09DC3624E858}">
      <dgm:prSet phldrT="[Texto]" custT="1"/>
      <dgm:spPr/>
      <dgm:t>
        <a:bodyPr/>
        <a:lstStyle/>
        <a:p>
          <a:r>
            <a: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Apresentação e acolhida</a:t>
          </a:r>
        </a:p>
      </dgm:t>
    </dgm:pt>
    <dgm:pt modelId="{FA6EA028-05BD-48B9-87D3-2E2311608C74}" type="parTrans" cxnId="{6D23918F-1FD1-42A2-AA6C-6AE2B1351906}">
      <dgm:prSet/>
      <dgm:spPr/>
      <dgm:t>
        <a:bodyPr/>
        <a:lstStyle/>
        <a:p>
          <a:endParaRPr lang="pt-BR"/>
        </a:p>
      </dgm:t>
    </dgm:pt>
    <dgm:pt modelId="{2DBE5D55-B65D-47D9-801E-04CDDD14FE5C}" type="sibTrans" cxnId="{6D23918F-1FD1-42A2-AA6C-6AE2B1351906}">
      <dgm:prSet/>
      <dgm:spPr/>
      <dgm:t>
        <a:bodyPr/>
        <a:lstStyle/>
        <a:p>
          <a:endParaRPr lang="pt-BR"/>
        </a:p>
      </dgm:t>
    </dgm:pt>
    <dgm:pt modelId="{639B9223-EED7-4652-976B-47F20FF65843}" type="pres">
      <dgm:prSet presAssocID="{47D92025-B8BB-47B4-8B2D-FE9C013D87C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C22F416-583B-4C1A-A904-6E29BFEB2E6E}" type="pres">
      <dgm:prSet presAssocID="{2E91F36C-65A6-44E8-931A-97C84652BC77}" presName="centerShape" presStyleLbl="node0" presStyleIdx="0" presStyleCnt="1" custScaleX="142046" custLinFactNeighborX="1690" custLinFactNeighborY="-44439"/>
      <dgm:spPr/>
      <dgm:t>
        <a:bodyPr/>
        <a:lstStyle/>
        <a:p>
          <a:endParaRPr lang="pt-BR"/>
        </a:p>
      </dgm:t>
    </dgm:pt>
    <dgm:pt modelId="{36AE9144-B209-412D-A931-21C5341DBEBC}" type="pres">
      <dgm:prSet presAssocID="{9EAB230D-4A22-4BDE-867A-11F1E887D160}" presName="parTrans" presStyleLbl="bgSibTrans2D1" presStyleIdx="0" presStyleCnt="4" custLinFactNeighborX="8327" custLinFactNeighborY="21658"/>
      <dgm:spPr/>
      <dgm:t>
        <a:bodyPr/>
        <a:lstStyle/>
        <a:p>
          <a:endParaRPr lang="pt-BR"/>
        </a:p>
      </dgm:t>
    </dgm:pt>
    <dgm:pt modelId="{1DFF63C3-70C0-4B74-933B-FAE14B6B4AAB}" type="pres">
      <dgm:prSet presAssocID="{54934E19-EB8C-4E06-A08D-044861B65008}" presName="node" presStyleLbl="node1" presStyleIdx="0" presStyleCnt="4" custScaleX="116806" custRadScaleRad="149569" custRadScaleInc="42791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0458DBFA-F66C-4CC5-AB7B-3ADB39414638}" type="pres">
      <dgm:prSet presAssocID="{511C3BAC-2443-455B-9B98-3781015707CA}" presName="parTrans" presStyleLbl="bgSibTrans2D1" presStyleIdx="1" presStyleCnt="4" custAng="106659" custLinFactNeighborX="12237" custLinFactNeighborY="-4778"/>
      <dgm:spPr/>
      <dgm:t>
        <a:bodyPr/>
        <a:lstStyle/>
        <a:p>
          <a:endParaRPr lang="pt-BR"/>
        </a:p>
      </dgm:t>
    </dgm:pt>
    <dgm:pt modelId="{A6474707-1E74-47E8-A044-C3288D956E69}" type="pres">
      <dgm:prSet presAssocID="{E9C7CFBD-D11B-479B-880C-C0AA2DA5921B}" presName="node" presStyleLbl="node1" presStyleIdx="1" presStyleCnt="4" custScaleX="154393" custScaleY="115830" custRadScaleRad="108078" custRadScaleInc="-145172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5B9B44C8-3A8B-4785-A9FC-314D12A2C09B}" type="pres">
      <dgm:prSet presAssocID="{6A054085-34E8-4ABC-999C-60EB2CC16979}" presName="parTrans" presStyleLbl="bgSibTrans2D1" presStyleIdx="2" presStyleCnt="4" custLinFactNeighborX="-8657" custLinFactNeighborY="-15343"/>
      <dgm:spPr/>
      <dgm:t>
        <a:bodyPr/>
        <a:lstStyle/>
        <a:p>
          <a:endParaRPr lang="pt-BR"/>
        </a:p>
      </dgm:t>
    </dgm:pt>
    <dgm:pt modelId="{42E55924-F37E-4F67-BC0F-19A3C98CB603}" type="pres">
      <dgm:prSet presAssocID="{CE45EBEC-1082-4B95-AEDB-EA67F1A5C646}" presName="node" presStyleLbl="node1" presStyleIdx="2" presStyleCnt="4" custScaleX="140713" custRadScaleRad="14936" custRadScaleInc="196398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B03722E4-CA7B-4B62-8169-F6450FE5DE21}" type="pres">
      <dgm:prSet presAssocID="{FA6EA028-05BD-48B9-87D3-2E2311608C74}" presName="parTrans" presStyleLbl="bgSibTrans2D1" presStyleIdx="3" presStyleCnt="4" custLinFactNeighborX="3681" custLinFactNeighborY="-14801"/>
      <dgm:spPr/>
      <dgm:t>
        <a:bodyPr/>
        <a:lstStyle/>
        <a:p>
          <a:endParaRPr lang="pt-BR"/>
        </a:p>
      </dgm:t>
    </dgm:pt>
    <dgm:pt modelId="{DF7E5097-EF6E-4AFB-92D8-08AC9A218E83}" type="pres">
      <dgm:prSet presAssocID="{95302302-32B8-4DC8-A43C-09DC3624E858}" presName="node" presStyleLbl="node1" presStyleIdx="3" presStyleCnt="4" custScaleX="129533" custRadScaleRad="130455" custRadScaleInc="-600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09775F30-5BED-4E5B-A00D-5654C4109F80}" type="presOf" srcId="{6A054085-34E8-4ABC-999C-60EB2CC16979}" destId="{5B9B44C8-3A8B-4785-A9FC-314D12A2C09B}" srcOrd="0" destOrd="0" presId="urn:microsoft.com/office/officeart/2005/8/layout/radial4"/>
    <dgm:cxn modelId="{94F20B46-4EF9-466B-9502-7C5EC3D179A4}" srcId="{47D92025-B8BB-47B4-8B2D-FE9C013D87CC}" destId="{2E91F36C-65A6-44E8-931A-97C84652BC77}" srcOrd="0" destOrd="0" parTransId="{AF04345B-DE52-41CB-BFE8-F73B7F3B9BEA}" sibTransId="{275679DD-26D8-4B90-8FFB-87722BB0930C}"/>
    <dgm:cxn modelId="{587D746B-7015-47FC-9111-5D359EF46E38}" type="presOf" srcId="{47D92025-B8BB-47B4-8B2D-FE9C013D87CC}" destId="{639B9223-EED7-4652-976B-47F20FF65843}" srcOrd="0" destOrd="0" presId="urn:microsoft.com/office/officeart/2005/8/layout/radial4"/>
    <dgm:cxn modelId="{94E8E809-9AD1-4FBC-B01E-E68595DAA641}" type="presOf" srcId="{FA6EA028-05BD-48B9-87D3-2E2311608C74}" destId="{B03722E4-CA7B-4B62-8169-F6450FE5DE21}" srcOrd="0" destOrd="0" presId="urn:microsoft.com/office/officeart/2005/8/layout/radial4"/>
    <dgm:cxn modelId="{6FA5164D-4A09-4525-B899-34B2E48D1B7E}" srcId="{2E91F36C-65A6-44E8-931A-97C84652BC77}" destId="{E9C7CFBD-D11B-479B-880C-C0AA2DA5921B}" srcOrd="1" destOrd="0" parTransId="{511C3BAC-2443-455B-9B98-3781015707CA}" sibTransId="{386F9066-5B35-4DC9-97DD-B8B4E85A93BF}"/>
    <dgm:cxn modelId="{91A7BF23-C100-4681-8B1E-13AD9B063DAA}" srcId="{2E91F36C-65A6-44E8-931A-97C84652BC77}" destId="{54934E19-EB8C-4E06-A08D-044861B65008}" srcOrd="0" destOrd="0" parTransId="{9EAB230D-4A22-4BDE-867A-11F1E887D160}" sibTransId="{A2C89FDE-1B2D-4508-9A98-081186E35C9C}"/>
    <dgm:cxn modelId="{7BA890BF-F70E-40EF-B990-66FD319C8D81}" type="presOf" srcId="{2E91F36C-65A6-44E8-931A-97C84652BC77}" destId="{FC22F416-583B-4C1A-A904-6E29BFEB2E6E}" srcOrd="0" destOrd="0" presId="urn:microsoft.com/office/officeart/2005/8/layout/radial4"/>
    <dgm:cxn modelId="{CFAAC260-E186-4D00-88F5-827B9634DBFB}" type="presOf" srcId="{511C3BAC-2443-455B-9B98-3781015707CA}" destId="{0458DBFA-F66C-4CC5-AB7B-3ADB39414638}" srcOrd="0" destOrd="0" presId="urn:microsoft.com/office/officeart/2005/8/layout/radial4"/>
    <dgm:cxn modelId="{B77831F4-FA1B-492D-81D3-F7B378BB449B}" type="presOf" srcId="{CE45EBEC-1082-4B95-AEDB-EA67F1A5C646}" destId="{42E55924-F37E-4F67-BC0F-19A3C98CB603}" srcOrd="0" destOrd="0" presId="urn:microsoft.com/office/officeart/2005/8/layout/radial4"/>
    <dgm:cxn modelId="{9F0314CD-C4FB-4192-AAE5-B7E4B6B0DFBB}" type="presOf" srcId="{54934E19-EB8C-4E06-A08D-044861B65008}" destId="{1DFF63C3-70C0-4B74-933B-FAE14B6B4AAB}" srcOrd="0" destOrd="0" presId="urn:microsoft.com/office/officeart/2005/8/layout/radial4"/>
    <dgm:cxn modelId="{6D23918F-1FD1-42A2-AA6C-6AE2B1351906}" srcId="{2E91F36C-65A6-44E8-931A-97C84652BC77}" destId="{95302302-32B8-4DC8-A43C-09DC3624E858}" srcOrd="3" destOrd="0" parTransId="{FA6EA028-05BD-48B9-87D3-2E2311608C74}" sibTransId="{2DBE5D55-B65D-47D9-801E-04CDDD14FE5C}"/>
    <dgm:cxn modelId="{CF6EE495-30B8-4159-8B83-A4D1FAFCE6E9}" srcId="{2E91F36C-65A6-44E8-931A-97C84652BC77}" destId="{CE45EBEC-1082-4B95-AEDB-EA67F1A5C646}" srcOrd="2" destOrd="0" parTransId="{6A054085-34E8-4ABC-999C-60EB2CC16979}" sibTransId="{09AF099F-7465-4BE2-8F69-881E7C8415A7}"/>
    <dgm:cxn modelId="{A4374D44-9EE3-4DC5-AC48-143D987636F5}" srcId="{47D92025-B8BB-47B4-8B2D-FE9C013D87CC}" destId="{A1BAF4F6-5AC5-4304-BD20-EFF10CB167B3}" srcOrd="1" destOrd="0" parTransId="{E72EE4A3-6647-4C86-99A3-ABAFF7550A3A}" sibTransId="{7A3D17C8-CFE2-4C64-9A97-FB113ABB2B1A}"/>
    <dgm:cxn modelId="{4A39889F-63DF-4B50-82ED-DB58D6D2F1D0}" type="presOf" srcId="{E9C7CFBD-D11B-479B-880C-C0AA2DA5921B}" destId="{A6474707-1E74-47E8-A044-C3288D956E69}" srcOrd="0" destOrd="0" presId="urn:microsoft.com/office/officeart/2005/8/layout/radial4"/>
    <dgm:cxn modelId="{CC2A74E6-CD65-4D79-B805-9195CDD2D59C}" srcId="{47D92025-B8BB-47B4-8B2D-FE9C013D87CC}" destId="{DF00182C-E916-430B-BA3E-00C886C61192}" srcOrd="2" destOrd="0" parTransId="{3E699406-6E95-411B-8C43-220655883604}" sibTransId="{766259E8-8C35-4FA8-B790-0DDA8C86B1D3}"/>
    <dgm:cxn modelId="{BF0157E9-A00E-4B6B-9748-1B18BCE84AF5}" type="presOf" srcId="{95302302-32B8-4DC8-A43C-09DC3624E858}" destId="{DF7E5097-EF6E-4AFB-92D8-08AC9A218E83}" srcOrd="0" destOrd="0" presId="urn:microsoft.com/office/officeart/2005/8/layout/radial4"/>
    <dgm:cxn modelId="{47E50128-3B75-4EA8-8A6A-CE8778894CC7}" type="presOf" srcId="{9EAB230D-4A22-4BDE-867A-11F1E887D160}" destId="{36AE9144-B209-412D-A931-21C5341DBEBC}" srcOrd="0" destOrd="0" presId="urn:microsoft.com/office/officeart/2005/8/layout/radial4"/>
    <dgm:cxn modelId="{9FD96AB8-E063-4E06-BB27-7E993CA13C3B}" type="presParOf" srcId="{639B9223-EED7-4652-976B-47F20FF65843}" destId="{FC22F416-583B-4C1A-A904-6E29BFEB2E6E}" srcOrd="0" destOrd="0" presId="urn:microsoft.com/office/officeart/2005/8/layout/radial4"/>
    <dgm:cxn modelId="{0B61DF71-0154-42A4-97E4-8FBE255DDFBC}" type="presParOf" srcId="{639B9223-EED7-4652-976B-47F20FF65843}" destId="{36AE9144-B209-412D-A931-21C5341DBEBC}" srcOrd="1" destOrd="0" presId="urn:microsoft.com/office/officeart/2005/8/layout/radial4"/>
    <dgm:cxn modelId="{112E6532-B525-4309-8FEE-DAA27020067E}" type="presParOf" srcId="{639B9223-EED7-4652-976B-47F20FF65843}" destId="{1DFF63C3-70C0-4B74-933B-FAE14B6B4AAB}" srcOrd="2" destOrd="0" presId="urn:microsoft.com/office/officeart/2005/8/layout/radial4"/>
    <dgm:cxn modelId="{6EBD4E7F-9909-4D0C-BA1A-BB5D13DAEDCF}" type="presParOf" srcId="{639B9223-EED7-4652-976B-47F20FF65843}" destId="{0458DBFA-F66C-4CC5-AB7B-3ADB39414638}" srcOrd="3" destOrd="0" presId="urn:microsoft.com/office/officeart/2005/8/layout/radial4"/>
    <dgm:cxn modelId="{581F8BE1-D74C-46EC-9C6A-E01F90A9700C}" type="presParOf" srcId="{639B9223-EED7-4652-976B-47F20FF65843}" destId="{A6474707-1E74-47E8-A044-C3288D956E69}" srcOrd="4" destOrd="0" presId="urn:microsoft.com/office/officeart/2005/8/layout/radial4"/>
    <dgm:cxn modelId="{9B7CCBF6-4D91-45D6-8AB4-900499F4C6FB}" type="presParOf" srcId="{639B9223-EED7-4652-976B-47F20FF65843}" destId="{5B9B44C8-3A8B-4785-A9FC-314D12A2C09B}" srcOrd="5" destOrd="0" presId="urn:microsoft.com/office/officeart/2005/8/layout/radial4"/>
    <dgm:cxn modelId="{AAD1A5D0-2570-4C12-B1FC-C4B3EC546FAC}" type="presParOf" srcId="{639B9223-EED7-4652-976B-47F20FF65843}" destId="{42E55924-F37E-4F67-BC0F-19A3C98CB603}" srcOrd="6" destOrd="0" presId="urn:microsoft.com/office/officeart/2005/8/layout/radial4"/>
    <dgm:cxn modelId="{7B2418E9-2468-49CC-99EA-4DA1511E94D8}" type="presParOf" srcId="{639B9223-EED7-4652-976B-47F20FF65843}" destId="{B03722E4-CA7B-4B62-8169-F6450FE5DE21}" srcOrd="7" destOrd="0" presId="urn:microsoft.com/office/officeart/2005/8/layout/radial4"/>
    <dgm:cxn modelId="{0F19E697-62B1-4008-A80B-6CF40FA97219}" type="presParOf" srcId="{639B9223-EED7-4652-976B-47F20FF65843}" destId="{DF7E5097-EF6E-4AFB-92D8-08AC9A218E83}" srcOrd="8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2F416-583B-4C1A-A904-6E29BFEB2E6E}">
      <dsp:nvSpPr>
        <dsp:cNvPr id="0" name=""/>
        <dsp:cNvSpPr/>
      </dsp:nvSpPr>
      <dsp:spPr>
        <a:xfrm>
          <a:off x="2527941" y="48844"/>
          <a:ext cx="2877137" cy="18529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Batismo festa comunitária</a:t>
          </a:r>
        </a:p>
      </dsp:txBody>
      <dsp:txXfrm>
        <a:off x="2949288" y="320198"/>
        <a:ext cx="2034443" cy="1310210"/>
      </dsp:txXfrm>
    </dsp:sp>
    <dsp:sp modelId="{36AE9144-B209-412D-A931-21C5341DBEBC}">
      <dsp:nvSpPr>
        <dsp:cNvPr id="0" name=""/>
        <dsp:cNvSpPr/>
      </dsp:nvSpPr>
      <dsp:spPr>
        <a:xfrm rot="9256814">
          <a:off x="1615254" y="1760683"/>
          <a:ext cx="1569276" cy="52808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FF63C3-70C0-4B74-933B-FAE14B6B4AAB}">
      <dsp:nvSpPr>
        <dsp:cNvPr id="0" name=""/>
        <dsp:cNvSpPr/>
      </dsp:nvSpPr>
      <dsp:spPr>
        <a:xfrm>
          <a:off x="0" y="1546752"/>
          <a:ext cx="2636870" cy="1408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Realizado no culto</a:t>
          </a:r>
        </a:p>
      </dsp:txBody>
      <dsp:txXfrm>
        <a:off x="41245" y="1587997"/>
        <a:ext cx="2554380" cy="1325728"/>
      </dsp:txXfrm>
    </dsp:sp>
    <dsp:sp modelId="{0458DBFA-F66C-4CC5-AB7B-3ADB39414638}">
      <dsp:nvSpPr>
        <dsp:cNvPr id="0" name=""/>
        <dsp:cNvSpPr/>
      </dsp:nvSpPr>
      <dsp:spPr>
        <a:xfrm rot="5400000">
          <a:off x="3183344" y="2267601"/>
          <a:ext cx="1378072" cy="528081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474707-1E74-47E8-A044-C3288D956E69}">
      <dsp:nvSpPr>
        <dsp:cNvPr id="0" name=""/>
        <dsp:cNvSpPr/>
      </dsp:nvSpPr>
      <dsp:spPr>
        <a:xfrm>
          <a:off x="2704767" y="2655743"/>
          <a:ext cx="2455439" cy="1408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Integração</a:t>
          </a:r>
          <a:r>
            <a:rPr lang="pt-BR" sz="3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na comunidade</a:t>
          </a:r>
        </a:p>
      </dsp:txBody>
      <dsp:txXfrm>
        <a:off x="2746012" y="2696988"/>
        <a:ext cx="2372949" cy="1325728"/>
      </dsp:txXfrm>
    </dsp:sp>
    <dsp:sp modelId="{5B9B44C8-3A8B-4785-A9FC-314D12A2C09B}">
      <dsp:nvSpPr>
        <dsp:cNvPr id="0" name=""/>
        <dsp:cNvSpPr/>
      </dsp:nvSpPr>
      <dsp:spPr>
        <a:xfrm rot="2751365">
          <a:off x="4627413" y="1917728"/>
          <a:ext cx="1296718" cy="604104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55924-F37E-4F67-BC0F-19A3C98CB603}">
      <dsp:nvSpPr>
        <dsp:cNvPr id="0" name=""/>
        <dsp:cNvSpPr/>
      </dsp:nvSpPr>
      <dsp:spPr>
        <a:xfrm>
          <a:off x="5261059" y="1546746"/>
          <a:ext cx="2772042" cy="14082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Compromisso em acompanhar</a:t>
          </a:r>
        </a:p>
      </dsp:txBody>
      <dsp:txXfrm>
        <a:off x="5302304" y="1587991"/>
        <a:ext cx="2689552" cy="13257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22F416-583B-4C1A-A904-6E29BFEB2E6E}">
      <dsp:nvSpPr>
        <dsp:cNvPr id="0" name=""/>
        <dsp:cNvSpPr/>
      </dsp:nvSpPr>
      <dsp:spPr>
        <a:xfrm>
          <a:off x="3109400" y="0"/>
          <a:ext cx="2820576" cy="198567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Batismo de emergência</a:t>
          </a:r>
        </a:p>
      </dsp:txBody>
      <dsp:txXfrm>
        <a:off x="3522464" y="290796"/>
        <a:ext cx="1994448" cy="1404086"/>
      </dsp:txXfrm>
    </dsp:sp>
    <dsp:sp modelId="{36AE9144-B209-412D-A931-21C5341DBEBC}">
      <dsp:nvSpPr>
        <dsp:cNvPr id="0" name=""/>
        <dsp:cNvSpPr/>
      </dsp:nvSpPr>
      <dsp:spPr>
        <a:xfrm rot="10814232">
          <a:off x="1419404" y="822602"/>
          <a:ext cx="1733485" cy="56591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FF63C3-70C0-4B74-933B-FAE14B6B4AAB}">
      <dsp:nvSpPr>
        <dsp:cNvPr id="0" name=""/>
        <dsp:cNvSpPr/>
      </dsp:nvSpPr>
      <dsp:spPr>
        <a:xfrm>
          <a:off x="173353" y="224848"/>
          <a:ext cx="2203421" cy="1509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Kozuka Gothic Pro B" panose="020B0800000000000000" pitchFamily="34" charset="-128"/>
            </a:rPr>
            <a:t>Meio da graça para salvação</a:t>
          </a:r>
          <a:endParaRPr lang="pt-BR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17553" y="269048"/>
        <a:ext cx="2115021" cy="1420715"/>
      </dsp:txXfrm>
    </dsp:sp>
    <dsp:sp modelId="{0458DBFA-F66C-4CC5-AB7B-3ADB39414638}">
      <dsp:nvSpPr>
        <dsp:cNvPr id="0" name=""/>
        <dsp:cNvSpPr/>
      </dsp:nvSpPr>
      <dsp:spPr>
        <a:xfrm rot="8680873">
          <a:off x="1719597" y="2162016"/>
          <a:ext cx="2235037" cy="56591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474707-1E74-47E8-A044-C3288D956E69}">
      <dsp:nvSpPr>
        <dsp:cNvPr id="0" name=""/>
        <dsp:cNvSpPr/>
      </dsp:nvSpPr>
      <dsp:spPr>
        <a:xfrm>
          <a:off x="216027" y="2272051"/>
          <a:ext cx="2912460" cy="17480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Kozuka Gothic Pro B" panose="020B0800000000000000" pitchFamily="34" charset="-128"/>
            </a:rPr>
            <a:t>Deus também acolhe pessoas ainda não Batizadas</a:t>
          </a:r>
          <a:endParaRPr lang="pt-BR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67224" y="2323248"/>
        <a:ext cx="2810066" cy="1645614"/>
      </dsp:txXfrm>
    </dsp:sp>
    <dsp:sp modelId="{5B9B44C8-3A8B-4785-A9FC-314D12A2C09B}">
      <dsp:nvSpPr>
        <dsp:cNvPr id="0" name=""/>
        <dsp:cNvSpPr/>
      </dsp:nvSpPr>
      <dsp:spPr>
        <a:xfrm rot="5005379">
          <a:off x="3987838" y="2298000"/>
          <a:ext cx="1235944" cy="56591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E55924-F37E-4F67-BC0F-19A3C98CB603}">
      <dsp:nvSpPr>
        <dsp:cNvPr id="0" name=""/>
        <dsp:cNvSpPr/>
      </dsp:nvSpPr>
      <dsp:spPr>
        <a:xfrm>
          <a:off x="3456387" y="2527135"/>
          <a:ext cx="2654402" cy="1509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Kozuka Gothic Pro B" panose="020B0800000000000000" pitchFamily="34" charset="-128"/>
            </a:rPr>
            <a:t>Pode ser realizado fora da comunidade?</a:t>
          </a:r>
          <a:endParaRPr lang="pt-BR" sz="2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00587" y="2571335"/>
        <a:ext cx="2566002" cy="1420715"/>
      </dsp:txXfrm>
    </dsp:sp>
    <dsp:sp modelId="{B03722E4-CA7B-4B62-8169-F6450FE5DE21}">
      <dsp:nvSpPr>
        <dsp:cNvPr id="0" name=""/>
        <dsp:cNvSpPr/>
      </dsp:nvSpPr>
      <dsp:spPr>
        <a:xfrm rot="1315817">
          <a:off x="5849888" y="1523492"/>
          <a:ext cx="1940205" cy="565918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7E5097-EF6E-4AFB-92D8-08AC9A218E83}">
      <dsp:nvSpPr>
        <dsp:cNvPr id="0" name=""/>
        <dsp:cNvSpPr/>
      </dsp:nvSpPr>
      <dsp:spPr>
        <a:xfrm>
          <a:off x="6426725" y="1497967"/>
          <a:ext cx="2443503" cy="15091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8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Apresentação e acolhida</a:t>
          </a:r>
        </a:p>
      </dsp:txBody>
      <dsp:txXfrm>
        <a:off x="6470925" y="1542167"/>
        <a:ext cx="2355103" cy="14207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DE7BE-A767-4336-97B9-5F68260DCB57}" type="datetimeFigureOut">
              <a:rPr lang="pt-BR" smtClean="0"/>
              <a:t>23/07/2020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5848EE-AD1B-4468-810F-48BCE3C5101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484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Batismo é festa comunitária</a:t>
            </a:r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Eventualmente são solicitados Batismos em casas particulares, em família, ou em outras situações. É claro que há momentos que exigem tratamento e cuidados especiais. No entanto, importa preservar o espaço comunitário para realizar o Sacramento do Batismo. O instrumento que Deus usa no Batismo é a comunidade e o seu ministério. Por isso, na IECLB insistimos em que os Batismos sempre aconteçam no momento de culto da comunidade. Pois a comunidade reunida em culto expressa a sua alegria e a gratidão diante de Deus que, através do Batismo, integra mais um membro na sua Igreja e a compromete a acompanhá-lo na sua vida.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6055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Batismo de emergência</a:t>
            </a:r>
            <a:endParaRPr lang="pt-B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Batismo é um meio da graça. Através dele Deus nos oferece a salvação. Mas a graça de Deus não está presa ao Batismo, não depende do Batismo. Em sua liberdade e soberania, Deus também pode oferecer seu amor a pessoas que não foram batizadas. Por isso, a circunstância de uma criança vir a falecer antes de ter sido batizada não deveria ser motivo de desespero para seus familiares.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entanto, em vista da angústia que se instala em tais situações, a Igreja admite, por razões pastorais, o Batismo de emergência. Na ausência de uma pessoa ordenada, o Batismo de emergência pode ser realizado por qualquer pessoa cristã, com os seguintes elementos litúrgicos: oração, ato batismal e Pai Nosso. Posteriormente, esse Batismo deve ser registrado. Em caso de restabelecimento, a criança é levada por seu pai, sua mãe, padrinhos e madrinhas a um culto regular da comunidade, onde será apresentada e acolhida.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734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Batismo de adultos e de crianças</a:t>
            </a:r>
            <a:endParaRPr lang="pt-B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 IECLB batizamos crianças e pessoas adultas, desde que ainda não tenham recebido o Batismo. 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6887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Quem pode realizar o Batismo? </a:t>
            </a:r>
            <a:endParaRPr lang="pt-B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Sacramento do Batismo é celebrado por um ministro ou ministra ordenado pela IECLB, no contexto do culto da comunidade. A realização deste ofício também pode ser delegada a um membro da comunidade, devidamente preparado, autorizado e incumbido pelo presbitério.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7837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Batismo pode ser repetido? </a:t>
            </a:r>
            <a:endParaRPr lang="pt-B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Para a IECLB tal prática é inaceitável. A Confissão de </a:t>
            </a:r>
            <a:r>
              <a:rPr lang="pt-BR" sz="12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Augsburgo</a:t>
            </a: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no artigo 9º, condena expressamente os “anabatistas”, isto é, os que “batizam de novo”. Em Efésios 4.5 o Apóstolo Paulo ensina: “Há um só Senhor, uma só fé, um só Batismo.” Batismo é ação de Deus, na qual a comunidade e o seu ministério são apenas instrumentos e ferramentas que Deus usa. Cabe à ferramenta dizer que não valeu, que precisa fazer de novo? Nunca! Por isso, a IECLB reconhece todo Batismo realizado em nome do Trino Deus, e não rebatiza as pessoas que se integram na IECLB vindo de outra Igreja Cristã. Por conseguinte, quem assim mesmo pratica o </a:t>
            </a:r>
            <a:r>
              <a:rPr lang="pt-BR" sz="12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rebatismo</a:t>
            </a: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se coloca </a:t>
            </a:r>
            <a:r>
              <a:rPr lang="pt-BR" sz="12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confessio-nalmente</a:t>
            </a: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fora da IECLB e agride a </a:t>
            </a:r>
            <a:r>
              <a:rPr lang="pt-BR" sz="12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ecumenicidade</a:t>
            </a: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da Igreja.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8713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Quando se pode negar o Batismo? </a:t>
            </a:r>
            <a:endParaRPr lang="pt-B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 Documento intitulado Nossa Fé - Nossa Vida prevê a possibilidade de o Batismo ser negado. O Presbitério junto com o Ministro ou Ministra toma esta decisão para evitar que este dom de Deus seja menosprezado e negligenciado. Ou seja, quando o pai ou a mãe não participam da Igreja, não sabem nem querem saber o que significa o Batismo, seguem outras crenças e doutrinas, mas querem “batizar” a criança porque é costume, porque todas as pessoas o fazem.  Por vezes pode acontecer até mesmo uma polêmica na qual algumas pessoas querem mostrar que conseguem o Batismo sem participar da comunidade.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 isso, a IECLB realiza o diálogo </a:t>
            </a:r>
            <a:r>
              <a:rPr lang="pt-BR" sz="1200" dirty="0" err="1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</a:t>
            </a: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-batismal ou o curso de Batismo a fim de que todas as pessoas compreendam o que ele significa e qual a responsabilidade de cada pessoa envolvida. Contudo, apesar de todo o esclarecimento e orientação, ainda assim o Batismo pode ser negado quando a família não aceita o compromisso ou negligencia o presente de Deus.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83337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b="1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Programa Missão Criança - Rememoração (aniversário) do Batismo</a:t>
            </a:r>
            <a:endParaRPr lang="pt-BR" sz="12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Importa destacar que a comunidade/Igreja que batiza crianças tem o compromisso de oferecer-lhes ensino cristão intensivo e qualificado. Constata-se que a maioria das lideranças engajadas são de pessoas de foram levadas na Igreja desde a mais tenra infância. O trabalho com as crianças é o mais eficaz método de evangelização. Por isso, devemos valorizar e priorizar as atividades com crianças através do culto infantil, o Programa Missão Criança, o ensino confirmatório, grupo de jovens entre tantas outras.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Uma das formas de acompanhar crianças batizadas e seus familiares é o Programa Missão Criança. O Programa prevê atividades até os 12 anos de Batismo. Elas são realizadas de acordo com as necessidades e as possibilidades de cada comunidade de fé.</a:t>
            </a:r>
            <a:endParaRPr lang="pt-B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5298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Os passos para implantação do Programa têm como referência a comunidade: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1º Passo: Conhecer o Programa Missão Criança o qual aborda a importância do Batismo e estimula a participação da família na vida comunitária.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2º Passo: Divulgar o programa nos encontros de pais, mães, padrinhos e madrinhas e demais atividades da comunidade, com o objetivo de valorizar a vivência do Batismo com todas as pessoas que fazem parte da comunidade.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3º Passo: Formar uma equipe de trabalho na comunidade para estudar o material sobre Batismo e organizar a demanda existente.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4º Passo: Organizar o cadastro de pessoas da comunidade com as respectivas datas do Batismo.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5º Passo: Definir as atividades que serão realizadas no 1º Ano. Por exemplo: visitas às famílias das crianças batizadas, cultos de recordação do Batismo, elaboração dos cartões de aniversário de Batismo, etc.).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6º Passo: Definir as atividades que serão realizadas no 2º Ano, ocasionando a ampliação gradativa das tarefas e do Programa.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7º Passo: Avaliar com a equipe todas as atividades realizadas.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t-BR" sz="1200" dirty="0" smtClean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8º Passo: Avaliar quais foram os resultados alcançados com o Programa.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48EE-AD1B-4468-810F-48BCE3C5101B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9590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12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065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335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05BFA754-D5C3-4E66-96A6-867B257F58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5D84065D-F351-4B03-BD91-D8A6B8D4B36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4569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7767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729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945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887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07385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438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6323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4083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647F38-B617-4D2F-AE0A-013F0C4D2C5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7799C9-84D9-46D2-A11E-BCF8A720529D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69019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24915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5BFA754-D5C3-4E66-96A6-867B257F58DC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84065D-F351-4B03-BD91-D8A6B8D4B362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56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5355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1296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14011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16065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52209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4346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07224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457200" y="6245226"/>
            <a:ext cx="2133600" cy="47625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3124200" y="6245226"/>
            <a:ext cx="2895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6553200" y="6245226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E0E8DD-F323-410A-A8D4-00D93BFEC3CF}" type="slidenum">
              <a:rPr kumimoji="0" lang="pt-BR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pt-BR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379671"/>
      </p:ext>
    </p:extLst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75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7/23/2020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7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57175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57175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98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1BEF0D-F0BB-DE4B-95CE-6DB70DBA9567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7/23/2020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3429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7F1E4F-1CFF-5643-939E-217C01CDF565}" type="slidenum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3429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742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microsoft.com/office/2007/relationships/hdphoto" Target="../media/hdphoto3.wdp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Drop in water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4933"/>
                  <p14:fade in="1000" out="1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3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0"/>
    </mc:Choice>
    <mc:Fallback xmlns="">
      <p:transition spd="slow" advTm="1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8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317" y="0"/>
            <a:ext cx="5561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57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"/>
          <p:cNvSpPr txBox="1">
            <a:spLocks/>
          </p:cNvSpPr>
          <p:nvPr/>
        </p:nvSpPr>
        <p:spPr>
          <a:xfrm>
            <a:off x="-172852" y="3429000"/>
            <a:ext cx="388843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latin typeface="Kozuka Gothic Pro H" pitchFamily="34" charset="-128"/>
                <a:ea typeface="Kozuka Gothic Pro H" pitchFamily="34" charset="-128"/>
              </a:rPr>
              <a:t>Questões práticas!</a:t>
            </a:r>
            <a:endParaRPr lang="pt-BR" dirty="0">
              <a:latin typeface="Kozuka Gothic Pro H" pitchFamily="34" charset="-128"/>
              <a:ea typeface="Kozuka Gothic Pro H" pitchFamily="34" charset="-128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D83A1A93-2249-4043-892F-9BE480931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682" y="1765188"/>
            <a:ext cx="5527652" cy="3824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9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1" name="Conector reto 20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4097810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D3BADA4E-5002-4DDD-BA57-F05830AF7D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5562226"/>
              </p:ext>
            </p:extLst>
          </p:nvPr>
        </p:nvGraphicFramePr>
        <p:xfrm>
          <a:off x="463083" y="1882247"/>
          <a:ext cx="819040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m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" name="Conector reto 10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2460385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 uiExpand="1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D3BADA4E-5002-4DDD-BA57-F05830AF7D0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0138851"/>
              </p:ext>
            </p:extLst>
          </p:nvPr>
        </p:nvGraphicFramePr>
        <p:xfrm>
          <a:off x="35496" y="1936750"/>
          <a:ext cx="8986717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Imagem 8">
            <a:extLst>
              <a:ext uri="{FF2B5EF4-FFF2-40B4-BE49-F238E27FC236}">
                <a16:creationId xmlns:a16="http://schemas.microsoft.com/office/drawing/2014/main" id="{0FDE5511-42BA-4656-A348-E1083D12F71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4230" y="1830233"/>
            <a:ext cx="1554299" cy="1305341"/>
          </a:xfrm>
          <a:prstGeom prst="rect">
            <a:avLst/>
          </a:prstGeom>
        </p:spPr>
      </p:pic>
      <p:grpSp>
        <p:nvGrpSpPr>
          <p:cNvPr id="10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1" name="Imagem 5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6" name="Conector reto 15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159321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1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>
                                            <p:graphicEl>
                                              <a:dgm id="{FC22F416-583B-4C1A-A904-6E29BFEB2E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>
                                            <p:graphicEl>
                                              <a:dgm id="{36AE9144-B209-412D-A931-21C5341DBEB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>
                                            <p:graphicEl>
                                              <a:dgm id="{1DFF63C3-70C0-4B74-933B-FAE14B6B4A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graphicEl>
                                              <a:dgm id="{0458DBFA-F66C-4CC5-AB7B-3ADB394146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>
                                            <p:graphicEl>
                                              <a:dgm id="{A6474707-1E74-47E8-A044-C3288D956E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>
                                            <p:graphicEl>
                                              <a:dgm id="{5B9B44C8-3A8B-4785-A9FC-314D12A2C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>
                                            <p:graphicEl>
                                              <a:dgm id="{42E55924-F37E-4F67-BC0F-19A3C98CB6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B03722E4-CA7B-4B62-8169-F6450FE5D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>
                                            <p:graphicEl>
                                              <a:dgm id="{B03722E4-CA7B-4B62-8169-F6450FE5D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>
                                            <p:graphicEl>
                                              <a:dgm id="{B03722E4-CA7B-4B62-8169-F6450FE5DE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>
                                            <p:graphicEl>
                                              <a:dgm id="{B03722E4-CA7B-4B62-8169-F6450FE5DE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F7E5097-EF6E-4AFB-92D8-08AC9A218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>
                                            <p:graphicEl>
                                              <a:dgm id="{DF7E5097-EF6E-4AFB-92D8-08AC9A218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DF7E5097-EF6E-4AFB-92D8-08AC9A218E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>
                                            <p:graphicEl>
                                              <a:dgm id="{DF7E5097-EF6E-4AFB-92D8-08AC9A218E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1056864" y="1750731"/>
            <a:ext cx="6669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Batismo de adultos e de crianças</a:t>
            </a:r>
          </a:p>
        </p:txBody>
      </p:sp>
      <p:sp>
        <p:nvSpPr>
          <p:cNvPr id="12" name="Elipse 11"/>
          <p:cNvSpPr/>
          <p:nvPr/>
        </p:nvSpPr>
        <p:spPr>
          <a:xfrm>
            <a:off x="4932040" y="2768116"/>
            <a:ext cx="3924436" cy="3110400"/>
          </a:xfrm>
          <a:prstGeom prst="ellipse">
            <a:avLst/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0000" r="-20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Elipse 8"/>
          <p:cNvSpPr/>
          <p:nvPr/>
        </p:nvSpPr>
        <p:spPr>
          <a:xfrm>
            <a:off x="467544" y="2768117"/>
            <a:ext cx="3924000" cy="3110794"/>
          </a:xfrm>
          <a:prstGeom prst="ellipse">
            <a:avLst/>
          </a:prstGeom>
          <a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16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7" name="Imagem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Imagem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9" name="Conector reto 18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</p:spTree>
    <p:extLst>
      <p:ext uri="{BB962C8B-B14F-4D97-AF65-F5344CB8AC3E}">
        <p14:creationId xmlns:p14="http://schemas.microsoft.com/office/powerpoint/2010/main" val="3698982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9" name="Imagem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Imagem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1" name="Conector reto 20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  <p:sp>
        <p:nvSpPr>
          <p:cNvPr id="25" name="Retângulo de cantos arredondados 12"/>
          <p:cNvSpPr/>
          <p:nvPr/>
        </p:nvSpPr>
        <p:spPr>
          <a:xfrm>
            <a:off x="425711" y="3022032"/>
            <a:ext cx="4662444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Kozuka Gothic Pro B" panose="020B0800000000000000" pitchFamily="34" charset="-128"/>
              </a:rPr>
              <a:t>- Ministro/a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Kozuka Gothic Pro B" panose="020B0800000000000000" pitchFamily="34" charset="-128"/>
              </a:rPr>
              <a:t>Ordenada pela IECLB</a:t>
            </a:r>
          </a:p>
        </p:txBody>
      </p:sp>
      <p:sp>
        <p:nvSpPr>
          <p:cNvPr id="26" name="CaixaDeTexto 25"/>
          <p:cNvSpPr txBox="1"/>
          <p:nvPr/>
        </p:nvSpPr>
        <p:spPr>
          <a:xfrm>
            <a:off x="755576" y="1916832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Quem pode realizar o Batismo?</a:t>
            </a:r>
            <a:endParaRPr lang="pt-BR" sz="32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27" name="Retângulo de cantos arredondados 12"/>
          <p:cNvSpPr/>
          <p:nvPr/>
        </p:nvSpPr>
        <p:spPr>
          <a:xfrm>
            <a:off x="462772" y="4142256"/>
            <a:ext cx="4625382" cy="870920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Kozuka Gothic Pro B" panose="020B0800000000000000" pitchFamily="34" charset="-128"/>
              </a:rPr>
              <a:t>- Alguém preparado e 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Kozuka Gothic Pro B" panose="020B0800000000000000" pitchFamily="34" charset="-128"/>
              </a:rPr>
              <a:t>incumbido pelo presbitério</a:t>
            </a:r>
          </a:p>
        </p:txBody>
      </p:sp>
      <p:sp>
        <p:nvSpPr>
          <p:cNvPr id="34" name="Elipse 33"/>
          <p:cNvSpPr/>
          <p:nvPr/>
        </p:nvSpPr>
        <p:spPr>
          <a:xfrm>
            <a:off x="5436096" y="2501607"/>
            <a:ext cx="3534726" cy="3208982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84747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A2B80E7-62BA-470C-9CF7-EBC5C16C9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003" y="2474561"/>
            <a:ext cx="3345288" cy="3345288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44635A5F-B1EB-4154-B123-B039C7D2850D}"/>
              </a:ext>
            </a:extLst>
          </p:cNvPr>
          <p:cNvSpPr/>
          <p:nvPr/>
        </p:nvSpPr>
        <p:spPr>
          <a:xfrm>
            <a:off x="1007172" y="2005067"/>
            <a:ext cx="5694508" cy="561692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3200" b="1" dirty="0">
                <a:ln/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O Batismo pode ser repetido?</a:t>
            </a:r>
          </a:p>
        </p:txBody>
      </p:sp>
      <p:grpSp>
        <p:nvGrpSpPr>
          <p:cNvPr id="11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2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6" name="Conector reto 15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  <p:sp>
        <p:nvSpPr>
          <p:cNvPr id="14" name="Retângulo de cantos arredondados 12"/>
          <p:cNvSpPr/>
          <p:nvPr/>
        </p:nvSpPr>
        <p:spPr>
          <a:xfrm>
            <a:off x="425710" y="3022032"/>
            <a:ext cx="4438477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Um só Batismo – Efésios 4.5</a:t>
            </a:r>
            <a:endParaRPr lang="pt-BR" sz="2400" b="1" dirty="0"/>
          </a:p>
        </p:txBody>
      </p:sp>
      <p:sp>
        <p:nvSpPr>
          <p:cNvPr id="15" name="Retângulo de cantos arredondados 12"/>
          <p:cNvSpPr/>
          <p:nvPr/>
        </p:nvSpPr>
        <p:spPr>
          <a:xfrm>
            <a:off x="462772" y="3840073"/>
            <a:ext cx="4397259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Instrumentos de Deus</a:t>
            </a:r>
            <a:endParaRPr lang="pt-BR" sz="2400" b="1" dirty="0"/>
          </a:p>
        </p:txBody>
      </p:sp>
      <p:sp>
        <p:nvSpPr>
          <p:cNvPr id="20" name="Retângulo de cantos arredondados 12"/>
          <p:cNvSpPr/>
          <p:nvPr/>
        </p:nvSpPr>
        <p:spPr>
          <a:xfrm>
            <a:off x="482097" y="4658114"/>
            <a:ext cx="4397259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Batismo em nome do Trino Deus</a:t>
            </a:r>
            <a:endParaRPr lang="pt-BR" sz="2400" b="1" dirty="0"/>
          </a:p>
        </p:txBody>
      </p:sp>
      <p:sp>
        <p:nvSpPr>
          <p:cNvPr id="21" name="Retângulo de cantos arredondados 12"/>
          <p:cNvSpPr/>
          <p:nvPr/>
        </p:nvSpPr>
        <p:spPr>
          <a:xfrm>
            <a:off x="466220" y="5476155"/>
            <a:ext cx="4397259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Rebatizar agride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86644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 animBg="1"/>
      <p:bldP spid="15" grpId="0" animBg="1"/>
      <p:bldP spid="20" grpId="0" animBg="1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/>
          <p:cNvGrpSpPr/>
          <p:nvPr/>
        </p:nvGrpSpPr>
        <p:grpSpPr>
          <a:xfrm>
            <a:off x="5292079" y="2780928"/>
            <a:ext cx="3411151" cy="2954795"/>
            <a:chOff x="6489316" y="3278700"/>
            <a:chExt cx="3038376" cy="2351487"/>
          </a:xfrm>
        </p:grpSpPr>
        <p:sp>
          <p:nvSpPr>
            <p:cNvPr id="3" name="Elipse 2"/>
            <p:cNvSpPr/>
            <p:nvPr/>
          </p:nvSpPr>
          <p:spPr>
            <a:xfrm>
              <a:off x="6489316" y="3278700"/>
              <a:ext cx="3038376" cy="2351487"/>
            </a:xfrm>
            <a:prstGeom prst="ellipse">
              <a:avLst/>
            </a:prstGeom>
            <a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0000" r="-20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Forma Livre 6"/>
            <p:cNvSpPr/>
            <p:nvPr/>
          </p:nvSpPr>
          <p:spPr>
            <a:xfrm flipH="1">
              <a:off x="8658563" y="4478199"/>
              <a:ext cx="89335" cy="730591"/>
            </a:xfrm>
            <a:custGeom>
              <a:avLst/>
              <a:gdLst>
                <a:gd name="connsiteX0" fmla="*/ 0 w 89335"/>
                <a:gd name="connsiteY0" fmla="*/ 0 h 730591"/>
                <a:gd name="connsiteX1" fmla="*/ 89335 w 89335"/>
                <a:gd name="connsiteY1" fmla="*/ 0 h 730591"/>
                <a:gd name="connsiteX2" fmla="*/ 89335 w 89335"/>
                <a:gd name="connsiteY2" fmla="*/ 730591 h 730591"/>
                <a:gd name="connsiteX3" fmla="*/ 0 w 89335"/>
                <a:gd name="connsiteY3" fmla="*/ 730591 h 730591"/>
                <a:gd name="connsiteX4" fmla="*/ 0 w 89335"/>
                <a:gd name="connsiteY4" fmla="*/ 0 h 730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335" h="730591">
                  <a:moveTo>
                    <a:pt x="0" y="0"/>
                  </a:moveTo>
                  <a:lnTo>
                    <a:pt x="89335" y="0"/>
                  </a:lnTo>
                  <a:lnTo>
                    <a:pt x="89335" y="730591"/>
                  </a:lnTo>
                  <a:lnTo>
                    <a:pt x="0" y="7305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b" anchorCtr="0">
              <a:noAutofit/>
            </a:bodyPr>
            <a:lstStyle/>
            <a:p>
              <a:pPr lvl="0" algn="ctr" defTabSz="222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pt-BR" sz="500" kern="1200" dirty="0"/>
            </a:p>
          </p:txBody>
        </p:sp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54E7CD6D-0DD5-43EA-8B85-6989F60227B2}"/>
              </a:ext>
            </a:extLst>
          </p:cNvPr>
          <p:cNvSpPr/>
          <p:nvPr/>
        </p:nvSpPr>
        <p:spPr>
          <a:xfrm>
            <a:off x="5652120" y="2164579"/>
            <a:ext cx="3294112" cy="403956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pt-BR" sz="25800" b="1" dirty="0">
                <a:ln/>
                <a:solidFill>
                  <a:srgbClr val="FF0000"/>
                </a:solidFill>
              </a:rPr>
              <a:t>X</a:t>
            </a:r>
            <a:r>
              <a:rPr lang="pt-BR" sz="8800" b="1" dirty="0">
                <a:ln/>
                <a:solidFill>
                  <a:srgbClr val="FF0000"/>
                </a:solidFill>
              </a:rPr>
              <a:t>?</a:t>
            </a:r>
            <a:endParaRPr lang="pt-BR" sz="25800" b="1" dirty="0">
              <a:ln/>
              <a:solidFill>
                <a:srgbClr val="FF0000"/>
              </a:solidFill>
            </a:endParaRPr>
          </a:p>
        </p:txBody>
      </p:sp>
      <p:grpSp>
        <p:nvGrpSpPr>
          <p:cNvPr id="10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1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Conector reto 12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  <p:sp>
        <p:nvSpPr>
          <p:cNvPr id="19" name="Retângulo de cantos arredondados 12"/>
          <p:cNvSpPr/>
          <p:nvPr/>
        </p:nvSpPr>
        <p:spPr>
          <a:xfrm>
            <a:off x="425711" y="3022032"/>
            <a:ext cx="3990902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- Apenas um costume</a:t>
            </a:r>
            <a:endParaRPr lang="pt-BR" sz="2400" b="1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755576" y="1916832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Quando se pode negar o Batismo?</a:t>
            </a:r>
            <a:endParaRPr lang="pt-BR" sz="32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22" name="Retângulo de cantos arredondados 12"/>
          <p:cNvSpPr/>
          <p:nvPr/>
        </p:nvSpPr>
        <p:spPr>
          <a:xfrm>
            <a:off x="462773" y="4142256"/>
            <a:ext cx="3953840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- Participam de outra igreja</a:t>
            </a:r>
            <a:endParaRPr lang="pt-BR" sz="2400" b="1" dirty="0"/>
          </a:p>
        </p:txBody>
      </p:sp>
      <p:sp>
        <p:nvSpPr>
          <p:cNvPr id="23" name="Retângulo de cantos arredondados 12"/>
          <p:cNvSpPr/>
          <p:nvPr/>
        </p:nvSpPr>
        <p:spPr>
          <a:xfrm>
            <a:off x="462773" y="5222376"/>
            <a:ext cx="3953840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- Negligência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358152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19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Arredondado 2"/>
          <p:cNvSpPr/>
          <p:nvPr/>
        </p:nvSpPr>
        <p:spPr>
          <a:xfrm>
            <a:off x="5724988" y="2636912"/>
            <a:ext cx="3210758" cy="3098812"/>
          </a:xfrm>
          <a:prstGeom prst="roundRect">
            <a:avLst>
              <a:gd name="adj" fmla="val 50000"/>
            </a:avLst>
          </a:pr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5000" r="-3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7" name="Elipse 16"/>
          <p:cNvSpPr/>
          <p:nvPr/>
        </p:nvSpPr>
        <p:spPr>
          <a:xfrm>
            <a:off x="256862" y="2779992"/>
            <a:ext cx="997427" cy="997427"/>
          </a:xfrm>
          <a:prstGeom prst="ellipse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7000" r="-17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9" name="Elipse 18"/>
          <p:cNvSpPr/>
          <p:nvPr/>
        </p:nvSpPr>
        <p:spPr>
          <a:xfrm>
            <a:off x="256861" y="3900216"/>
            <a:ext cx="997427" cy="997427"/>
          </a:xfrm>
          <a:prstGeom prst="ellipse">
            <a:avLst/>
          </a:prstGeom>
          <a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Elipse 20"/>
          <p:cNvSpPr/>
          <p:nvPr/>
        </p:nvSpPr>
        <p:spPr>
          <a:xfrm>
            <a:off x="256860" y="4980336"/>
            <a:ext cx="997427" cy="997427"/>
          </a:xfrm>
          <a:prstGeom prst="ellipse">
            <a:avLst/>
          </a:prstGeom>
          <a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5000" b="-35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8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9" name="Imagem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Imagem 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1" name="Conector reto 10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755576" y="1916832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Rememorar o Batismo</a:t>
            </a:r>
            <a:endParaRPr lang="pt-BR" sz="32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  <p:sp>
        <p:nvSpPr>
          <p:cNvPr id="24" name="Retângulo de cantos arredondados 12"/>
          <p:cNvSpPr/>
          <p:nvPr/>
        </p:nvSpPr>
        <p:spPr>
          <a:xfrm>
            <a:off x="1475656" y="3022032"/>
            <a:ext cx="3990902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- Compromisso</a:t>
            </a:r>
            <a:endParaRPr lang="pt-BR" sz="2400" b="1" dirty="0"/>
          </a:p>
        </p:txBody>
      </p:sp>
      <p:sp>
        <p:nvSpPr>
          <p:cNvPr id="25" name="Retângulo de cantos arredondados 12"/>
          <p:cNvSpPr/>
          <p:nvPr/>
        </p:nvSpPr>
        <p:spPr>
          <a:xfrm>
            <a:off x="1512718" y="4142256"/>
            <a:ext cx="3953840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- Educação Cristã Contínua</a:t>
            </a:r>
            <a:endParaRPr lang="pt-BR" sz="2400" b="1" dirty="0"/>
          </a:p>
        </p:txBody>
      </p:sp>
      <p:sp>
        <p:nvSpPr>
          <p:cNvPr id="26" name="Retângulo de cantos arredondados 12"/>
          <p:cNvSpPr/>
          <p:nvPr/>
        </p:nvSpPr>
        <p:spPr>
          <a:xfrm>
            <a:off x="1512718" y="5222376"/>
            <a:ext cx="3953840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2400" b="1" dirty="0" smtClean="0"/>
              <a:t>- Missão Criança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90306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25" grpId="0" animBg="1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233301" y="2697956"/>
            <a:ext cx="567632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1º Conhecer o Programa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2º Divulgar o Programa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3º Formar Equipe de trabalho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4º Organizar cadastro da comunidade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5º Definir atividades para o 1º 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6º Definir atividades para o 2º ano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7º Avaliar as atividades realizadas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ea typeface="Kozuka Gothic Pro B" panose="020B0800000000000000" pitchFamily="34" charset="-128"/>
              </a:rPr>
              <a:t>8º Avaliar resultados alcançados.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111B4335-1D76-4ABC-B919-C2DB110F4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3246" y="2472162"/>
            <a:ext cx="1902163" cy="3498576"/>
          </a:xfrm>
          <a:prstGeom prst="rect">
            <a:avLst/>
          </a:prstGeom>
        </p:spPr>
      </p:pic>
      <p:grpSp>
        <p:nvGrpSpPr>
          <p:cNvPr id="10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1" name="Imagem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Conector reto 12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55576" y="1916832"/>
            <a:ext cx="6768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Kozuka Gothic Pro B" panose="020B0800000000000000" pitchFamily="34" charset="-128"/>
                <a:ea typeface="Kozuka Gothic Pro B" panose="020B0800000000000000" pitchFamily="34" charset="-128"/>
              </a:rPr>
              <a:t>Programa Missão Criança - Passos</a:t>
            </a:r>
            <a:endParaRPr lang="pt-BR" sz="3200" dirty="0">
              <a:latin typeface="Kozuka Gothic Pro B" panose="020B0800000000000000" pitchFamily="34" charset="-128"/>
              <a:ea typeface="Kozuka Gothic Pro B" panose="020B08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9493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/>
          <p:cNvSpPr txBox="1"/>
          <p:nvPr/>
        </p:nvSpPr>
        <p:spPr>
          <a:xfrm>
            <a:off x="484060" y="3163622"/>
            <a:ext cx="8389149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Kozuka Gothic Pro B" panose="020B0800000000000000" pitchFamily="34" charset="-128"/>
              </a:rPr>
              <a:t>Quais </a:t>
            </a:r>
            <a:r>
              <a:rPr lang="pt-BR" sz="2400" dirty="0">
                <a:ea typeface="Kozuka Gothic Pro B" panose="020B0800000000000000" pitchFamily="34" charset="-128"/>
              </a:rPr>
              <a:t>os espaços que a comunidade tem para evangelizar e ensinar as crianças?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Kozuka Gothic Pro B" panose="020B0800000000000000" pitchFamily="34" charset="-128"/>
              </a:rPr>
              <a:t>O </a:t>
            </a:r>
            <a:r>
              <a:rPr lang="pt-BR" sz="2400" dirty="0">
                <a:ea typeface="Kozuka Gothic Pro B" panose="020B0800000000000000" pitchFamily="34" charset="-128"/>
              </a:rPr>
              <a:t>que é essencial para que o Batismo aconteça?</a:t>
            </a:r>
          </a:p>
          <a:p>
            <a:pPr marL="457200" indent="-457200">
              <a:spcAft>
                <a:spcPts val="1200"/>
              </a:spcAft>
              <a:buFont typeface="+mj-lt"/>
              <a:buAutoNum type="arabicPeriod"/>
            </a:pPr>
            <a:r>
              <a:rPr lang="pt-BR" sz="2400" dirty="0" smtClean="0">
                <a:ea typeface="Kozuka Gothic Pro B" panose="020B0800000000000000" pitchFamily="34" charset="-128"/>
              </a:rPr>
              <a:t>Por </a:t>
            </a:r>
            <a:r>
              <a:rPr lang="pt-BR" sz="2400" dirty="0">
                <a:ea typeface="Kozuka Gothic Pro B" panose="020B0800000000000000" pitchFamily="34" charset="-128"/>
              </a:rPr>
              <a:t>que batizar na comunidade é tão importante para a IECLB?</a:t>
            </a:r>
          </a:p>
        </p:txBody>
      </p:sp>
      <p:grpSp>
        <p:nvGrpSpPr>
          <p:cNvPr id="10" name="Agrupar 1"/>
          <p:cNvGrpSpPr>
            <a:grpSpLocks/>
          </p:cNvGrpSpPr>
          <p:nvPr/>
        </p:nvGrpSpPr>
        <p:grpSpPr bwMode="auto">
          <a:xfrm>
            <a:off x="-18256" y="168514"/>
            <a:ext cx="9180512" cy="1158478"/>
            <a:chOff x="0" y="5313109"/>
            <a:chExt cx="12192000" cy="1544890"/>
          </a:xfrm>
        </p:grpSpPr>
        <p:pic>
          <p:nvPicPr>
            <p:cNvPr id="11" name="Imagem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5"/>
            <a:stretch>
              <a:fillRect/>
            </a:stretch>
          </p:blipFill>
          <p:spPr bwMode="auto">
            <a:xfrm>
              <a:off x="0" y="5751443"/>
              <a:ext cx="12192000" cy="1106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Imagem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4551" y="5313109"/>
              <a:ext cx="3117850" cy="1439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13" name="Conector reto 12"/>
          <p:cNvCxnSpPr/>
          <p:nvPr/>
        </p:nvCxnSpPr>
        <p:spPr>
          <a:xfrm>
            <a:off x="-18256" y="1326992"/>
            <a:ext cx="9180512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/>
          <p:cNvSpPr txBox="1"/>
          <p:nvPr/>
        </p:nvSpPr>
        <p:spPr>
          <a:xfrm>
            <a:off x="467610" y="142563"/>
            <a:ext cx="260750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latin typeface="Kozuka Gothic Pro H" pitchFamily="34" charset="-128"/>
                <a:ea typeface="Kozuka Gothic Pro H" pitchFamily="34" charset="-128"/>
              </a:rPr>
              <a:t>BATISMO</a:t>
            </a:r>
            <a:endParaRPr lang="pt-BR" sz="4400" dirty="0">
              <a:latin typeface="Kozuka Gothic Pro H" pitchFamily="34" charset="-128"/>
              <a:ea typeface="Kozuka Gothic Pro H" pitchFamily="34" charset="-128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467544" y="704620"/>
            <a:ext cx="46206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i="1" dirty="0" smtClean="0"/>
              <a:t>2 - Questões práticas</a:t>
            </a:r>
            <a:endParaRPr lang="pt-BR" sz="2000" i="1" dirty="0"/>
          </a:p>
        </p:txBody>
      </p:sp>
      <p:sp>
        <p:nvSpPr>
          <p:cNvPr id="19" name="Retângulo de cantos arredondados 12"/>
          <p:cNvSpPr/>
          <p:nvPr/>
        </p:nvSpPr>
        <p:spPr>
          <a:xfrm>
            <a:off x="484060" y="1988840"/>
            <a:ext cx="3511876" cy="513348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Para refletir e praticar!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32108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4769</TotalTime>
  <Words>1320</Words>
  <Application>Microsoft Office PowerPoint</Application>
  <PresentationFormat>Apresentação na tela (4:3)</PresentationFormat>
  <Paragraphs>95</Paragraphs>
  <Slides>12</Slides>
  <Notes>8</Notes>
  <HiddenSlides>0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12</vt:i4>
      </vt:variant>
    </vt:vector>
  </HeadingPairs>
  <TitlesOfParts>
    <vt:vector size="20" baseType="lpstr">
      <vt:lpstr>Calibri</vt:lpstr>
      <vt:lpstr>Kozuka Gothic Pro H</vt:lpstr>
      <vt:lpstr>Arial</vt:lpstr>
      <vt:lpstr>Times New Roman</vt:lpstr>
      <vt:lpstr>Kozuka Gothic Pro B</vt:lpstr>
      <vt:lpstr>Calibri Light</vt:lpstr>
      <vt:lpstr>Office Theme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Leandro Ristow</dc:creator>
  <cp:lastModifiedBy>Usuario</cp:lastModifiedBy>
  <cp:revision>114</cp:revision>
  <dcterms:created xsi:type="dcterms:W3CDTF">2017-03-03T19:35:01Z</dcterms:created>
  <dcterms:modified xsi:type="dcterms:W3CDTF">2020-07-24T01:59:55Z</dcterms:modified>
</cp:coreProperties>
</file>