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fntdata" ContentType="application/x-fontdata"/>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20"/>
  </p:notesMasterIdLst>
  <p:sldIdLst>
    <p:sldId id="283" r:id="rId3"/>
    <p:sldId id="293" r:id="rId4"/>
    <p:sldId id="284" r:id="rId5"/>
    <p:sldId id="257" r:id="rId6"/>
    <p:sldId id="264" r:id="rId7"/>
    <p:sldId id="265" r:id="rId8"/>
    <p:sldId id="281" r:id="rId9"/>
    <p:sldId id="285" r:id="rId10"/>
    <p:sldId id="277" r:id="rId11"/>
    <p:sldId id="287" r:id="rId12"/>
    <p:sldId id="288" r:id="rId13"/>
    <p:sldId id="278" r:id="rId14"/>
    <p:sldId id="289" r:id="rId15"/>
    <p:sldId id="290" r:id="rId16"/>
    <p:sldId id="291" r:id="rId17"/>
    <p:sldId id="292" r:id="rId18"/>
    <p:sldId id="280" r:id="rId19"/>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
      <p:font typeface="Kozuka Gothic Pro H" panose="020B0800000000000000" pitchFamily="34" charset="-128"/>
      <p:bold r:id="rId25"/>
    </p:embeddedFont>
    <p:embeddedFont>
      <p:font typeface="Kozuka Gothic Pro B" panose="020B0800000000000000" pitchFamily="34" charset="-128"/>
      <p:bold r:id="rId26"/>
    </p:embeddedFont>
    <p:embeddedFont>
      <p:font typeface="Calibri Light" panose="020F0302020204030204" pitchFamily="34" charset="0"/>
      <p:regular r:id="rId27"/>
      <p:italic r:id="rId28"/>
    </p:embeddedFont>
  </p:embeddedFontLst>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956" autoAdjust="0"/>
  </p:normalViewPr>
  <p:slideViewPr>
    <p:cSldViewPr>
      <p:cViewPr varScale="1">
        <p:scale>
          <a:sx n="65" d="100"/>
          <a:sy n="65" d="100"/>
        </p:scale>
        <p:origin x="1536"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6.fntdata"/><Relationship Id="rId3" Type="http://schemas.openxmlformats.org/officeDocument/2006/relationships/slide" Target="slides/slide1.xml"/><Relationship Id="rId21" Type="http://schemas.openxmlformats.org/officeDocument/2006/relationships/font" Target="fonts/font1.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5.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4.fntdata"/><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4DE7BE-A767-4336-97B9-5F68260DCB57}" type="datetimeFigureOut">
              <a:rPr lang="pt-BR" smtClean="0"/>
              <a:t>23/07/2020</a:t>
            </a:fld>
            <a:endParaRPr lang="pt-BR"/>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5848EE-AD1B-4468-810F-48BCE3C5101B}" type="slidenum">
              <a:rPr lang="pt-BR" smtClean="0"/>
              <a:t>‹nº›</a:t>
            </a:fld>
            <a:endParaRPr lang="pt-BR"/>
          </a:p>
        </p:txBody>
      </p:sp>
    </p:spTree>
    <p:extLst>
      <p:ext uri="{BB962C8B-B14F-4D97-AF65-F5344CB8AC3E}">
        <p14:creationId xmlns:p14="http://schemas.microsoft.com/office/powerpoint/2010/main" val="2546484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2B5848EE-AD1B-4468-810F-48BCE3C5101B}" type="slidenum">
              <a:rPr lang="pt-BR" smtClean="0"/>
              <a:t>1</a:t>
            </a:fld>
            <a:endParaRPr lang="pt-BR"/>
          </a:p>
        </p:txBody>
      </p:sp>
    </p:spTree>
    <p:extLst>
      <p:ext uri="{BB962C8B-B14F-4D97-AF65-F5344CB8AC3E}">
        <p14:creationId xmlns:p14="http://schemas.microsoft.com/office/powerpoint/2010/main" val="16777414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nSpc>
                <a:spcPct val="107000"/>
              </a:lnSpc>
              <a:spcAft>
                <a:spcPts val="800"/>
              </a:spcAft>
            </a:pPr>
            <a:r>
              <a:rPr lang="pt-BR" sz="1200" b="1" dirty="0" smtClean="0">
                <a:effectLst/>
                <a:latin typeface="Calibri" panose="020F0502020204030204" pitchFamily="34" charset="0"/>
                <a:ea typeface="Calibri" panose="020F0502020204030204" pitchFamily="34" charset="0"/>
                <a:cs typeface="Times New Roman" panose="02020603050405020304" pitchFamily="18" charset="0"/>
              </a:rPr>
              <a:t>1 – Somos um corpo</a:t>
            </a:r>
            <a:endParaRPr lang="pt-BR" sz="12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Como já vimos até aqui, fomos batizados pelo próprio Deus e acolhidos na Sua família que é a igreja.  Isto é um grande privilégio, mas ao mesmo tempo um grande compromisso, ou seja, viver pela fé, de acordo com o Evangelho de Jesus Cristo. O Espírito Santo passa a habitar em nós, recebemos a promessa da salvação e ao mesmo tempo os dons espirituais os quais são capacidades para realizar o propósito de Deus para nossa vida e para a vida da Igreja. </a:t>
            </a:r>
          </a:p>
          <a:p>
            <a:endParaRPr lang="pt-BR" dirty="0"/>
          </a:p>
        </p:txBody>
      </p:sp>
      <p:sp>
        <p:nvSpPr>
          <p:cNvPr id="4" name="Espaço Reservado para Número de Slide 3"/>
          <p:cNvSpPr>
            <a:spLocks noGrp="1"/>
          </p:cNvSpPr>
          <p:nvPr>
            <p:ph type="sldNum" sz="quarter" idx="10"/>
          </p:nvPr>
        </p:nvSpPr>
        <p:spPr/>
        <p:txBody>
          <a:bodyPr/>
          <a:lstStyle/>
          <a:p>
            <a:fld id="{2B5848EE-AD1B-4468-810F-48BCE3C5101B}" type="slidenum">
              <a:rPr lang="pt-BR" smtClean="0"/>
              <a:t>4</a:t>
            </a:fld>
            <a:endParaRPr lang="pt-BR"/>
          </a:p>
        </p:txBody>
      </p:sp>
    </p:spTree>
    <p:extLst>
      <p:ext uri="{BB962C8B-B14F-4D97-AF65-F5344CB8AC3E}">
        <p14:creationId xmlns:p14="http://schemas.microsoft.com/office/powerpoint/2010/main" val="32499702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Todas as pessoas batizadas formam a comunidade, a igreja local, um corpo (1 Coríntios 12.3). As diferenças entre as pessoas não são um problema, mas constituem-se em melhores e maiores oportunidades para servir. Da mesma forma os diferentes dons existem para a edificação da comunidade e o testemunho do Evangelho no mundo. Importante lembrar que a cada pessoa Deus concede pelo menos </a:t>
            </a:r>
            <a:r>
              <a:rPr lang="pt-BR" sz="1200" b="1" dirty="0" smtClean="0">
                <a:effectLst/>
                <a:latin typeface="Calibri" panose="020F0502020204030204" pitchFamily="34" charset="0"/>
                <a:ea typeface="Calibri" panose="020F0502020204030204" pitchFamily="34" charset="0"/>
                <a:cs typeface="Times New Roman" panose="02020603050405020304" pitchFamily="18" charset="0"/>
              </a:rPr>
              <a:t>UM</a:t>
            </a: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 dom. Contundo, ninguém recebe </a:t>
            </a:r>
            <a:r>
              <a:rPr lang="pt-BR" sz="1200" b="1" dirty="0" smtClean="0">
                <a:effectLst/>
                <a:latin typeface="Calibri" panose="020F0502020204030204" pitchFamily="34" charset="0"/>
                <a:ea typeface="Calibri" panose="020F0502020204030204" pitchFamily="34" charset="0"/>
                <a:cs typeface="Times New Roman" panose="02020603050405020304" pitchFamily="18" charset="0"/>
              </a:rPr>
              <a:t>TODOS</a:t>
            </a: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 os dons!</a:t>
            </a:r>
          </a:p>
          <a:p>
            <a:endParaRPr lang="pt-BR" dirty="0"/>
          </a:p>
        </p:txBody>
      </p:sp>
      <p:sp>
        <p:nvSpPr>
          <p:cNvPr id="4" name="Espaço Reservado para Número de Slide 3"/>
          <p:cNvSpPr>
            <a:spLocks noGrp="1"/>
          </p:cNvSpPr>
          <p:nvPr>
            <p:ph type="sldNum" sz="quarter" idx="10"/>
          </p:nvPr>
        </p:nvSpPr>
        <p:spPr/>
        <p:txBody>
          <a:bodyPr/>
          <a:lstStyle/>
          <a:p>
            <a:fld id="{2B5848EE-AD1B-4468-810F-48BCE3C5101B}" type="slidenum">
              <a:rPr lang="pt-BR" smtClean="0"/>
              <a:t>5</a:t>
            </a:fld>
            <a:endParaRPr lang="pt-BR"/>
          </a:p>
        </p:txBody>
      </p:sp>
    </p:spTree>
    <p:extLst>
      <p:ext uri="{BB962C8B-B14F-4D97-AF65-F5344CB8AC3E}">
        <p14:creationId xmlns:p14="http://schemas.microsoft.com/office/powerpoint/2010/main" val="18124116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A Bíblia afirma que o amor é o maior de todos os dons. “Assim como Deus nos amou, nós também devemos amar uns aos outros” (1 João 4.11). A consciência do quanto Deus nos ama, é a motivação para a prática do amor ao próximo. Deus mesmo ordena o amor e o cuidado uns aos outros mais de 40 vezes no Novo Testamento. </a:t>
            </a:r>
          </a:p>
          <a:p>
            <a:pPr>
              <a:lnSpc>
                <a:spcPct val="107000"/>
              </a:lnSpc>
              <a:spcAft>
                <a:spcPts val="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O amor de Deus por nós é a razão para amarmos os outros.</a:t>
            </a:r>
          </a:p>
          <a:p>
            <a:pPr>
              <a:lnSpc>
                <a:spcPct val="107000"/>
              </a:lnSpc>
              <a:spcAft>
                <a:spcPts val="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O amor de Deus em nós motiva-nos a amar os outros.</a:t>
            </a:r>
          </a:p>
          <a:p>
            <a:pPr>
              <a:lnSpc>
                <a:spcPct val="107000"/>
              </a:lnSpc>
              <a:spcAft>
                <a:spcPts val="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O amor de Deus através de nós é o meio de amarmos os outros.</a:t>
            </a:r>
          </a:p>
          <a:p>
            <a:pPr>
              <a:lnSpc>
                <a:spcPct val="107000"/>
              </a:lnSpc>
              <a:spcAft>
                <a:spcPts val="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 </a:t>
            </a:r>
          </a:p>
          <a:p>
            <a:endParaRPr lang="pt-BR" dirty="0"/>
          </a:p>
        </p:txBody>
      </p:sp>
      <p:sp>
        <p:nvSpPr>
          <p:cNvPr id="4" name="Espaço Reservado para Número de Slide 3"/>
          <p:cNvSpPr>
            <a:spLocks noGrp="1"/>
          </p:cNvSpPr>
          <p:nvPr>
            <p:ph type="sldNum" sz="quarter" idx="10"/>
          </p:nvPr>
        </p:nvSpPr>
        <p:spPr/>
        <p:txBody>
          <a:bodyPr/>
          <a:lstStyle/>
          <a:p>
            <a:fld id="{2B5848EE-AD1B-4468-810F-48BCE3C5101B}" type="slidenum">
              <a:rPr lang="pt-BR" smtClean="0"/>
              <a:t>6</a:t>
            </a:fld>
            <a:endParaRPr lang="pt-BR"/>
          </a:p>
        </p:txBody>
      </p:sp>
    </p:spTree>
    <p:extLst>
      <p:ext uri="{BB962C8B-B14F-4D97-AF65-F5344CB8AC3E}">
        <p14:creationId xmlns:p14="http://schemas.microsoft.com/office/powerpoint/2010/main" val="30608711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nSpc>
                <a:spcPct val="107000"/>
              </a:lnSpc>
              <a:spcAft>
                <a:spcPts val="800"/>
              </a:spcAft>
            </a:pPr>
            <a:r>
              <a:rPr lang="pt-BR" sz="1200" b="1" dirty="0" smtClean="0">
                <a:effectLst/>
                <a:latin typeface="Calibri" panose="020F0502020204030204" pitchFamily="34" charset="0"/>
                <a:ea typeface="Calibri" panose="020F0502020204030204" pitchFamily="34" charset="0"/>
                <a:cs typeface="Times New Roman" panose="02020603050405020304" pitchFamily="18" charset="0"/>
              </a:rPr>
              <a:t>2 – Os dons do Espírito Santo</a:t>
            </a:r>
            <a:endParaRPr lang="pt-BR" sz="12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A Bíblia menciona que os dons são presentes de Deus por meio de sua graça para um fim proveitoso (1 Coríntios 12.7). Ninguém recebe dons por merecimento, para satisfação pessoal, muito menos para nos considerarmos melhores do que os outros.  </a:t>
            </a:r>
          </a:p>
          <a:p>
            <a:endParaRPr lang="pt-BR" dirty="0"/>
          </a:p>
        </p:txBody>
      </p:sp>
      <p:sp>
        <p:nvSpPr>
          <p:cNvPr id="4" name="Espaço Reservado para Número de Slide 3"/>
          <p:cNvSpPr>
            <a:spLocks noGrp="1"/>
          </p:cNvSpPr>
          <p:nvPr>
            <p:ph type="sldNum" sz="quarter" idx="10"/>
          </p:nvPr>
        </p:nvSpPr>
        <p:spPr/>
        <p:txBody>
          <a:bodyPr/>
          <a:lstStyle/>
          <a:p>
            <a:fld id="{2B5848EE-AD1B-4468-810F-48BCE3C5101B}" type="slidenum">
              <a:rPr lang="pt-BR" smtClean="0"/>
              <a:t>7</a:t>
            </a:fld>
            <a:endParaRPr lang="pt-BR"/>
          </a:p>
        </p:txBody>
      </p:sp>
    </p:spTree>
    <p:extLst>
      <p:ext uri="{BB962C8B-B14F-4D97-AF65-F5344CB8AC3E}">
        <p14:creationId xmlns:p14="http://schemas.microsoft.com/office/powerpoint/2010/main" val="3590018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a:t>
            </a:r>
            <a:r>
              <a:rPr lang="pt-BR" sz="1200" i="1" dirty="0" smtClean="0">
                <a:effectLst/>
                <a:latin typeface="Calibri" panose="020F0502020204030204" pitchFamily="34" charset="0"/>
                <a:ea typeface="Calibri" panose="020F0502020204030204" pitchFamily="34" charset="0"/>
                <a:cs typeface="Times New Roman" panose="02020603050405020304" pitchFamily="18" charset="0"/>
              </a:rPr>
              <a:t>Existem tipos diferentes de dons espirituais, mas é um só e o mesmo Espírito quem dá esses dons. Existem maneiras diferentes de servir, mas o Senhor que servimos é o mesmo. Há diferentes habilidades para realizar o trabalho, mas é o mesmo Deus quem dá para cada um a habilidade para fazê-lo</a:t>
            </a: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 1 Coríntios 12.4-6</a:t>
            </a:r>
          </a:p>
          <a:p>
            <a:endParaRPr lang="pt-BR" dirty="0"/>
          </a:p>
        </p:txBody>
      </p:sp>
      <p:sp>
        <p:nvSpPr>
          <p:cNvPr id="4" name="Espaço Reservado para Número de Slide 3"/>
          <p:cNvSpPr>
            <a:spLocks noGrp="1"/>
          </p:cNvSpPr>
          <p:nvPr>
            <p:ph type="sldNum" sz="quarter" idx="10"/>
          </p:nvPr>
        </p:nvSpPr>
        <p:spPr/>
        <p:txBody>
          <a:bodyPr/>
          <a:lstStyle/>
          <a:p>
            <a:fld id="{2B5848EE-AD1B-4468-810F-48BCE3C5101B}" type="slidenum">
              <a:rPr lang="pt-BR" smtClean="0"/>
              <a:t>8</a:t>
            </a:fld>
            <a:endParaRPr lang="pt-BR"/>
          </a:p>
        </p:txBody>
      </p:sp>
    </p:spTree>
    <p:extLst>
      <p:ext uri="{BB962C8B-B14F-4D97-AF65-F5344CB8AC3E}">
        <p14:creationId xmlns:p14="http://schemas.microsoft.com/office/powerpoint/2010/main" val="5860424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Desta forma há pessoas na comunidade que Deus coloca como pregadores, conselheiros, visitadores, evangelistas, os que ensinam, os que conduzem a música, os que exercem a </a:t>
            </a:r>
            <a:r>
              <a:rPr lang="pt-BR" sz="1200" dirty="0" err="1" smtClean="0">
                <a:effectLst/>
                <a:latin typeface="Calibri" panose="020F0502020204030204" pitchFamily="34" charset="0"/>
                <a:ea typeface="Calibri" panose="020F0502020204030204" pitchFamily="34" charset="0"/>
                <a:cs typeface="Times New Roman" panose="02020603050405020304" pitchFamily="18" charset="0"/>
              </a:rPr>
              <a:t>diaconia</a:t>
            </a: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 (por exemplo: trabalho social da igreja), os presbíteros (por exemplo: trabalho administrativo da Igreja), as lideranças, os que oram, os que cuidam do templo. Na IECLB há, ao mesmo tempo, dentro do Sacerdócio Geral de todos os Crentes, o Ministério com Ordenação (Pastoral, Catequético, Diaconal e Missionário). A estes cabe a tarefa de organizar, supervisionar, orientar e assessorar teologicamente todos os membros da Comunidade.</a:t>
            </a:r>
          </a:p>
        </p:txBody>
      </p:sp>
      <p:sp>
        <p:nvSpPr>
          <p:cNvPr id="4" name="Espaço Reservado para Número de Slide 3"/>
          <p:cNvSpPr>
            <a:spLocks noGrp="1"/>
          </p:cNvSpPr>
          <p:nvPr>
            <p:ph type="sldNum" sz="quarter" idx="10"/>
          </p:nvPr>
        </p:nvSpPr>
        <p:spPr/>
        <p:txBody>
          <a:bodyPr/>
          <a:lstStyle/>
          <a:p>
            <a:fld id="{2B5848EE-AD1B-4468-810F-48BCE3C5101B}" type="slidenum">
              <a:rPr lang="pt-BR" smtClean="0"/>
              <a:t>9</a:t>
            </a:fld>
            <a:endParaRPr lang="pt-BR"/>
          </a:p>
        </p:txBody>
      </p:sp>
    </p:spTree>
    <p:extLst>
      <p:ext uri="{BB962C8B-B14F-4D97-AF65-F5344CB8AC3E}">
        <p14:creationId xmlns:p14="http://schemas.microsoft.com/office/powerpoint/2010/main" val="29641063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Fazer parte de uma comunidade é diferente do que ser sócio de um clube. No clube você paga para ter privilégios e benefícios. Na comunidade você participa, contribui e serve com seus dons pois entende que o simples fato de pertencer a família de Deus é o maior de todos os privilégios. </a:t>
            </a:r>
          </a:p>
        </p:txBody>
      </p:sp>
      <p:sp>
        <p:nvSpPr>
          <p:cNvPr id="4" name="Espaço Reservado para Número de Slide 3"/>
          <p:cNvSpPr>
            <a:spLocks noGrp="1"/>
          </p:cNvSpPr>
          <p:nvPr>
            <p:ph type="sldNum" sz="quarter" idx="10"/>
          </p:nvPr>
        </p:nvSpPr>
        <p:spPr/>
        <p:txBody>
          <a:bodyPr/>
          <a:lstStyle/>
          <a:p>
            <a:fld id="{2B5848EE-AD1B-4468-810F-48BCE3C5101B}" type="slidenum">
              <a:rPr lang="pt-BR" smtClean="0"/>
              <a:t>10</a:t>
            </a:fld>
            <a:endParaRPr lang="pt-BR"/>
          </a:p>
        </p:txBody>
      </p:sp>
    </p:spTree>
    <p:extLst>
      <p:ext uri="{BB962C8B-B14F-4D97-AF65-F5344CB8AC3E}">
        <p14:creationId xmlns:p14="http://schemas.microsoft.com/office/powerpoint/2010/main" val="28805983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nSpc>
                <a:spcPct val="107000"/>
              </a:lnSpc>
              <a:spcAft>
                <a:spcPts val="800"/>
              </a:spcAft>
            </a:pPr>
            <a:r>
              <a:rPr lang="pt-BR" sz="1200" b="1" dirty="0" smtClean="0">
                <a:effectLst/>
                <a:latin typeface="Calibri" panose="020F0502020204030204" pitchFamily="34" charset="0"/>
                <a:ea typeface="Calibri" panose="020F0502020204030204" pitchFamily="34" charset="0"/>
                <a:cs typeface="Times New Roman" panose="02020603050405020304" pitchFamily="18" charset="0"/>
              </a:rPr>
              <a:t>3 – O sacerdócio Geral de todos os crentes</a:t>
            </a:r>
            <a:endParaRPr lang="pt-BR" sz="12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No Antigo Testamento havia a figura do sacerdote o qual exercia a intermediação entre Deus e o povo. Eles faziam orações, organizavam os sacrifícios e eram responsáveis pelo anúncio da Palavra de Deus. A partir de Jesus Cristo, não há mais necessidade de mediadores, pois Jesus mesmo se apresenta como o sumo sacerdote que nos permite acesso direto a Deus (Hebreus 4.14; 1 Timóteo 2.5). </a:t>
            </a:r>
          </a:p>
          <a:p>
            <a:endParaRPr lang="pt-BR" dirty="0"/>
          </a:p>
        </p:txBody>
      </p:sp>
      <p:sp>
        <p:nvSpPr>
          <p:cNvPr id="4" name="Espaço Reservado para Número de Slide 3"/>
          <p:cNvSpPr>
            <a:spLocks noGrp="1"/>
          </p:cNvSpPr>
          <p:nvPr>
            <p:ph type="sldNum" sz="quarter" idx="10"/>
          </p:nvPr>
        </p:nvSpPr>
        <p:spPr/>
        <p:txBody>
          <a:bodyPr/>
          <a:lstStyle/>
          <a:p>
            <a:fld id="{2B5848EE-AD1B-4468-810F-48BCE3C5101B}" type="slidenum">
              <a:rPr lang="pt-BR" smtClean="0"/>
              <a:t>11</a:t>
            </a:fld>
            <a:endParaRPr lang="pt-BR"/>
          </a:p>
        </p:txBody>
      </p:sp>
    </p:spTree>
    <p:extLst>
      <p:ext uri="{BB962C8B-B14F-4D97-AF65-F5344CB8AC3E}">
        <p14:creationId xmlns:p14="http://schemas.microsoft.com/office/powerpoint/2010/main" val="32880302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Martim Lutero redescobriu este ensino de Jesus e dos apóstolos e enfatizou o sacerdócio geral de todas as pessoas que creem. Ele foi convencido pelas Escrituras que a partir do Batismo e da fé, todas as pessoas são sacerdotes: “</a:t>
            </a:r>
            <a:r>
              <a:rPr lang="pt-BR" sz="1200" i="1" dirty="0" smtClean="0">
                <a:effectLst/>
                <a:latin typeface="Calibri" panose="020F0502020204030204" pitchFamily="34" charset="0"/>
                <a:ea typeface="Calibri" panose="020F0502020204030204" pitchFamily="34" charset="0"/>
                <a:cs typeface="Times New Roman" panose="02020603050405020304" pitchFamily="18" charset="0"/>
              </a:rPr>
              <a:t>Vós porém sois raça eleita, sacerdócio real, nação santa, povo de propriedade exclusiva de Deus, a fim de proclamardes as virtudes daquele que vos chamou das trevas para sua maravilhosa luz</a:t>
            </a: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 1 Pedro 2.9.  </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Não há como sustentar na Igreja a ideia de que existe uma tarefa ou serviço mais importante do que os outros. A igualdade que o sacerdócio geral promove, tira as pessoas de um cargo de poder, e </a:t>
            </a:r>
            <a:r>
              <a:rPr lang="pt-BR" sz="1200" dirty="0" err="1" smtClean="0">
                <a:effectLst/>
                <a:latin typeface="Calibri" panose="020F0502020204030204" pitchFamily="34" charset="0"/>
                <a:ea typeface="Calibri" panose="020F0502020204030204" pitchFamily="34" charset="0"/>
                <a:cs typeface="Times New Roman" panose="02020603050405020304" pitchFamily="18" charset="0"/>
              </a:rPr>
              <a:t>empodera</a:t>
            </a: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 todos para servir.</a:t>
            </a:r>
          </a:p>
          <a:p>
            <a:endParaRPr lang="pt-BR" baseline="0" dirty="0" smtClean="0"/>
          </a:p>
        </p:txBody>
      </p:sp>
      <p:sp>
        <p:nvSpPr>
          <p:cNvPr id="4" name="Espaço Reservado para Número de Slide 3"/>
          <p:cNvSpPr>
            <a:spLocks noGrp="1"/>
          </p:cNvSpPr>
          <p:nvPr>
            <p:ph type="sldNum" sz="quarter" idx="10"/>
          </p:nvPr>
        </p:nvSpPr>
        <p:spPr/>
        <p:txBody>
          <a:bodyPr/>
          <a:lstStyle/>
          <a:p>
            <a:fld id="{2B5848EE-AD1B-4468-810F-48BCE3C5101B}" type="slidenum">
              <a:rPr lang="pt-BR" smtClean="0"/>
              <a:t>12</a:t>
            </a:fld>
            <a:endParaRPr lang="pt-BR"/>
          </a:p>
        </p:txBody>
      </p:sp>
    </p:spTree>
    <p:extLst>
      <p:ext uri="{BB962C8B-B14F-4D97-AF65-F5344CB8AC3E}">
        <p14:creationId xmlns:p14="http://schemas.microsoft.com/office/powerpoint/2010/main" val="41550596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nSpc>
                <a:spcPct val="107000"/>
              </a:lnSpc>
              <a:spcAft>
                <a:spcPts val="0"/>
              </a:spcAft>
            </a:pPr>
            <a:r>
              <a:rPr lang="pt-BR" sz="1200" dirty="0" smtClean="0">
                <a:effectLst/>
                <a:latin typeface="Calibri" panose="020F0502020204030204" pitchFamily="34" charset="0"/>
                <a:ea typeface="Times New Roman" panose="02020603050405020304" pitchFamily="18" charset="0"/>
                <a:cs typeface="Calibri" panose="020F0502020204030204" pitchFamily="34" charset="0"/>
              </a:rPr>
              <a:t>“Todos somos um corpo, mas cada membro tem sua própria função, com a qual serve o outro. Tudo isso faz com que tenhamos um Batismo, um Evangelho e uma fé e sejamos cristãos, porque Batismo, Evangelho e fé é que exclusivamente tornam as pessoas espirituais e cristãs. ” Como decorrência disto, ele afirma também que “se um punhado de leigos cristãos piedosos fosse preso e confinado num sertão, e não tivesse entre eles um sacerdote ordenado por bispo, e se, estando de comum acordo, escolhessem um dentre eles, fosse casado ou não, e lhe confiassem o ofício de batizar, oficiar a missa, absolver e pregar, este verdadeiramente seria um sacerdote, como ordenado por todos os bispos e papas. “ </a:t>
            </a:r>
            <a:endParaRPr lang="pt-BR" sz="12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pt-BR" sz="1200" dirty="0" smtClean="0">
                <a:effectLst/>
                <a:latin typeface="Calibri" panose="020F0502020204030204" pitchFamily="34" charset="0"/>
                <a:ea typeface="Times New Roman" panose="02020603050405020304" pitchFamily="18" charset="0"/>
                <a:cs typeface="Calibri" panose="020F0502020204030204" pitchFamily="34" charset="0"/>
              </a:rPr>
              <a:t> </a:t>
            </a:r>
            <a:endParaRPr lang="pt-BR" sz="12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pt-BR" sz="1200" dirty="0" smtClean="0">
                <a:effectLst/>
                <a:latin typeface="Calibri" panose="020F0502020204030204" pitchFamily="34" charset="0"/>
                <a:ea typeface="Times New Roman" panose="02020603050405020304" pitchFamily="18" charset="0"/>
                <a:cs typeface="Calibri" panose="020F0502020204030204" pitchFamily="34" charset="0"/>
              </a:rPr>
              <a:t>Semelhantemente Lutero afirma no escrito Missa e Ordem do Culto Alemão, quando trata das “três formas de culto ou missa” o seguinte: “os que querem ser cristãos com seriedade e que confessam o evangelho com mãos e boca, deveriam assinar o seu nome e reunir-se entre si, em alguma casa, para orar, ler, batizar, receber o sacramento e fazer outras obras cristãs . ”</a:t>
            </a:r>
            <a:endParaRPr lang="pt-BR" sz="12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pt-BR" sz="1200" i="1" dirty="0" smtClean="0">
                <a:effectLst/>
                <a:latin typeface="Calibri" panose="020F0502020204030204" pitchFamily="34" charset="0"/>
                <a:ea typeface="Times New Roman" panose="02020603050405020304" pitchFamily="18" charset="0"/>
                <a:cs typeface="Calibri" panose="020F0502020204030204" pitchFamily="34" charset="0"/>
              </a:rPr>
              <a:t>(Pelo Evangelho de Cristo, páginas 80, 220)</a:t>
            </a:r>
            <a:endParaRPr lang="pt-BR" sz="12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pt-BR" baseline="0" dirty="0" smtClean="0"/>
          </a:p>
        </p:txBody>
      </p:sp>
      <p:sp>
        <p:nvSpPr>
          <p:cNvPr id="4" name="Espaço Reservado para Número de Slide 3"/>
          <p:cNvSpPr>
            <a:spLocks noGrp="1"/>
          </p:cNvSpPr>
          <p:nvPr>
            <p:ph type="sldNum" sz="quarter" idx="10"/>
          </p:nvPr>
        </p:nvSpPr>
        <p:spPr/>
        <p:txBody>
          <a:bodyPr/>
          <a:lstStyle/>
          <a:p>
            <a:fld id="{2B5848EE-AD1B-4468-810F-48BCE3C5101B}" type="slidenum">
              <a:rPr lang="pt-BR" smtClean="0"/>
              <a:t>13</a:t>
            </a:fld>
            <a:endParaRPr lang="pt-BR"/>
          </a:p>
        </p:txBody>
      </p:sp>
    </p:spTree>
    <p:extLst>
      <p:ext uri="{BB962C8B-B14F-4D97-AF65-F5344CB8AC3E}">
        <p14:creationId xmlns:p14="http://schemas.microsoft.com/office/powerpoint/2010/main" val="28762263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Algumas formas onde cada pessoa pode colocar em prática o sacerdócio geral:</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 Testemunhando o Evangelho através de palavras e ações no dia a dia.</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 Partilhando seus bens materiais, contribuindo financeiramente com a comunidade e com os necessitados.</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 Exercendo a profissão de maneira ética.</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 Dispondo-se a dedicar do seu tempo, assumindo funções na comunidade a partir dos dons. </a:t>
            </a:r>
          </a:p>
          <a:p>
            <a:endParaRPr lang="pt-BR" baseline="0" dirty="0" smtClean="0"/>
          </a:p>
        </p:txBody>
      </p:sp>
      <p:sp>
        <p:nvSpPr>
          <p:cNvPr id="4" name="Espaço Reservado para Número de Slide 3"/>
          <p:cNvSpPr>
            <a:spLocks noGrp="1"/>
          </p:cNvSpPr>
          <p:nvPr>
            <p:ph type="sldNum" sz="quarter" idx="10"/>
          </p:nvPr>
        </p:nvSpPr>
        <p:spPr/>
        <p:txBody>
          <a:bodyPr/>
          <a:lstStyle/>
          <a:p>
            <a:fld id="{2B5848EE-AD1B-4468-810F-48BCE3C5101B}" type="slidenum">
              <a:rPr lang="pt-BR" smtClean="0"/>
              <a:t>14</a:t>
            </a:fld>
            <a:endParaRPr lang="pt-BR"/>
          </a:p>
        </p:txBody>
      </p:sp>
    </p:spTree>
    <p:extLst>
      <p:ext uri="{BB962C8B-B14F-4D97-AF65-F5344CB8AC3E}">
        <p14:creationId xmlns:p14="http://schemas.microsoft.com/office/powerpoint/2010/main" val="25323598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nSpc>
                <a:spcPct val="107000"/>
              </a:lnSpc>
              <a:spcAft>
                <a:spcPts val="800"/>
              </a:spcAft>
            </a:pPr>
            <a:r>
              <a:rPr lang="pt-BR" sz="1200" b="1" dirty="0" smtClean="0">
                <a:effectLst/>
                <a:latin typeface="Calibri" panose="020F0502020204030204" pitchFamily="34" charset="0"/>
                <a:ea typeface="Calibri" panose="020F0502020204030204" pitchFamily="34" charset="0"/>
                <a:cs typeface="Times New Roman" panose="02020603050405020304" pitchFamily="18" charset="0"/>
              </a:rPr>
              <a:t>Um exemplo prático: </a:t>
            </a:r>
            <a:endParaRPr lang="pt-BR" sz="12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No final do culto um casal, com um bebe recém-nascido nos braços, pede para o pastor orar por eles. O pai explica que a criança nasceu com várias deformações e que não teria muitos dias de vida. Após a oração o pastor pergunta: O que a igreja pode fazer por vocês? </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A mãe responde: - Em nosso bairro, nossos vizinhos nos convidaram a participar de um pequeno grupo de Estudo Bíblico nas casas. Achamos muito legal e acolhedor aquele ambiente. Eles festejaram conosco quando anunciamos a gravidez. Se entristeceram quando anunciamos que o ultrassom mostrava deformações no feto. Eles cuidaram da nossa casa e cozinharam para nós quando o nenê nasceu. E recentemente nos deram dinheiro para preparar o funeral. Então, pastor, a Igreja já está nos ajudando e fazendo algo por nós. </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O pastor ficou alegre ao perceber que a Igreja estava agindo, mesmo sem ele saber. Também ficou imaginando o que seria deste jovem casal, se a Igreja não tivesse se colocado ao lado deste casal. Isto é o sacerdócio geral acontecendo na prática. </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A Igreja é mais do que uma experiência espiritual. É um estilo de vida fundamentado no amor de Cristo. É um grupo de pessoas que se esforça não apenas para ir a Igreja, mas para ser Igreja em todo o tempo e em todos os lugares onde estiverem.  </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Pessoas que compreendem o Evangelho não são meros consumidoras de religião. Estas entendem o culto como o grande momento no qual se encontram com a sua preciosa família da fé. Ali encontram comunhão, consolo, orientação e encorajamento. Desta forma estas pessoas se tornam igreja depois do domingo, seja no convívio familiar, social, no trabalho e na maneira como lidam com toda a criação de Deus. </a:t>
            </a:r>
          </a:p>
          <a:p>
            <a:endParaRPr lang="pt-BR" baseline="0" dirty="0" smtClean="0"/>
          </a:p>
        </p:txBody>
      </p:sp>
      <p:sp>
        <p:nvSpPr>
          <p:cNvPr id="4" name="Espaço Reservado para Número de Slide 3"/>
          <p:cNvSpPr>
            <a:spLocks noGrp="1"/>
          </p:cNvSpPr>
          <p:nvPr>
            <p:ph type="sldNum" sz="quarter" idx="10"/>
          </p:nvPr>
        </p:nvSpPr>
        <p:spPr/>
        <p:txBody>
          <a:bodyPr/>
          <a:lstStyle/>
          <a:p>
            <a:fld id="{2B5848EE-AD1B-4468-810F-48BCE3C5101B}" type="slidenum">
              <a:rPr lang="pt-BR" smtClean="0"/>
              <a:t>15</a:t>
            </a:fld>
            <a:endParaRPr lang="pt-BR"/>
          </a:p>
        </p:txBody>
      </p:sp>
    </p:spTree>
    <p:extLst>
      <p:ext uri="{BB962C8B-B14F-4D97-AF65-F5344CB8AC3E}">
        <p14:creationId xmlns:p14="http://schemas.microsoft.com/office/powerpoint/2010/main" val="29334430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2B5848EE-AD1B-4468-810F-48BCE3C5101B}" type="slidenum">
              <a:rPr lang="pt-BR" smtClean="0"/>
              <a:t>16</a:t>
            </a:fld>
            <a:endParaRPr lang="pt-BR"/>
          </a:p>
        </p:txBody>
      </p:sp>
    </p:spTree>
    <p:extLst>
      <p:ext uri="{BB962C8B-B14F-4D97-AF65-F5344CB8AC3E}">
        <p14:creationId xmlns:p14="http://schemas.microsoft.com/office/powerpoint/2010/main" val="16077874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2B5848EE-AD1B-4468-810F-48BCE3C5101B}" type="slidenum">
              <a:rPr lang="pt-BR" smtClean="0"/>
              <a:t>17</a:t>
            </a:fld>
            <a:endParaRPr lang="pt-BR"/>
          </a:p>
        </p:txBody>
      </p:sp>
    </p:spTree>
    <p:extLst>
      <p:ext uri="{BB962C8B-B14F-4D97-AF65-F5344CB8AC3E}">
        <p14:creationId xmlns:p14="http://schemas.microsoft.com/office/powerpoint/2010/main" val="19716637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4C3305F7-0032-4A6E-B693-D5F4AD0CEE90}" type="datetimeFigureOut">
              <a:rPr lang="pt-BR" smtClean="0"/>
              <a:t>23/07/2020</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0C29E430-9A18-4FC3-B2D7-622BCD8F34B0}" type="slidenum">
              <a:rPr lang="pt-BR" smtClean="0"/>
              <a:t>‹nº›</a:t>
            </a:fld>
            <a:endParaRPr lang="pt-BR" dirty="0"/>
          </a:p>
        </p:txBody>
      </p:sp>
    </p:spTree>
    <p:extLst>
      <p:ext uri="{BB962C8B-B14F-4D97-AF65-F5344CB8AC3E}">
        <p14:creationId xmlns:p14="http://schemas.microsoft.com/office/powerpoint/2010/main" val="30285213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4C3305F7-0032-4A6E-B693-D5F4AD0CEE90}" type="datetimeFigureOut">
              <a:rPr lang="pt-BR" smtClean="0"/>
              <a:t>23/07/2020</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0C29E430-9A18-4FC3-B2D7-622BCD8F34B0}" type="slidenum">
              <a:rPr lang="pt-BR" smtClean="0"/>
              <a:t>‹nº›</a:t>
            </a:fld>
            <a:endParaRPr lang="pt-BR" dirty="0"/>
          </a:p>
        </p:txBody>
      </p:sp>
    </p:spTree>
    <p:extLst>
      <p:ext uri="{BB962C8B-B14F-4D97-AF65-F5344CB8AC3E}">
        <p14:creationId xmlns:p14="http://schemas.microsoft.com/office/powerpoint/2010/main" val="919533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4C3305F7-0032-4A6E-B693-D5F4AD0CEE90}" type="datetimeFigureOut">
              <a:rPr lang="pt-BR" smtClean="0"/>
              <a:t>23/07/2020</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0C29E430-9A18-4FC3-B2D7-622BCD8F34B0}" type="slidenum">
              <a:rPr lang="pt-BR" smtClean="0"/>
              <a:t>‹nº›</a:t>
            </a:fld>
            <a:endParaRPr lang="pt-BR" dirty="0"/>
          </a:p>
        </p:txBody>
      </p:sp>
    </p:spTree>
    <p:extLst>
      <p:ext uri="{BB962C8B-B14F-4D97-AF65-F5344CB8AC3E}">
        <p14:creationId xmlns:p14="http://schemas.microsoft.com/office/powerpoint/2010/main" val="48764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4C3305F7-0032-4A6E-B693-D5F4AD0CEE90}" type="datetimeFigureOut">
              <a:rPr lang="pt-BR" smtClean="0"/>
              <a:t>23/07/2020</a:t>
            </a:fld>
            <a:endParaRPr lang="pt-BR" dirty="0"/>
          </a:p>
        </p:txBody>
      </p:sp>
      <p:sp>
        <p:nvSpPr>
          <p:cNvPr id="6" name="Espaço Reservado para Rodapé 5"/>
          <p:cNvSpPr>
            <a:spLocks noGrp="1"/>
          </p:cNvSpPr>
          <p:nvPr>
            <p:ph type="ftr" sz="quarter" idx="11"/>
          </p:nvPr>
        </p:nvSpPr>
        <p:spPr/>
        <p:txBody>
          <a:bodyPr/>
          <a:lstStyle/>
          <a:p>
            <a:endParaRPr lang="pt-BR" dirty="0"/>
          </a:p>
        </p:txBody>
      </p:sp>
      <p:sp>
        <p:nvSpPr>
          <p:cNvPr id="7" name="Espaço Reservado para Número de Slide 6"/>
          <p:cNvSpPr>
            <a:spLocks noGrp="1"/>
          </p:cNvSpPr>
          <p:nvPr>
            <p:ph type="sldNum" sz="quarter" idx="12"/>
          </p:nvPr>
        </p:nvSpPr>
        <p:spPr/>
        <p:txBody>
          <a:bodyPr/>
          <a:lstStyle/>
          <a:p>
            <a:fld id="{0C29E430-9A18-4FC3-B2D7-622BCD8F34B0}" type="slidenum">
              <a:rPr lang="pt-BR" smtClean="0"/>
              <a:t>‹nº›</a:t>
            </a:fld>
            <a:endParaRPr lang="pt-BR" dirty="0"/>
          </a:p>
        </p:txBody>
      </p:sp>
    </p:spTree>
    <p:extLst>
      <p:ext uri="{BB962C8B-B14F-4D97-AF65-F5344CB8AC3E}">
        <p14:creationId xmlns:p14="http://schemas.microsoft.com/office/powerpoint/2010/main" val="762790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4C3305F7-0032-4A6E-B693-D5F4AD0CEE90}" type="datetimeFigureOut">
              <a:rPr lang="pt-BR" smtClean="0"/>
              <a:t>23/07/2020</a:t>
            </a:fld>
            <a:endParaRPr lang="pt-BR" dirty="0"/>
          </a:p>
        </p:txBody>
      </p:sp>
      <p:sp>
        <p:nvSpPr>
          <p:cNvPr id="8" name="Espaço Reservado para Rodapé 7"/>
          <p:cNvSpPr>
            <a:spLocks noGrp="1"/>
          </p:cNvSpPr>
          <p:nvPr>
            <p:ph type="ftr" sz="quarter" idx="11"/>
          </p:nvPr>
        </p:nvSpPr>
        <p:spPr/>
        <p:txBody>
          <a:bodyPr/>
          <a:lstStyle/>
          <a:p>
            <a:endParaRPr lang="pt-BR" dirty="0"/>
          </a:p>
        </p:txBody>
      </p:sp>
      <p:sp>
        <p:nvSpPr>
          <p:cNvPr id="9" name="Espaço Reservado para Número de Slide 8"/>
          <p:cNvSpPr>
            <a:spLocks noGrp="1"/>
          </p:cNvSpPr>
          <p:nvPr>
            <p:ph type="sldNum" sz="quarter" idx="12"/>
          </p:nvPr>
        </p:nvSpPr>
        <p:spPr/>
        <p:txBody>
          <a:bodyPr/>
          <a:lstStyle/>
          <a:p>
            <a:fld id="{0C29E430-9A18-4FC3-B2D7-622BCD8F34B0}" type="slidenum">
              <a:rPr lang="pt-BR" smtClean="0"/>
              <a:t>‹nº›</a:t>
            </a:fld>
            <a:endParaRPr lang="pt-BR" dirty="0"/>
          </a:p>
        </p:txBody>
      </p:sp>
    </p:spTree>
    <p:extLst>
      <p:ext uri="{BB962C8B-B14F-4D97-AF65-F5344CB8AC3E}">
        <p14:creationId xmlns:p14="http://schemas.microsoft.com/office/powerpoint/2010/main" val="1211668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4C3305F7-0032-4A6E-B693-D5F4AD0CEE90}" type="datetimeFigureOut">
              <a:rPr lang="pt-BR" smtClean="0"/>
              <a:t>23/07/2020</a:t>
            </a:fld>
            <a:endParaRPr lang="pt-BR" dirty="0"/>
          </a:p>
        </p:txBody>
      </p:sp>
      <p:sp>
        <p:nvSpPr>
          <p:cNvPr id="4" name="Espaço Reservado para Rodapé 3"/>
          <p:cNvSpPr>
            <a:spLocks noGrp="1"/>
          </p:cNvSpPr>
          <p:nvPr>
            <p:ph type="ftr" sz="quarter" idx="11"/>
          </p:nvPr>
        </p:nvSpPr>
        <p:spPr/>
        <p:txBody>
          <a:bodyPr/>
          <a:lstStyle/>
          <a:p>
            <a:endParaRPr lang="pt-BR" dirty="0"/>
          </a:p>
        </p:txBody>
      </p:sp>
      <p:sp>
        <p:nvSpPr>
          <p:cNvPr id="5" name="Espaço Reservado para Número de Slide 4"/>
          <p:cNvSpPr>
            <a:spLocks noGrp="1"/>
          </p:cNvSpPr>
          <p:nvPr>
            <p:ph type="sldNum" sz="quarter" idx="12"/>
          </p:nvPr>
        </p:nvSpPr>
        <p:spPr/>
        <p:txBody>
          <a:bodyPr/>
          <a:lstStyle/>
          <a:p>
            <a:fld id="{0C29E430-9A18-4FC3-B2D7-622BCD8F34B0}" type="slidenum">
              <a:rPr lang="pt-BR" smtClean="0"/>
              <a:t>‹nº›</a:t>
            </a:fld>
            <a:endParaRPr lang="pt-BR" dirty="0"/>
          </a:p>
        </p:txBody>
      </p:sp>
    </p:spTree>
    <p:extLst>
      <p:ext uri="{BB962C8B-B14F-4D97-AF65-F5344CB8AC3E}">
        <p14:creationId xmlns:p14="http://schemas.microsoft.com/office/powerpoint/2010/main" val="627877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4C3305F7-0032-4A6E-B693-D5F4AD0CEE90}" type="datetimeFigureOut">
              <a:rPr lang="pt-BR" smtClean="0"/>
              <a:t>23/07/2020</a:t>
            </a:fld>
            <a:endParaRPr lang="pt-BR" dirty="0"/>
          </a:p>
        </p:txBody>
      </p:sp>
      <p:sp>
        <p:nvSpPr>
          <p:cNvPr id="3" name="Espaço Reservado para Rodapé 2"/>
          <p:cNvSpPr>
            <a:spLocks noGrp="1"/>
          </p:cNvSpPr>
          <p:nvPr>
            <p:ph type="ftr" sz="quarter" idx="11"/>
          </p:nvPr>
        </p:nvSpPr>
        <p:spPr/>
        <p:txBody>
          <a:bodyPr/>
          <a:lstStyle/>
          <a:p>
            <a:endParaRPr lang="pt-BR" dirty="0"/>
          </a:p>
        </p:txBody>
      </p:sp>
      <p:sp>
        <p:nvSpPr>
          <p:cNvPr id="4" name="Espaço Reservado para Número de Slide 3"/>
          <p:cNvSpPr>
            <a:spLocks noGrp="1"/>
          </p:cNvSpPr>
          <p:nvPr>
            <p:ph type="sldNum" sz="quarter" idx="12"/>
          </p:nvPr>
        </p:nvSpPr>
        <p:spPr/>
        <p:txBody>
          <a:bodyPr/>
          <a:lstStyle/>
          <a:p>
            <a:fld id="{0C29E430-9A18-4FC3-B2D7-622BCD8F34B0}" type="slidenum">
              <a:rPr lang="pt-BR" smtClean="0"/>
              <a:t>‹nº›</a:t>
            </a:fld>
            <a:endParaRPr lang="pt-BR" dirty="0"/>
          </a:p>
        </p:txBody>
      </p:sp>
    </p:spTree>
    <p:extLst>
      <p:ext uri="{BB962C8B-B14F-4D97-AF65-F5344CB8AC3E}">
        <p14:creationId xmlns:p14="http://schemas.microsoft.com/office/powerpoint/2010/main" val="14645609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4C3305F7-0032-4A6E-B693-D5F4AD0CEE90}" type="datetimeFigureOut">
              <a:rPr lang="pt-BR" smtClean="0"/>
              <a:t>23/07/2020</a:t>
            </a:fld>
            <a:endParaRPr lang="pt-BR" dirty="0"/>
          </a:p>
        </p:txBody>
      </p:sp>
      <p:sp>
        <p:nvSpPr>
          <p:cNvPr id="6" name="Espaço Reservado para Rodapé 5"/>
          <p:cNvSpPr>
            <a:spLocks noGrp="1"/>
          </p:cNvSpPr>
          <p:nvPr>
            <p:ph type="ftr" sz="quarter" idx="11"/>
          </p:nvPr>
        </p:nvSpPr>
        <p:spPr/>
        <p:txBody>
          <a:bodyPr/>
          <a:lstStyle/>
          <a:p>
            <a:endParaRPr lang="pt-BR" dirty="0"/>
          </a:p>
        </p:txBody>
      </p:sp>
      <p:sp>
        <p:nvSpPr>
          <p:cNvPr id="7" name="Espaço Reservado para Número de Slide 6"/>
          <p:cNvSpPr>
            <a:spLocks noGrp="1"/>
          </p:cNvSpPr>
          <p:nvPr>
            <p:ph type="sldNum" sz="quarter" idx="12"/>
          </p:nvPr>
        </p:nvSpPr>
        <p:spPr/>
        <p:txBody>
          <a:bodyPr/>
          <a:lstStyle/>
          <a:p>
            <a:fld id="{0C29E430-9A18-4FC3-B2D7-622BCD8F34B0}" type="slidenum">
              <a:rPr lang="pt-BR" smtClean="0"/>
              <a:t>‹nº›</a:t>
            </a:fld>
            <a:endParaRPr lang="pt-BR" dirty="0"/>
          </a:p>
        </p:txBody>
      </p:sp>
    </p:spTree>
    <p:extLst>
      <p:ext uri="{BB962C8B-B14F-4D97-AF65-F5344CB8AC3E}">
        <p14:creationId xmlns:p14="http://schemas.microsoft.com/office/powerpoint/2010/main" val="3272503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dirty="0"/>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4C3305F7-0032-4A6E-B693-D5F4AD0CEE90}" type="datetimeFigureOut">
              <a:rPr lang="pt-BR" smtClean="0"/>
              <a:t>23/07/2020</a:t>
            </a:fld>
            <a:endParaRPr lang="pt-BR" dirty="0"/>
          </a:p>
        </p:txBody>
      </p:sp>
      <p:sp>
        <p:nvSpPr>
          <p:cNvPr id="6" name="Espaço Reservado para Rodapé 5"/>
          <p:cNvSpPr>
            <a:spLocks noGrp="1"/>
          </p:cNvSpPr>
          <p:nvPr>
            <p:ph type="ftr" sz="quarter" idx="11"/>
          </p:nvPr>
        </p:nvSpPr>
        <p:spPr/>
        <p:txBody>
          <a:bodyPr/>
          <a:lstStyle/>
          <a:p>
            <a:endParaRPr lang="pt-BR" dirty="0"/>
          </a:p>
        </p:txBody>
      </p:sp>
      <p:sp>
        <p:nvSpPr>
          <p:cNvPr id="7" name="Espaço Reservado para Número de Slide 6"/>
          <p:cNvSpPr>
            <a:spLocks noGrp="1"/>
          </p:cNvSpPr>
          <p:nvPr>
            <p:ph type="sldNum" sz="quarter" idx="12"/>
          </p:nvPr>
        </p:nvSpPr>
        <p:spPr/>
        <p:txBody>
          <a:bodyPr/>
          <a:lstStyle/>
          <a:p>
            <a:fld id="{0C29E430-9A18-4FC3-B2D7-622BCD8F34B0}" type="slidenum">
              <a:rPr lang="pt-BR" smtClean="0"/>
              <a:t>‹nº›</a:t>
            </a:fld>
            <a:endParaRPr lang="pt-BR" dirty="0"/>
          </a:p>
        </p:txBody>
      </p:sp>
    </p:spTree>
    <p:extLst>
      <p:ext uri="{BB962C8B-B14F-4D97-AF65-F5344CB8AC3E}">
        <p14:creationId xmlns:p14="http://schemas.microsoft.com/office/powerpoint/2010/main" val="2350556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4C3305F7-0032-4A6E-B693-D5F4AD0CEE90}" type="datetimeFigureOut">
              <a:rPr lang="pt-BR" smtClean="0"/>
              <a:t>23/07/2020</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0C29E430-9A18-4FC3-B2D7-622BCD8F34B0}" type="slidenum">
              <a:rPr lang="pt-BR" smtClean="0"/>
              <a:t>‹nº›</a:t>
            </a:fld>
            <a:endParaRPr lang="pt-BR" dirty="0"/>
          </a:p>
        </p:txBody>
      </p:sp>
    </p:spTree>
    <p:extLst>
      <p:ext uri="{BB962C8B-B14F-4D97-AF65-F5344CB8AC3E}">
        <p14:creationId xmlns:p14="http://schemas.microsoft.com/office/powerpoint/2010/main" val="9254305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4C3305F7-0032-4A6E-B693-D5F4AD0CEE90}" type="datetimeFigureOut">
              <a:rPr lang="pt-BR" smtClean="0"/>
              <a:t>23/07/2020</a:t>
            </a:fld>
            <a:endParaRPr lang="pt-BR" dirty="0"/>
          </a:p>
        </p:txBody>
      </p:sp>
      <p:sp>
        <p:nvSpPr>
          <p:cNvPr id="5" name="Espaço Reservado para Rodapé 4"/>
          <p:cNvSpPr>
            <a:spLocks noGrp="1"/>
          </p:cNvSpPr>
          <p:nvPr>
            <p:ph type="ftr" sz="quarter" idx="11"/>
          </p:nvPr>
        </p:nvSpPr>
        <p:spPr/>
        <p:txBody>
          <a:bodyPr/>
          <a:lstStyle/>
          <a:p>
            <a:endParaRPr lang="pt-BR" dirty="0"/>
          </a:p>
        </p:txBody>
      </p:sp>
      <p:sp>
        <p:nvSpPr>
          <p:cNvPr id="6" name="Espaço Reservado para Número de Slide 5"/>
          <p:cNvSpPr>
            <a:spLocks noGrp="1"/>
          </p:cNvSpPr>
          <p:nvPr>
            <p:ph type="sldNum" sz="quarter" idx="12"/>
          </p:nvPr>
        </p:nvSpPr>
        <p:spPr/>
        <p:txBody>
          <a:bodyPr/>
          <a:lstStyle/>
          <a:p>
            <a:fld id="{0C29E430-9A18-4FC3-B2D7-622BCD8F34B0}" type="slidenum">
              <a:rPr lang="pt-BR" smtClean="0"/>
              <a:t>‹nº›</a:t>
            </a:fld>
            <a:endParaRPr lang="pt-BR" dirty="0"/>
          </a:p>
        </p:txBody>
      </p:sp>
    </p:spTree>
    <p:extLst>
      <p:ext uri="{BB962C8B-B14F-4D97-AF65-F5344CB8AC3E}">
        <p14:creationId xmlns:p14="http://schemas.microsoft.com/office/powerpoint/2010/main" val="95380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pt-BR" smtClean="0"/>
              <a:t>Clique para editar o título mestre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t-BR" smtClean="0"/>
              <a:t>Clique para editar o estilo do subtítulo mestre</a:t>
            </a:r>
            <a:endParaRPr lang="en-US" dirty="0"/>
          </a:p>
        </p:txBody>
      </p:sp>
      <p:sp>
        <p:nvSpPr>
          <p:cNvPr id="4" name="Date Placeholder 3"/>
          <p:cNvSpPr>
            <a:spLocks noGrp="1"/>
          </p:cNvSpPr>
          <p:nvPr>
            <p:ph type="dt" sz="half" idx="10"/>
          </p:nvPr>
        </p:nvSpPr>
        <p:spPr/>
        <p:txBody>
          <a:bodyPr/>
          <a:lstStyle/>
          <a:p>
            <a:pPr defTabSz="342900"/>
            <a:fld id="{B61BEF0D-F0BB-DE4B-95CE-6DB70DBA9567}" type="datetimeFigureOut">
              <a:rPr lang="en-US" smtClean="0">
                <a:solidFill>
                  <a:prstClr val="black">
                    <a:tint val="75000"/>
                  </a:prstClr>
                </a:solidFill>
              </a:rPr>
              <a:pPr defTabSz="342900"/>
              <a:t>7/23/2020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342900"/>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342900"/>
            <a:fld id="{D57F1E4F-1CFF-5643-939E-217C01CDF565}" type="slidenum">
              <a:rPr lang="en-US" smtClean="0">
                <a:solidFill>
                  <a:prstClr val="black">
                    <a:tint val="75000"/>
                  </a:prstClr>
                </a:solidFill>
              </a:rPr>
              <a:pPr defTabSz="342900"/>
              <a:t>‹nº›</a:t>
            </a:fld>
            <a:endParaRPr lang="en-US" dirty="0">
              <a:solidFill>
                <a:prstClr val="black">
                  <a:tint val="75000"/>
                </a:prstClr>
              </a:solidFill>
            </a:endParaRPr>
          </a:p>
        </p:txBody>
      </p:sp>
    </p:spTree>
    <p:extLst>
      <p:ext uri="{BB962C8B-B14F-4D97-AF65-F5344CB8AC3E}">
        <p14:creationId xmlns:p14="http://schemas.microsoft.com/office/powerpoint/2010/main" val="9054424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pPr defTabSz="342900"/>
            <a:fld id="{52647F38-B617-4D2F-AE0A-013F0C4D2C57}" type="datetimeFigureOut">
              <a:rPr lang="en-US" smtClean="0">
                <a:solidFill>
                  <a:prstClr val="black">
                    <a:tint val="75000"/>
                  </a:prstClr>
                </a:solidFill>
              </a:rPr>
              <a:pPr defTabSz="342900"/>
              <a:t>7/23/2020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342900"/>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342900"/>
            <a:fld id="{E97799C9-84D9-46D2-A11E-BCF8A720529D}" type="slidenum">
              <a:rPr lang="en-US" smtClean="0">
                <a:solidFill>
                  <a:prstClr val="black">
                    <a:tint val="75000"/>
                  </a:prstClr>
                </a:solidFill>
              </a:rPr>
              <a:pPr defTabSz="342900"/>
              <a:t>‹nº›</a:t>
            </a:fld>
            <a:endParaRPr lang="en-US" dirty="0">
              <a:solidFill>
                <a:prstClr val="black">
                  <a:tint val="75000"/>
                </a:prstClr>
              </a:solidFill>
            </a:endParaRPr>
          </a:p>
        </p:txBody>
      </p:sp>
    </p:spTree>
    <p:extLst>
      <p:ext uri="{BB962C8B-B14F-4D97-AF65-F5344CB8AC3E}">
        <p14:creationId xmlns:p14="http://schemas.microsoft.com/office/powerpoint/2010/main" val="374979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pt-BR" smtClean="0"/>
              <a:t>Clique para editar o título mestre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pPr defTabSz="342900"/>
            <a:fld id="{B61BEF0D-F0BB-DE4B-95CE-6DB70DBA9567}" type="datetimeFigureOut">
              <a:rPr lang="en-US" smtClean="0">
                <a:solidFill>
                  <a:prstClr val="black">
                    <a:tint val="75000"/>
                  </a:prstClr>
                </a:solidFill>
              </a:rPr>
              <a:pPr defTabSz="342900"/>
              <a:t>7/23/2020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342900"/>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342900"/>
            <a:fld id="{D57F1E4F-1CFF-5643-939E-217C01CDF565}" type="slidenum">
              <a:rPr lang="en-US" smtClean="0">
                <a:solidFill>
                  <a:prstClr val="black">
                    <a:tint val="75000"/>
                  </a:prstClr>
                </a:solidFill>
              </a:rPr>
              <a:pPr defTabSz="342900"/>
              <a:t>‹nº›</a:t>
            </a:fld>
            <a:endParaRPr lang="en-US" dirty="0">
              <a:solidFill>
                <a:prstClr val="black">
                  <a:tint val="75000"/>
                </a:prstClr>
              </a:solidFill>
            </a:endParaRPr>
          </a:p>
        </p:txBody>
      </p:sp>
    </p:spTree>
    <p:extLst>
      <p:ext uri="{BB962C8B-B14F-4D97-AF65-F5344CB8AC3E}">
        <p14:creationId xmlns:p14="http://schemas.microsoft.com/office/powerpoint/2010/main" val="8452823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pPr defTabSz="342900"/>
            <a:fld id="{05BFA754-D5C3-4E66-96A6-867B257F58DC}" type="datetimeFigureOut">
              <a:rPr lang="en-US" smtClean="0">
                <a:solidFill>
                  <a:prstClr val="black">
                    <a:tint val="75000"/>
                  </a:prstClr>
                </a:solidFill>
              </a:rPr>
              <a:pPr defTabSz="342900"/>
              <a:t>7/23/2020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defTabSz="342900"/>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defTabSz="342900"/>
            <a:fld id="{5D84065D-F351-4B03-BD91-D8A6B8D4B362}" type="slidenum">
              <a:rPr lang="en-US" smtClean="0">
                <a:solidFill>
                  <a:prstClr val="black">
                    <a:tint val="75000"/>
                  </a:prstClr>
                </a:solidFill>
              </a:rPr>
              <a:pPr defTabSz="342900"/>
              <a:t>‹nº›</a:t>
            </a:fld>
            <a:endParaRPr lang="en-US" dirty="0">
              <a:solidFill>
                <a:prstClr val="black">
                  <a:tint val="75000"/>
                </a:prstClr>
              </a:solidFill>
            </a:endParaRPr>
          </a:p>
        </p:txBody>
      </p:sp>
    </p:spTree>
    <p:extLst>
      <p:ext uri="{BB962C8B-B14F-4D97-AF65-F5344CB8AC3E}">
        <p14:creationId xmlns:p14="http://schemas.microsoft.com/office/powerpoint/2010/main" val="30682445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pt-BR" smtClean="0"/>
              <a:t>Clique para editar o título mestre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smtClean="0"/>
              <a:t>Clique para editar o texto mestre</a:t>
            </a:r>
          </a:p>
        </p:txBody>
      </p:sp>
      <p:sp>
        <p:nvSpPr>
          <p:cNvPr id="4" name="Content Placeholder 3"/>
          <p:cNvSpPr>
            <a:spLocks noGrp="1"/>
          </p:cNvSpPr>
          <p:nvPr>
            <p:ph sz="half" idx="2"/>
          </p:nvPr>
        </p:nvSpPr>
        <p:spPr>
          <a:xfrm>
            <a:off x="629842" y="2505075"/>
            <a:ext cx="3868340"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smtClean="0"/>
              <a:t>Clique para editar o texto mestre</a:t>
            </a:r>
          </a:p>
        </p:txBody>
      </p:sp>
      <p:sp>
        <p:nvSpPr>
          <p:cNvPr id="6" name="Content Placeholder 5"/>
          <p:cNvSpPr>
            <a:spLocks noGrp="1"/>
          </p:cNvSpPr>
          <p:nvPr>
            <p:ph sz="quarter" idx="4"/>
          </p:nvPr>
        </p:nvSpPr>
        <p:spPr>
          <a:xfrm>
            <a:off x="4629150" y="2505075"/>
            <a:ext cx="3887391"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pPr defTabSz="342900"/>
            <a:fld id="{B61BEF0D-F0BB-DE4B-95CE-6DB70DBA9567}" type="datetimeFigureOut">
              <a:rPr lang="en-US" smtClean="0">
                <a:solidFill>
                  <a:prstClr val="black">
                    <a:tint val="75000"/>
                  </a:prstClr>
                </a:solidFill>
              </a:rPr>
              <a:pPr defTabSz="342900"/>
              <a:t>7/23/2020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defTabSz="342900"/>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defTabSz="342900"/>
            <a:fld id="{D57F1E4F-1CFF-5643-939E-217C01CDF565}" type="slidenum">
              <a:rPr lang="en-US" smtClean="0">
                <a:solidFill>
                  <a:prstClr val="black">
                    <a:tint val="75000"/>
                  </a:prstClr>
                </a:solidFill>
              </a:rPr>
              <a:pPr defTabSz="342900"/>
              <a:t>‹nº›</a:t>
            </a:fld>
            <a:endParaRPr lang="en-US" dirty="0">
              <a:solidFill>
                <a:prstClr val="black">
                  <a:tint val="75000"/>
                </a:prstClr>
              </a:solidFill>
            </a:endParaRPr>
          </a:p>
        </p:txBody>
      </p:sp>
    </p:spTree>
    <p:extLst>
      <p:ext uri="{BB962C8B-B14F-4D97-AF65-F5344CB8AC3E}">
        <p14:creationId xmlns:p14="http://schemas.microsoft.com/office/powerpoint/2010/main" val="33120264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Date Placeholder 2"/>
          <p:cNvSpPr>
            <a:spLocks noGrp="1"/>
          </p:cNvSpPr>
          <p:nvPr>
            <p:ph type="dt" sz="half" idx="10"/>
          </p:nvPr>
        </p:nvSpPr>
        <p:spPr/>
        <p:txBody>
          <a:bodyPr/>
          <a:lstStyle/>
          <a:p>
            <a:pPr defTabSz="342900"/>
            <a:fld id="{B61BEF0D-F0BB-DE4B-95CE-6DB70DBA9567}" type="datetimeFigureOut">
              <a:rPr lang="en-US" smtClean="0">
                <a:solidFill>
                  <a:prstClr val="black">
                    <a:tint val="75000"/>
                  </a:prstClr>
                </a:solidFill>
              </a:rPr>
              <a:pPr defTabSz="342900"/>
              <a:t>7/23/2020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defTabSz="342900"/>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defTabSz="342900"/>
            <a:fld id="{D57F1E4F-1CFF-5643-939E-217C01CDF565}" type="slidenum">
              <a:rPr lang="en-US" smtClean="0">
                <a:solidFill>
                  <a:prstClr val="black">
                    <a:tint val="75000"/>
                  </a:prstClr>
                </a:solidFill>
              </a:rPr>
              <a:pPr defTabSz="342900"/>
              <a:t>‹nº›</a:t>
            </a:fld>
            <a:endParaRPr lang="en-US" dirty="0">
              <a:solidFill>
                <a:prstClr val="black">
                  <a:tint val="75000"/>
                </a:prstClr>
              </a:solidFill>
            </a:endParaRPr>
          </a:p>
        </p:txBody>
      </p:sp>
    </p:spTree>
    <p:extLst>
      <p:ext uri="{BB962C8B-B14F-4D97-AF65-F5344CB8AC3E}">
        <p14:creationId xmlns:p14="http://schemas.microsoft.com/office/powerpoint/2010/main" val="13989007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342900"/>
            <a:fld id="{B61BEF0D-F0BB-DE4B-95CE-6DB70DBA9567}" type="datetimeFigureOut">
              <a:rPr lang="en-US" smtClean="0">
                <a:solidFill>
                  <a:prstClr val="black">
                    <a:tint val="75000"/>
                  </a:prstClr>
                </a:solidFill>
              </a:rPr>
              <a:pPr defTabSz="342900"/>
              <a:t>7/23/2020</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pPr defTabSz="342900"/>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pPr defTabSz="342900"/>
            <a:fld id="{D57F1E4F-1CFF-5643-939E-217C01CDF565}" type="slidenum">
              <a:rPr lang="en-US" smtClean="0">
                <a:solidFill>
                  <a:prstClr val="black">
                    <a:tint val="75000"/>
                  </a:prstClr>
                </a:solidFill>
              </a:rPr>
              <a:pPr defTabSz="342900"/>
              <a:t>‹nº›</a:t>
            </a:fld>
            <a:endParaRPr lang="en-US" dirty="0">
              <a:solidFill>
                <a:prstClr val="black">
                  <a:tint val="75000"/>
                </a:prstClr>
              </a:solidFill>
            </a:endParaRPr>
          </a:p>
        </p:txBody>
      </p:sp>
    </p:spTree>
    <p:extLst>
      <p:ext uri="{BB962C8B-B14F-4D97-AF65-F5344CB8AC3E}">
        <p14:creationId xmlns:p14="http://schemas.microsoft.com/office/powerpoint/2010/main" val="24926229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pt-BR" smtClean="0"/>
              <a:t>Clique para editar o título mestre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smtClean="0"/>
              <a:t>Clique para editar o texto mestre</a:t>
            </a:r>
          </a:p>
        </p:txBody>
      </p:sp>
      <p:sp>
        <p:nvSpPr>
          <p:cNvPr id="5" name="Date Placeholder 4"/>
          <p:cNvSpPr>
            <a:spLocks noGrp="1"/>
          </p:cNvSpPr>
          <p:nvPr>
            <p:ph type="dt" sz="half" idx="10"/>
          </p:nvPr>
        </p:nvSpPr>
        <p:spPr/>
        <p:txBody>
          <a:bodyPr/>
          <a:lstStyle/>
          <a:p>
            <a:pPr defTabSz="342900"/>
            <a:fld id="{B61BEF0D-F0BB-DE4B-95CE-6DB70DBA9567}" type="datetimeFigureOut">
              <a:rPr lang="en-US" smtClean="0">
                <a:solidFill>
                  <a:prstClr val="black">
                    <a:tint val="75000"/>
                  </a:prstClr>
                </a:solidFill>
              </a:rPr>
              <a:pPr defTabSz="342900"/>
              <a:t>7/23/2020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defTabSz="342900"/>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defTabSz="342900"/>
            <a:fld id="{D57F1E4F-1CFF-5643-939E-217C01CDF565}" type="slidenum">
              <a:rPr lang="en-US" smtClean="0">
                <a:solidFill>
                  <a:prstClr val="black">
                    <a:tint val="75000"/>
                  </a:prstClr>
                </a:solidFill>
              </a:rPr>
              <a:pPr defTabSz="342900"/>
              <a:t>‹nº›</a:t>
            </a:fld>
            <a:endParaRPr lang="en-US" dirty="0">
              <a:solidFill>
                <a:prstClr val="black">
                  <a:tint val="75000"/>
                </a:prstClr>
              </a:solidFill>
            </a:endParaRPr>
          </a:p>
        </p:txBody>
      </p:sp>
    </p:spTree>
    <p:extLst>
      <p:ext uri="{BB962C8B-B14F-4D97-AF65-F5344CB8AC3E}">
        <p14:creationId xmlns:p14="http://schemas.microsoft.com/office/powerpoint/2010/main" val="25829561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pt-BR" smtClean="0"/>
              <a:t>Clique para editar o título mestre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smtClean="0"/>
              <a:t>Clique para editar o texto mestre</a:t>
            </a:r>
          </a:p>
        </p:txBody>
      </p:sp>
      <p:sp>
        <p:nvSpPr>
          <p:cNvPr id="5" name="Date Placeholder 4"/>
          <p:cNvSpPr>
            <a:spLocks noGrp="1"/>
          </p:cNvSpPr>
          <p:nvPr>
            <p:ph type="dt" sz="half" idx="10"/>
          </p:nvPr>
        </p:nvSpPr>
        <p:spPr/>
        <p:txBody>
          <a:bodyPr/>
          <a:lstStyle/>
          <a:p>
            <a:pPr defTabSz="342900"/>
            <a:fld id="{B61BEF0D-F0BB-DE4B-95CE-6DB70DBA9567}" type="datetimeFigureOut">
              <a:rPr lang="en-US" smtClean="0">
                <a:solidFill>
                  <a:prstClr val="black">
                    <a:tint val="75000"/>
                  </a:prstClr>
                </a:solidFill>
              </a:rPr>
              <a:pPr defTabSz="342900"/>
              <a:t>7/23/2020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defTabSz="342900"/>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defTabSz="342900"/>
            <a:fld id="{D57F1E4F-1CFF-5643-939E-217C01CDF565}" type="slidenum">
              <a:rPr lang="en-US" smtClean="0">
                <a:solidFill>
                  <a:prstClr val="black">
                    <a:tint val="75000"/>
                  </a:prstClr>
                </a:solidFill>
              </a:rPr>
              <a:pPr defTabSz="342900"/>
              <a:t>‹nº›</a:t>
            </a:fld>
            <a:endParaRPr lang="en-US" dirty="0">
              <a:solidFill>
                <a:prstClr val="black">
                  <a:tint val="75000"/>
                </a:prstClr>
              </a:solidFill>
            </a:endParaRPr>
          </a:p>
        </p:txBody>
      </p:sp>
    </p:spTree>
    <p:extLst>
      <p:ext uri="{BB962C8B-B14F-4D97-AF65-F5344CB8AC3E}">
        <p14:creationId xmlns:p14="http://schemas.microsoft.com/office/powerpoint/2010/main" val="22368914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pPr defTabSz="342900"/>
            <a:fld id="{B61BEF0D-F0BB-DE4B-95CE-6DB70DBA9567}" type="datetimeFigureOut">
              <a:rPr lang="en-US" smtClean="0">
                <a:solidFill>
                  <a:prstClr val="black">
                    <a:tint val="75000"/>
                  </a:prstClr>
                </a:solidFill>
              </a:rPr>
              <a:pPr defTabSz="342900"/>
              <a:t>7/23/2020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342900"/>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342900"/>
            <a:fld id="{D57F1E4F-1CFF-5643-939E-217C01CDF565}" type="slidenum">
              <a:rPr lang="en-US" smtClean="0">
                <a:solidFill>
                  <a:prstClr val="black">
                    <a:tint val="75000"/>
                  </a:prstClr>
                </a:solidFill>
              </a:rPr>
              <a:pPr defTabSz="342900"/>
              <a:t>‹nº›</a:t>
            </a:fld>
            <a:endParaRPr lang="en-US" dirty="0">
              <a:solidFill>
                <a:prstClr val="black">
                  <a:tint val="75000"/>
                </a:prstClr>
              </a:solidFill>
            </a:endParaRPr>
          </a:p>
        </p:txBody>
      </p:sp>
    </p:spTree>
    <p:extLst>
      <p:ext uri="{BB962C8B-B14F-4D97-AF65-F5344CB8AC3E}">
        <p14:creationId xmlns:p14="http://schemas.microsoft.com/office/powerpoint/2010/main" val="39269238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pPr defTabSz="342900"/>
            <a:fld id="{B61BEF0D-F0BB-DE4B-95CE-6DB70DBA9567}" type="datetimeFigureOut">
              <a:rPr lang="en-US" smtClean="0">
                <a:solidFill>
                  <a:prstClr val="black">
                    <a:tint val="75000"/>
                  </a:prstClr>
                </a:solidFill>
              </a:rPr>
              <a:pPr defTabSz="342900"/>
              <a:t>7/23/2020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342900"/>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342900"/>
            <a:fld id="{D57F1E4F-1CFF-5643-939E-217C01CDF565}" type="slidenum">
              <a:rPr lang="en-US" smtClean="0">
                <a:solidFill>
                  <a:prstClr val="black">
                    <a:tint val="75000"/>
                  </a:prstClr>
                </a:solidFill>
              </a:rPr>
              <a:pPr defTabSz="342900"/>
              <a:t>‹nº›</a:t>
            </a:fld>
            <a:endParaRPr lang="en-US" dirty="0">
              <a:solidFill>
                <a:prstClr val="black">
                  <a:tint val="75000"/>
                </a:prstClr>
              </a:solidFill>
            </a:endParaRPr>
          </a:p>
        </p:txBody>
      </p:sp>
    </p:spTree>
    <p:extLst>
      <p:ext uri="{BB962C8B-B14F-4D97-AF65-F5344CB8AC3E}">
        <p14:creationId xmlns:p14="http://schemas.microsoft.com/office/powerpoint/2010/main" val="905988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cSld name="Título, text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9"/>
            <a:ext cx="8229600" cy="1143000"/>
          </a:xfrm>
        </p:spPr>
        <p:txBody>
          <a:bodyPr/>
          <a:lstStyle/>
          <a:p>
            <a:r>
              <a:rPr lang="pt-BR" smtClean="0"/>
              <a:t>Clique para editar o estilo do título mestre</a:t>
            </a:r>
            <a:endParaRPr lang="pt-BR"/>
          </a:p>
        </p:txBody>
      </p:sp>
      <p:sp>
        <p:nvSpPr>
          <p:cNvPr id="3" name="Espaço Reservado para Texto 2"/>
          <p:cNvSpPr>
            <a:spLocks noGrp="1"/>
          </p:cNvSpPr>
          <p:nvPr>
            <p:ph type="body" sz="half" idx="1"/>
          </p:nvPr>
        </p:nvSpPr>
        <p:spPr>
          <a:xfrm>
            <a:off x="457200" y="1600202"/>
            <a:ext cx="4038600" cy="4525963"/>
          </a:xfrm>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2"/>
            <a:ext cx="4038600" cy="4525963"/>
          </a:xfrm>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a:xfrm>
            <a:off x="457200" y="6245226"/>
            <a:ext cx="2133600" cy="476251"/>
          </a:xfrm>
          <a:prstGeom prst="rect">
            <a:avLst/>
          </a:prstGeom>
        </p:spPr>
        <p:txBody>
          <a:bodyPr/>
          <a:lstStyle>
            <a:lvl1pPr>
              <a:defRPr/>
            </a:lvl1pPr>
          </a:lstStyle>
          <a:p>
            <a:pPr defTabSz="342900">
              <a:defRPr/>
            </a:pPr>
            <a:endParaRPr lang="pt-BR">
              <a:solidFill>
                <a:prstClr val="black">
                  <a:tint val="75000"/>
                </a:prstClr>
              </a:solidFill>
            </a:endParaRPr>
          </a:p>
        </p:txBody>
      </p:sp>
      <p:sp>
        <p:nvSpPr>
          <p:cNvPr id="6" name="Espaço Reservado para Rodapé 5"/>
          <p:cNvSpPr>
            <a:spLocks noGrp="1"/>
          </p:cNvSpPr>
          <p:nvPr>
            <p:ph type="ftr" sz="quarter" idx="11"/>
          </p:nvPr>
        </p:nvSpPr>
        <p:spPr>
          <a:xfrm>
            <a:off x="3124200" y="6245226"/>
            <a:ext cx="2895600" cy="476251"/>
          </a:xfrm>
        </p:spPr>
        <p:txBody>
          <a:bodyPr/>
          <a:lstStyle>
            <a:lvl1pPr>
              <a:defRPr/>
            </a:lvl1pPr>
          </a:lstStyle>
          <a:p>
            <a:pPr defTabSz="342900">
              <a:defRPr/>
            </a:pPr>
            <a:endParaRPr lang="pt-BR">
              <a:solidFill>
                <a:prstClr val="black">
                  <a:tint val="75000"/>
                </a:prstClr>
              </a:solidFill>
            </a:endParaRPr>
          </a:p>
        </p:txBody>
      </p:sp>
      <p:sp>
        <p:nvSpPr>
          <p:cNvPr id="7" name="Espaço Reservado para Número de Slide 6"/>
          <p:cNvSpPr>
            <a:spLocks noGrp="1"/>
          </p:cNvSpPr>
          <p:nvPr>
            <p:ph type="sldNum" sz="quarter" idx="12"/>
          </p:nvPr>
        </p:nvSpPr>
        <p:spPr>
          <a:xfrm>
            <a:off x="6553200" y="6245226"/>
            <a:ext cx="2133600" cy="476251"/>
          </a:xfrm>
        </p:spPr>
        <p:txBody>
          <a:bodyPr/>
          <a:lstStyle>
            <a:lvl1pPr>
              <a:defRPr/>
            </a:lvl1pPr>
          </a:lstStyle>
          <a:p>
            <a:pPr defTabSz="342900">
              <a:defRPr/>
            </a:pPr>
            <a:fld id="{FCE0E8DD-F323-410A-A8D4-00D93BFEC3CF}" type="slidenum">
              <a:rPr lang="pt-BR" smtClean="0">
                <a:solidFill>
                  <a:prstClr val="black">
                    <a:tint val="75000"/>
                  </a:prstClr>
                </a:solidFill>
              </a:rPr>
              <a:pPr defTabSz="342900">
                <a:defRPr/>
              </a:pPr>
              <a:t>‹nº›</a:t>
            </a:fld>
            <a:endParaRPr lang="pt-BR">
              <a:solidFill>
                <a:prstClr val="black">
                  <a:tint val="75000"/>
                </a:prstClr>
              </a:solidFill>
            </a:endParaRPr>
          </a:p>
        </p:txBody>
      </p:sp>
    </p:spTree>
    <p:extLst>
      <p:ext uri="{BB962C8B-B14F-4D97-AF65-F5344CB8AC3E}">
        <p14:creationId xmlns:p14="http://schemas.microsoft.com/office/powerpoint/2010/main" val="799825793"/>
      </p:ext>
    </p:extLst>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3305F7-0032-4A6E-B693-D5F4AD0CEE90}" type="datetimeFigureOut">
              <a:rPr lang="pt-BR" smtClean="0"/>
              <a:t>23/07/2020</a:t>
            </a:fld>
            <a:endParaRPr lang="pt-BR" dirty="0"/>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dirty="0"/>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29E430-9A18-4FC3-B2D7-622BCD8F34B0}" type="slidenum">
              <a:rPr lang="pt-BR" smtClean="0"/>
              <a:t>‹nº›</a:t>
            </a:fld>
            <a:endParaRPr lang="pt-BR" dirty="0"/>
          </a:p>
        </p:txBody>
      </p:sp>
    </p:spTree>
    <p:extLst>
      <p:ext uri="{BB962C8B-B14F-4D97-AF65-F5344CB8AC3E}">
        <p14:creationId xmlns:p14="http://schemas.microsoft.com/office/powerpoint/2010/main" val="14299989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pt-BR" smtClean="0"/>
              <a:t>Clique para editar o título mestre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342900"/>
            <a:fld id="{B61BEF0D-F0BB-DE4B-95CE-6DB70DBA9567}" type="datetimeFigureOut">
              <a:rPr lang="en-US" smtClean="0">
                <a:solidFill>
                  <a:prstClr val="black">
                    <a:tint val="75000"/>
                  </a:prstClr>
                </a:solidFill>
              </a:rPr>
              <a:pPr defTabSz="342900"/>
              <a:t>7/23/2020</a:t>
            </a:fld>
            <a:endParaRPr lang="en-US" dirty="0">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342900"/>
            <a:endParaRPr lang="en-US" dirty="0">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342900"/>
            <a:fld id="{D57F1E4F-1CFF-5643-939E-217C01CDF565}" type="slidenum">
              <a:rPr lang="en-US" smtClean="0">
                <a:solidFill>
                  <a:prstClr val="black">
                    <a:tint val="75000"/>
                  </a:prstClr>
                </a:solidFill>
              </a:rPr>
              <a:pPr defTabSz="342900"/>
              <a:t>‹nº›</a:t>
            </a:fld>
            <a:endParaRPr lang="en-US" dirty="0">
              <a:solidFill>
                <a:prstClr val="black">
                  <a:tint val="75000"/>
                </a:prstClr>
              </a:solidFill>
            </a:endParaRPr>
          </a:p>
        </p:txBody>
      </p:sp>
    </p:spTree>
    <p:extLst>
      <p:ext uri="{BB962C8B-B14F-4D97-AF65-F5344CB8AC3E}">
        <p14:creationId xmlns:p14="http://schemas.microsoft.com/office/powerpoint/2010/main" val="40163653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wmf"/><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Drop in water">
            <a:hlinkClick r:id="" action="ppaction://media"/>
          </p:cNvPr>
          <p:cNvPicPr>
            <a:picLocks noChangeAspect="1"/>
          </p:cNvPicPr>
          <p:nvPr>
            <a:videoFile r:link="rId1"/>
            <p:extLst>
              <p:ext uri="{DAA4B4D4-6D71-4841-9C94-3DE7FCFB9230}">
                <p14:media xmlns:p14="http://schemas.microsoft.com/office/powerpoint/2010/main" r:embed="rId2">
                  <p14:trim end="4933"/>
                  <p14:fade in="1000" out="1000"/>
                </p14:media>
              </p:ext>
            </p:extLst>
          </p:nvPr>
        </p:nvPicPr>
        <p:blipFill>
          <a:blip r:embed="rId5"/>
          <a:stretch>
            <a:fillRect/>
          </a:stretch>
        </p:blipFill>
        <p:spPr>
          <a:xfrm>
            <a:off x="0" y="548680"/>
            <a:ext cx="9144000" cy="5143500"/>
          </a:xfrm>
          <a:prstGeom prst="rect">
            <a:avLst/>
          </a:prstGeom>
        </p:spPr>
      </p:pic>
    </p:spTree>
    <p:extLst>
      <p:ext uri="{BB962C8B-B14F-4D97-AF65-F5344CB8AC3E}">
        <p14:creationId xmlns:p14="http://schemas.microsoft.com/office/powerpoint/2010/main" val="3617921480"/>
      </p:ext>
    </p:extLst>
  </p:cSld>
  <p:clrMapOvr>
    <a:masterClrMapping/>
  </p:clrMapOvr>
  <mc:AlternateContent xmlns:mc="http://schemas.openxmlformats.org/markup-compatibility/2006" xmlns:p14="http://schemas.microsoft.com/office/powerpoint/2010/main">
    <mc:Choice Requires="p14">
      <p:transition spd="slow" p14:dur="2000" advTm="16000"/>
    </mc:Choice>
    <mc:Fallback xmlns="">
      <p:transition spd="slow" advTm="16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98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1317" y="0"/>
            <a:ext cx="5561366" cy="6858000"/>
          </a:xfrm>
          <a:prstGeom prst="rect">
            <a:avLst/>
          </a:prstGeom>
        </p:spPr>
      </p:pic>
    </p:spTree>
    <p:extLst>
      <p:ext uri="{BB962C8B-B14F-4D97-AF65-F5344CB8AC3E}">
        <p14:creationId xmlns:p14="http://schemas.microsoft.com/office/powerpoint/2010/main" val="1177097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Agrupar 1"/>
          <p:cNvGrpSpPr>
            <a:grpSpLocks/>
          </p:cNvGrpSpPr>
          <p:nvPr/>
        </p:nvGrpSpPr>
        <p:grpSpPr bwMode="auto">
          <a:xfrm>
            <a:off x="-18256" y="168514"/>
            <a:ext cx="9180512" cy="1158478"/>
            <a:chOff x="0" y="5313109"/>
            <a:chExt cx="12192000" cy="1544890"/>
          </a:xfrm>
        </p:grpSpPr>
        <p:pic>
          <p:nvPicPr>
            <p:cNvPr id="5" name="Imagem 5"/>
            <p:cNvPicPr>
              <a:picLocks noChangeAspect="1"/>
            </p:cNvPicPr>
            <p:nvPr/>
          </p:nvPicPr>
          <p:blipFill>
            <a:blip r:embed="rId2">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m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Título 1"/>
          <p:cNvSpPr txBox="1">
            <a:spLocks/>
          </p:cNvSpPr>
          <p:nvPr/>
        </p:nvSpPr>
        <p:spPr>
          <a:xfrm>
            <a:off x="179512" y="3212976"/>
            <a:ext cx="3886361" cy="237626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t-BR" sz="3200" dirty="0" smtClean="0">
                <a:latin typeface="Kozuka Gothic Pro H" pitchFamily="34" charset="-128"/>
                <a:ea typeface="Kozuka Gothic Pro H" pitchFamily="34" charset="-128"/>
              </a:rPr>
              <a:t>Sacerdócio geral de todas as pessoas que creem</a:t>
            </a:r>
            <a:endParaRPr lang="pt-BR" sz="3200" dirty="0">
              <a:latin typeface="Kozuka Gothic Pro H" pitchFamily="34" charset="-128"/>
              <a:ea typeface="Kozuka Gothic Pro H" pitchFamily="34" charset="-128"/>
            </a:endParaRPr>
          </a:p>
        </p:txBody>
      </p:sp>
      <p:cxnSp>
        <p:nvCxnSpPr>
          <p:cNvPr id="14" name="Conector reto 13"/>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5" name="CaixaDeTexto 14"/>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sp>
        <p:nvSpPr>
          <p:cNvPr id="17" name="CaixaDeTexto 16"/>
          <p:cNvSpPr txBox="1"/>
          <p:nvPr/>
        </p:nvSpPr>
        <p:spPr>
          <a:xfrm>
            <a:off x="467544" y="704620"/>
            <a:ext cx="4620610" cy="400110"/>
          </a:xfrm>
          <a:prstGeom prst="rect">
            <a:avLst/>
          </a:prstGeom>
          <a:noFill/>
        </p:spPr>
        <p:txBody>
          <a:bodyPr wrap="square" rtlCol="0">
            <a:spAutoFit/>
          </a:bodyPr>
          <a:lstStyle/>
          <a:p>
            <a:r>
              <a:rPr lang="pt-BR" sz="2000" i="1" dirty="0" smtClean="0"/>
              <a:t>6 – Sacerdócio geral</a:t>
            </a:r>
            <a:endParaRPr lang="pt-BR" sz="2000" i="1" dirty="0"/>
          </a:p>
        </p:txBody>
      </p:sp>
      <p:pic>
        <p:nvPicPr>
          <p:cNvPr id="1028" name="Picture 4" descr="https://image.shutterstock.com/z/stock-photo-large-group-of-people-seen-from-above-gathered-together-in-the-shape-of-a-cross-on-white-307003697.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8031"/>
          <a:stretch/>
        </p:blipFill>
        <p:spPr bwMode="auto">
          <a:xfrm>
            <a:off x="4427984" y="1741979"/>
            <a:ext cx="4489922" cy="40632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0385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Agrupar 1"/>
          <p:cNvGrpSpPr>
            <a:grpSpLocks/>
          </p:cNvGrpSpPr>
          <p:nvPr/>
        </p:nvGrpSpPr>
        <p:grpSpPr bwMode="auto">
          <a:xfrm>
            <a:off x="-18256" y="168514"/>
            <a:ext cx="9180512" cy="1158478"/>
            <a:chOff x="0" y="5313109"/>
            <a:chExt cx="12192000" cy="1544890"/>
          </a:xfrm>
        </p:grpSpPr>
        <p:pic>
          <p:nvPicPr>
            <p:cNvPr id="9" name="Imagem 5"/>
            <p:cNvPicPr>
              <a:picLocks noChangeAspect="1"/>
            </p:cNvPicPr>
            <p:nvPr/>
          </p:nvPicPr>
          <p:blipFill>
            <a:blip r:embed="rId3">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m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5" name="Conector reto 14"/>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8" name="CaixaDeTexto 17"/>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sp>
        <p:nvSpPr>
          <p:cNvPr id="19" name="CaixaDeTexto 18"/>
          <p:cNvSpPr txBox="1"/>
          <p:nvPr/>
        </p:nvSpPr>
        <p:spPr>
          <a:xfrm>
            <a:off x="467544" y="704620"/>
            <a:ext cx="4620610" cy="400110"/>
          </a:xfrm>
          <a:prstGeom prst="rect">
            <a:avLst/>
          </a:prstGeom>
          <a:noFill/>
        </p:spPr>
        <p:txBody>
          <a:bodyPr wrap="square" rtlCol="0">
            <a:spAutoFit/>
          </a:bodyPr>
          <a:lstStyle/>
          <a:p>
            <a:r>
              <a:rPr lang="pt-BR" sz="2000" i="1" dirty="0" smtClean="0"/>
              <a:t>6 – Sacerdócio geral</a:t>
            </a:r>
            <a:endParaRPr lang="pt-BR" sz="2000" i="1" dirty="0"/>
          </a:p>
        </p:txBody>
      </p:sp>
      <p:pic>
        <p:nvPicPr>
          <p:cNvPr id="11" name="Picture 12" descr="RELIC09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10300" y="2236788"/>
            <a:ext cx="2667000" cy="196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Marcador de Posição de Conteúdo 2"/>
          <p:cNvSpPr txBox="1">
            <a:spLocks/>
          </p:cNvSpPr>
          <p:nvPr/>
        </p:nvSpPr>
        <p:spPr>
          <a:xfrm>
            <a:off x="800101" y="1998518"/>
            <a:ext cx="3483868" cy="57323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pt-BR" sz="3200" dirty="0" smtClean="0">
                <a:latin typeface="Kozuka Gothic Pro B" panose="020B0800000000000000" pitchFamily="34" charset="-128"/>
                <a:ea typeface="Kozuka Gothic Pro B" panose="020B0800000000000000" pitchFamily="34" charset="-128"/>
              </a:rPr>
              <a:t>Somos um corpo</a:t>
            </a:r>
          </a:p>
        </p:txBody>
      </p:sp>
      <p:sp>
        <p:nvSpPr>
          <p:cNvPr id="16" name="CaixaDeTexto 15"/>
          <p:cNvSpPr txBox="1"/>
          <p:nvPr/>
        </p:nvSpPr>
        <p:spPr>
          <a:xfrm>
            <a:off x="611560" y="2708920"/>
            <a:ext cx="5598740" cy="1077218"/>
          </a:xfrm>
          <a:prstGeom prst="rect">
            <a:avLst/>
          </a:prstGeom>
          <a:noFill/>
        </p:spPr>
        <p:txBody>
          <a:bodyPr wrap="square" rtlCol="0">
            <a:spAutoFit/>
          </a:bodyPr>
          <a:lstStyle/>
          <a:p>
            <a:r>
              <a:rPr lang="pt-BR" sz="3200" b="1" dirty="0" smtClean="0">
                <a:latin typeface="+mn-lt"/>
              </a:rPr>
              <a:t>A Igreja é formada pelas pessoas que creem em Jesus</a:t>
            </a:r>
            <a:endParaRPr lang="pt-BR" sz="3200" b="1" dirty="0">
              <a:latin typeface="+mn-lt"/>
            </a:endParaRPr>
          </a:p>
        </p:txBody>
      </p:sp>
      <p:grpSp>
        <p:nvGrpSpPr>
          <p:cNvPr id="17" name="Agrupar 16"/>
          <p:cNvGrpSpPr/>
          <p:nvPr/>
        </p:nvGrpSpPr>
        <p:grpSpPr>
          <a:xfrm>
            <a:off x="631844" y="4340870"/>
            <a:ext cx="5598740" cy="1569660"/>
            <a:chOff x="633939" y="4036277"/>
            <a:chExt cx="5598740" cy="1569660"/>
          </a:xfrm>
        </p:grpSpPr>
        <p:sp>
          <p:nvSpPr>
            <p:cNvPr id="20" name="CaixaDeTexto 19"/>
            <p:cNvSpPr txBox="1"/>
            <p:nvPr/>
          </p:nvSpPr>
          <p:spPr>
            <a:xfrm>
              <a:off x="633939" y="4036277"/>
              <a:ext cx="5598740" cy="1569660"/>
            </a:xfrm>
            <a:prstGeom prst="rect">
              <a:avLst/>
            </a:prstGeom>
            <a:noFill/>
          </p:spPr>
          <p:txBody>
            <a:bodyPr wrap="square" rtlCol="0">
              <a:spAutoFit/>
            </a:bodyPr>
            <a:lstStyle/>
            <a:p>
              <a:r>
                <a:rPr lang="pt-BR" sz="3200" b="1" dirty="0" smtClean="0">
                  <a:latin typeface="+mn-lt"/>
                </a:rPr>
                <a:t>“Pois em um só Espírito todos nós fomos batizados em um corpo”</a:t>
              </a:r>
              <a:endParaRPr lang="pt-BR" sz="3200" b="1" dirty="0">
                <a:latin typeface="+mn-lt"/>
              </a:endParaRPr>
            </a:p>
          </p:txBody>
        </p:sp>
        <p:sp>
          <p:nvSpPr>
            <p:cNvPr id="21" name="CaixaDeTexto 20"/>
            <p:cNvSpPr txBox="1"/>
            <p:nvPr/>
          </p:nvSpPr>
          <p:spPr>
            <a:xfrm>
              <a:off x="3378509" y="5123962"/>
              <a:ext cx="2386981" cy="461665"/>
            </a:xfrm>
            <a:prstGeom prst="rect">
              <a:avLst/>
            </a:prstGeom>
            <a:noFill/>
          </p:spPr>
          <p:txBody>
            <a:bodyPr wrap="square" rtlCol="0">
              <a:spAutoFit/>
            </a:bodyPr>
            <a:lstStyle/>
            <a:p>
              <a:r>
                <a:rPr lang="pt-BR" dirty="0" smtClean="0">
                  <a:latin typeface="+mn-lt"/>
                </a:rPr>
                <a:t>1 Coríntios 12.13</a:t>
              </a:r>
              <a:endParaRPr lang="pt-BR" dirty="0">
                <a:latin typeface="+mn-lt"/>
              </a:endParaRPr>
            </a:p>
          </p:txBody>
        </p:sp>
      </p:grpSp>
    </p:spTree>
    <p:extLst>
      <p:ext uri="{BB962C8B-B14F-4D97-AF65-F5344CB8AC3E}">
        <p14:creationId xmlns:p14="http://schemas.microsoft.com/office/powerpoint/2010/main" val="916394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Agrupar 1"/>
          <p:cNvGrpSpPr>
            <a:grpSpLocks/>
          </p:cNvGrpSpPr>
          <p:nvPr/>
        </p:nvGrpSpPr>
        <p:grpSpPr bwMode="auto">
          <a:xfrm>
            <a:off x="-18256" y="168514"/>
            <a:ext cx="9180512" cy="1158478"/>
            <a:chOff x="0" y="5313109"/>
            <a:chExt cx="12192000" cy="1544890"/>
          </a:xfrm>
        </p:grpSpPr>
        <p:pic>
          <p:nvPicPr>
            <p:cNvPr id="21" name="Imagem 5"/>
            <p:cNvPicPr>
              <a:picLocks noChangeAspect="1"/>
            </p:cNvPicPr>
            <p:nvPr/>
          </p:nvPicPr>
          <p:blipFill>
            <a:blip r:embed="rId3">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Imagem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24" name="Conector reto 23"/>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7" name="CaixaDeTexto 26"/>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pic>
        <p:nvPicPr>
          <p:cNvPr id="23" name="Imagem 22" descr="Corpo Humano.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88154" y="2217750"/>
            <a:ext cx="3578979" cy="4018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Marcador de Posição de Conteúdo 2"/>
          <p:cNvSpPr txBox="1">
            <a:spLocks/>
          </p:cNvSpPr>
          <p:nvPr/>
        </p:nvSpPr>
        <p:spPr>
          <a:xfrm>
            <a:off x="827584" y="1748463"/>
            <a:ext cx="3483868" cy="57323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pt-BR" sz="3200" dirty="0" smtClean="0">
                <a:latin typeface="Kozuka Gothic Pro B" panose="020B0800000000000000" pitchFamily="34" charset="-128"/>
                <a:ea typeface="Kozuka Gothic Pro B" panose="020B0800000000000000" pitchFamily="34" charset="-128"/>
              </a:rPr>
              <a:t>Somos um corpo</a:t>
            </a:r>
          </a:p>
        </p:txBody>
      </p:sp>
      <p:sp>
        <p:nvSpPr>
          <p:cNvPr id="26" name="Retângulo de cantos arredondados 12"/>
          <p:cNvSpPr/>
          <p:nvPr/>
        </p:nvSpPr>
        <p:spPr>
          <a:xfrm>
            <a:off x="421854" y="2564904"/>
            <a:ext cx="3511876" cy="513348"/>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400" b="1" dirty="0" smtClean="0"/>
              <a:t>Muitas partes</a:t>
            </a:r>
            <a:endParaRPr lang="pt-BR" sz="2400" b="1" dirty="0"/>
          </a:p>
        </p:txBody>
      </p:sp>
      <p:sp>
        <p:nvSpPr>
          <p:cNvPr id="29" name="Retângulo de cantos arredondados 12"/>
          <p:cNvSpPr/>
          <p:nvPr/>
        </p:nvSpPr>
        <p:spPr>
          <a:xfrm>
            <a:off x="421854" y="3290745"/>
            <a:ext cx="3511876" cy="513348"/>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400" b="1" dirty="0" smtClean="0"/>
              <a:t>Todas diferentes</a:t>
            </a:r>
            <a:endParaRPr lang="pt-BR" sz="2400" b="1" dirty="0"/>
          </a:p>
        </p:txBody>
      </p:sp>
      <p:sp>
        <p:nvSpPr>
          <p:cNvPr id="30" name="Retângulo de cantos arredondados 12"/>
          <p:cNvSpPr/>
          <p:nvPr/>
        </p:nvSpPr>
        <p:spPr>
          <a:xfrm>
            <a:off x="421854" y="4016586"/>
            <a:ext cx="3511876" cy="513348"/>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400" b="1" dirty="0" smtClean="0"/>
              <a:t>Igualmente importantes</a:t>
            </a:r>
            <a:endParaRPr lang="pt-BR" sz="2400" b="1" dirty="0"/>
          </a:p>
        </p:txBody>
      </p:sp>
      <p:sp>
        <p:nvSpPr>
          <p:cNvPr id="31" name="Retângulo de cantos arredondados 12"/>
          <p:cNvSpPr/>
          <p:nvPr/>
        </p:nvSpPr>
        <p:spPr>
          <a:xfrm>
            <a:off x="421854" y="4742427"/>
            <a:ext cx="3511876" cy="513348"/>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400" b="1" dirty="0" smtClean="0"/>
              <a:t>Unidade</a:t>
            </a:r>
            <a:endParaRPr lang="pt-BR" sz="2400" b="1" dirty="0"/>
          </a:p>
        </p:txBody>
      </p:sp>
      <p:sp>
        <p:nvSpPr>
          <p:cNvPr id="32" name="Retângulo de cantos arredondados 12"/>
          <p:cNvSpPr/>
          <p:nvPr/>
        </p:nvSpPr>
        <p:spPr>
          <a:xfrm>
            <a:off x="421854" y="5468268"/>
            <a:ext cx="3511876" cy="513348"/>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400" b="1" dirty="0" smtClean="0"/>
              <a:t>Diversidade</a:t>
            </a:r>
            <a:endParaRPr lang="pt-BR" sz="2400" b="1" dirty="0"/>
          </a:p>
        </p:txBody>
      </p:sp>
      <p:sp>
        <p:nvSpPr>
          <p:cNvPr id="33" name="Retângulo de cantos arredondados 12"/>
          <p:cNvSpPr/>
          <p:nvPr/>
        </p:nvSpPr>
        <p:spPr>
          <a:xfrm>
            <a:off x="421854" y="6194110"/>
            <a:ext cx="3511876" cy="513348"/>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400" b="1" dirty="0" smtClean="0"/>
              <a:t>Interdependência</a:t>
            </a:r>
            <a:endParaRPr lang="pt-BR" sz="2400" b="1" dirty="0"/>
          </a:p>
        </p:txBody>
      </p:sp>
      <p:sp>
        <p:nvSpPr>
          <p:cNvPr id="34" name="CaixaDeTexto 33"/>
          <p:cNvSpPr txBox="1"/>
          <p:nvPr/>
        </p:nvSpPr>
        <p:spPr>
          <a:xfrm>
            <a:off x="467544" y="704620"/>
            <a:ext cx="4620610" cy="400110"/>
          </a:xfrm>
          <a:prstGeom prst="rect">
            <a:avLst/>
          </a:prstGeom>
          <a:noFill/>
        </p:spPr>
        <p:txBody>
          <a:bodyPr wrap="square" rtlCol="0">
            <a:spAutoFit/>
          </a:bodyPr>
          <a:lstStyle/>
          <a:p>
            <a:r>
              <a:rPr lang="pt-BR" sz="2000" i="1" dirty="0" smtClean="0"/>
              <a:t>6 – Sacerdócio geral</a:t>
            </a:r>
            <a:endParaRPr lang="pt-BR" sz="2000" i="1" dirty="0"/>
          </a:p>
        </p:txBody>
      </p:sp>
    </p:spTree>
    <p:extLst>
      <p:ext uri="{BB962C8B-B14F-4D97-AF65-F5344CB8AC3E}">
        <p14:creationId xmlns:p14="http://schemas.microsoft.com/office/powerpoint/2010/main" val="4199000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checkerboard(across)">
                                      <p:cBhvr>
                                        <p:cTn id="7" dur="30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5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5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left)">
                                      <p:cBhvr>
                                        <p:cTn id="27" dur="500"/>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wipe(left)">
                                      <p:cBhvr>
                                        <p:cTn id="32" dur="500"/>
                                        <p:tgtEl>
                                          <p:spTgt spid="3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left)">
                                      <p:cBhvr>
                                        <p:cTn id="3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9" grpId="0" animBg="1"/>
      <p:bldP spid="30" grpId="0" animBg="1"/>
      <p:bldP spid="31" grpId="0" animBg="1"/>
      <p:bldP spid="32" grpId="0" animBg="1"/>
      <p:bldP spid="3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Agrupar 1"/>
          <p:cNvGrpSpPr>
            <a:grpSpLocks/>
          </p:cNvGrpSpPr>
          <p:nvPr/>
        </p:nvGrpSpPr>
        <p:grpSpPr bwMode="auto">
          <a:xfrm>
            <a:off x="-18256" y="168514"/>
            <a:ext cx="9180512" cy="1158478"/>
            <a:chOff x="0" y="5313109"/>
            <a:chExt cx="12192000" cy="1544890"/>
          </a:xfrm>
        </p:grpSpPr>
        <p:pic>
          <p:nvPicPr>
            <p:cNvPr id="13" name="Imagem 5"/>
            <p:cNvPicPr>
              <a:picLocks noChangeAspect="1"/>
            </p:cNvPicPr>
            <p:nvPr/>
          </p:nvPicPr>
          <p:blipFill>
            <a:blip r:embed="rId3">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m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6" name="Conector reto 15"/>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9" name="CaixaDeTexto 18"/>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pic>
        <p:nvPicPr>
          <p:cNvPr id="11" name="Picture 1" descr="image.jpg"/>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48808" y="3212976"/>
            <a:ext cx="3779912" cy="25685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Marcador de Posição de Conteúdo 2"/>
          <p:cNvSpPr txBox="1">
            <a:spLocks/>
          </p:cNvSpPr>
          <p:nvPr/>
        </p:nvSpPr>
        <p:spPr>
          <a:xfrm>
            <a:off x="611560" y="1807420"/>
            <a:ext cx="7588323" cy="121445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pt-BR" sz="3200" dirty="0" smtClean="0">
                <a:latin typeface="Kozuka Gothic Pro B" panose="020B0800000000000000" pitchFamily="34" charset="-128"/>
                <a:ea typeface="Kozuka Gothic Pro B" panose="020B0800000000000000" pitchFamily="34" charset="-128"/>
              </a:rPr>
              <a:t>A consciência do amor de Deus por nós é a motivação para amar!</a:t>
            </a:r>
          </a:p>
        </p:txBody>
      </p:sp>
      <p:sp>
        <p:nvSpPr>
          <p:cNvPr id="17" name="Retângulo de cantos arredondados 12"/>
          <p:cNvSpPr/>
          <p:nvPr/>
        </p:nvSpPr>
        <p:spPr>
          <a:xfrm>
            <a:off x="425710" y="3022031"/>
            <a:ext cx="4662443" cy="897961"/>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smtClean="0"/>
              <a:t>O amor de Deus por nós é a razão para amarmos os outros</a:t>
            </a:r>
            <a:endParaRPr lang="pt-BR" sz="2400" b="1" dirty="0"/>
          </a:p>
        </p:txBody>
      </p:sp>
      <p:sp>
        <p:nvSpPr>
          <p:cNvPr id="18" name="Retângulo de cantos arredondados 12"/>
          <p:cNvSpPr/>
          <p:nvPr/>
        </p:nvSpPr>
        <p:spPr>
          <a:xfrm>
            <a:off x="425710" y="4171728"/>
            <a:ext cx="4625380" cy="798912"/>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smtClean="0"/>
              <a:t>O amor de Deus em nós motiva-nos a amar os outros</a:t>
            </a:r>
            <a:endParaRPr lang="pt-BR" sz="2400" b="1" dirty="0"/>
          </a:p>
        </p:txBody>
      </p:sp>
      <p:sp>
        <p:nvSpPr>
          <p:cNvPr id="21" name="Retângulo de cantos arredondados 12"/>
          <p:cNvSpPr/>
          <p:nvPr/>
        </p:nvSpPr>
        <p:spPr>
          <a:xfrm>
            <a:off x="425710" y="5222376"/>
            <a:ext cx="4625380" cy="870920"/>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smtClean="0"/>
              <a:t>O amor de Deus através de nós é o meio de amarmos os outros</a:t>
            </a:r>
            <a:endParaRPr lang="pt-BR" sz="2400" b="1" dirty="0"/>
          </a:p>
        </p:txBody>
      </p:sp>
      <p:sp>
        <p:nvSpPr>
          <p:cNvPr id="25" name="CaixaDeTexto 24"/>
          <p:cNvSpPr txBox="1"/>
          <p:nvPr/>
        </p:nvSpPr>
        <p:spPr>
          <a:xfrm>
            <a:off x="467544" y="704620"/>
            <a:ext cx="4620610" cy="400110"/>
          </a:xfrm>
          <a:prstGeom prst="rect">
            <a:avLst/>
          </a:prstGeom>
          <a:noFill/>
        </p:spPr>
        <p:txBody>
          <a:bodyPr wrap="square" rtlCol="0">
            <a:spAutoFit/>
          </a:bodyPr>
          <a:lstStyle/>
          <a:p>
            <a:r>
              <a:rPr lang="pt-BR" sz="2000" i="1" dirty="0" smtClean="0"/>
              <a:t>6 – Sacerdócio geral</a:t>
            </a:r>
            <a:endParaRPr lang="pt-BR" sz="2000" i="1" dirty="0"/>
          </a:p>
        </p:txBody>
      </p:sp>
    </p:spTree>
    <p:extLst>
      <p:ext uri="{BB962C8B-B14F-4D97-AF65-F5344CB8AC3E}">
        <p14:creationId xmlns:p14="http://schemas.microsoft.com/office/powerpoint/2010/main" val="1483885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Agrupar 1"/>
          <p:cNvGrpSpPr>
            <a:grpSpLocks/>
          </p:cNvGrpSpPr>
          <p:nvPr/>
        </p:nvGrpSpPr>
        <p:grpSpPr bwMode="auto">
          <a:xfrm>
            <a:off x="-18256" y="168514"/>
            <a:ext cx="9180512" cy="1158478"/>
            <a:chOff x="0" y="5313109"/>
            <a:chExt cx="12192000" cy="1544890"/>
          </a:xfrm>
        </p:grpSpPr>
        <p:pic>
          <p:nvPicPr>
            <p:cNvPr id="9" name="Imagem 5"/>
            <p:cNvPicPr>
              <a:picLocks noChangeAspect="1"/>
            </p:cNvPicPr>
            <p:nvPr/>
          </p:nvPicPr>
          <p:blipFill>
            <a:blip r:embed="rId3">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m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5" name="Conector reto 14"/>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8" name="CaixaDeTexto 17"/>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sp>
        <p:nvSpPr>
          <p:cNvPr id="10" name="Marcador de Posição de Conteúdo 2"/>
          <p:cNvSpPr txBox="1">
            <a:spLocks/>
          </p:cNvSpPr>
          <p:nvPr/>
        </p:nvSpPr>
        <p:spPr>
          <a:xfrm>
            <a:off x="611560" y="1807420"/>
            <a:ext cx="7588323" cy="68547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pt-BR" sz="3200" dirty="0" smtClean="0">
                <a:latin typeface="Kozuka Gothic Pro B" panose="020B0800000000000000" pitchFamily="34" charset="-128"/>
                <a:ea typeface="Kozuka Gothic Pro B" panose="020B0800000000000000" pitchFamily="34" charset="-128"/>
              </a:rPr>
              <a:t>2 - Os dons do Espírito Santo</a:t>
            </a:r>
          </a:p>
        </p:txBody>
      </p:sp>
      <p:sp>
        <p:nvSpPr>
          <p:cNvPr id="2" name="CaixaDeTexto 1"/>
          <p:cNvSpPr txBox="1"/>
          <p:nvPr/>
        </p:nvSpPr>
        <p:spPr>
          <a:xfrm>
            <a:off x="755576" y="3068960"/>
            <a:ext cx="4332578" cy="2062103"/>
          </a:xfrm>
          <a:prstGeom prst="rect">
            <a:avLst/>
          </a:prstGeom>
          <a:noFill/>
        </p:spPr>
        <p:txBody>
          <a:bodyPr wrap="square" rtlCol="0">
            <a:spAutoFit/>
          </a:bodyPr>
          <a:lstStyle/>
          <a:p>
            <a:r>
              <a:rPr lang="pt-BR" sz="3200" b="1" dirty="0" smtClean="0"/>
              <a:t>Dons são presentes de Deus por meio da sua graça para um fim proveitoso.</a:t>
            </a:r>
            <a:endParaRPr lang="pt-BR" sz="3200" b="1" dirty="0"/>
          </a:p>
        </p:txBody>
      </p:sp>
      <p:sp>
        <p:nvSpPr>
          <p:cNvPr id="3" name="CaixaDeTexto 2"/>
          <p:cNvSpPr txBox="1"/>
          <p:nvPr/>
        </p:nvSpPr>
        <p:spPr>
          <a:xfrm>
            <a:off x="2921865" y="5124693"/>
            <a:ext cx="2808312" cy="461665"/>
          </a:xfrm>
          <a:prstGeom prst="rect">
            <a:avLst/>
          </a:prstGeom>
          <a:noFill/>
        </p:spPr>
        <p:txBody>
          <a:bodyPr wrap="square" rtlCol="0">
            <a:spAutoFit/>
          </a:bodyPr>
          <a:lstStyle/>
          <a:p>
            <a:r>
              <a:rPr lang="pt-BR" sz="2400" dirty="0" smtClean="0"/>
              <a:t>1 Coríntios 12.7</a:t>
            </a:r>
            <a:endParaRPr lang="pt-BR" sz="2400" dirty="0"/>
          </a:p>
        </p:txBody>
      </p:sp>
      <p:pic>
        <p:nvPicPr>
          <p:cNvPr id="16" name="Imagem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16619" y="2056786"/>
            <a:ext cx="3027382" cy="403651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ixaDeTexto 16"/>
          <p:cNvSpPr txBox="1"/>
          <p:nvPr/>
        </p:nvSpPr>
        <p:spPr>
          <a:xfrm>
            <a:off x="467544" y="704620"/>
            <a:ext cx="4620610" cy="400110"/>
          </a:xfrm>
          <a:prstGeom prst="rect">
            <a:avLst/>
          </a:prstGeom>
          <a:noFill/>
        </p:spPr>
        <p:txBody>
          <a:bodyPr wrap="square" rtlCol="0">
            <a:spAutoFit/>
          </a:bodyPr>
          <a:lstStyle/>
          <a:p>
            <a:r>
              <a:rPr lang="pt-BR" sz="2000" i="1" dirty="0" smtClean="0"/>
              <a:t>6 – Sacerdócio geral</a:t>
            </a:r>
            <a:endParaRPr lang="pt-BR" sz="2000" i="1" dirty="0"/>
          </a:p>
        </p:txBody>
      </p:sp>
    </p:spTree>
    <p:extLst>
      <p:ext uri="{BB962C8B-B14F-4D97-AF65-F5344CB8AC3E}">
        <p14:creationId xmlns:p14="http://schemas.microsoft.com/office/powerpoint/2010/main" val="25509938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Agrupar 1"/>
          <p:cNvGrpSpPr>
            <a:grpSpLocks/>
          </p:cNvGrpSpPr>
          <p:nvPr/>
        </p:nvGrpSpPr>
        <p:grpSpPr bwMode="auto">
          <a:xfrm>
            <a:off x="-18256" y="168514"/>
            <a:ext cx="9180512" cy="1158478"/>
            <a:chOff x="0" y="5313109"/>
            <a:chExt cx="12192000" cy="1544890"/>
          </a:xfrm>
        </p:grpSpPr>
        <p:pic>
          <p:nvPicPr>
            <p:cNvPr id="9" name="Imagem 5"/>
            <p:cNvPicPr>
              <a:picLocks noChangeAspect="1"/>
            </p:cNvPicPr>
            <p:nvPr/>
          </p:nvPicPr>
          <p:blipFill>
            <a:blip r:embed="rId3">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m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5" name="Conector reto 14"/>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9" name="CaixaDeTexto 18"/>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sp>
        <p:nvSpPr>
          <p:cNvPr id="28" name="Retângulo de cantos arredondados 12"/>
          <p:cNvSpPr/>
          <p:nvPr/>
        </p:nvSpPr>
        <p:spPr>
          <a:xfrm>
            <a:off x="421854" y="2636912"/>
            <a:ext cx="8110586" cy="530631"/>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200" b="1" dirty="0" smtClean="0">
                <a:solidFill>
                  <a:srgbClr val="FFFF66"/>
                </a:solidFill>
              </a:rPr>
              <a:t>Existem tipos diferentes de dons</a:t>
            </a:r>
            <a:endParaRPr lang="pt-BR" sz="2200" b="1" dirty="0">
              <a:solidFill>
                <a:srgbClr val="FFFF66"/>
              </a:solidFill>
            </a:endParaRPr>
          </a:p>
        </p:txBody>
      </p:sp>
      <p:sp>
        <p:nvSpPr>
          <p:cNvPr id="29" name="Retângulo de cantos arredondados 12"/>
          <p:cNvSpPr/>
          <p:nvPr/>
        </p:nvSpPr>
        <p:spPr>
          <a:xfrm>
            <a:off x="827584" y="3308472"/>
            <a:ext cx="7704856" cy="530631"/>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200" b="1" dirty="0" smtClean="0"/>
              <a:t>Mas um só e o mesmo Espírito quem dá esses dons</a:t>
            </a:r>
            <a:endParaRPr lang="pt-BR" sz="2200" b="1" dirty="0"/>
          </a:p>
        </p:txBody>
      </p:sp>
      <p:sp>
        <p:nvSpPr>
          <p:cNvPr id="30" name="Retângulo de cantos arredondados 12"/>
          <p:cNvSpPr/>
          <p:nvPr/>
        </p:nvSpPr>
        <p:spPr>
          <a:xfrm>
            <a:off x="421854" y="3980032"/>
            <a:ext cx="8110586" cy="530631"/>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200" b="1" dirty="0" smtClean="0">
                <a:solidFill>
                  <a:srgbClr val="FFFF66"/>
                </a:solidFill>
              </a:rPr>
              <a:t>Existem maneiras diferentes de servir</a:t>
            </a:r>
            <a:endParaRPr lang="pt-BR" sz="2200" b="1" dirty="0">
              <a:solidFill>
                <a:srgbClr val="FFFF66"/>
              </a:solidFill>
            </a:endParaRPr>
          </a:p>
        </p:txBody>
      </p:sp>
      <p:sp>
        <p:nvSpPr>
          <p:cNvPr id="31" name="Retângulo de cantos arredondados 12"/>
          <p:cNvSpPr/>
          <p:nvPr/>
        </p:nvSpPr>
        <p:spPr>
          <a:xfrm>
            <a:off x="827584" y="4651592"/>
            <a:ext cx="7704856" cy="530631"/>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200" b="1" dirty="0" smtClean="0"/>
              <a:t>Mas o Senhor que servimos é o mesmo</a:t>
            </a:r>
            <a:endParaRPr lang="pt-BR" sz="2200" b="1" dirty="0"/>
          </a:p>
        </p:txBody>
      </p:sp>
      <p:sp>
        <p:nvSpPr>
          <p:cNvPr id="32" name="Retângulo de cantos arredondados 12"/>
          <p:cNvSpPr/>
          <p:nvPr/>
        </p:nvSpPr>
        <p:spPr>
          <a:xfrm>
            <a:off x="421854" y="5323152"/>
            <a:ext cx="8110586" cy="530631"/>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200" b="1" dirty="0" smtClean="0">
                <a:solidFill>
                  <a:srgbClr val="FFFF66"/>
                </a:solidFill>
              </a:rPr>
              <a:t>Há diferentes habilidades para realizar o trabalho</a:t>
            </a:r>
            <a:endParaRPr lang="pt-BR" sz="2200" b="1" dirty="0">
              <a:solidFill>
                <a:srgbClr val="FFFF66"/>
              </a:solidFill>
            </a:endParaRPr>
          </a:p>
        </p:txBody>
      </p:sp>
      <p:sp>
        <p:nvSpPr>
          <p:cNvPr id="33" name="Retângulo de cantos arredondados 12"/>
          <p:cNvSpPr/>
          <p:nvPr/>
        </p:nvSpPr>
        <p:spPr>
          <a:xfrm>
            <a:off x="827584" y="5994713"/>
            <a:ext cx="7704856" cy="530631"/>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200" b="1" dirty="0" smtClean="0"/>
              <a:t>Mas é o mesmo Deus quem dá a cada um a habilidade para fazê-lo</a:t>
            </a:r>
            <a:endParaRPr lang="pt-BR" sz="2200" b="1" dirty="0"/>
          </a:p>
        </p:txBody>
      </p:sp>
      <p:sp>
        <p:nvSpPr>
          <p:cNvPr id="34" name="Marcador de Posição de Conteúdo 2"/>
          <p:cNvSpPr txBox="1">
            <a:spLocks/>
          </p:cNvSpPr>
          <p:nvPr/>
        </p:nvSpPr>
        <p:spPr>
          <a:xfrm>
            <a:off x="611560" y="1807420"/>
            <a:ext cx="7588323" cy="68547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pt-BR" sz="3200" dirty="0" smtClean="0">
                <a:latin typeface="Kozuka Gothic Pro B" panose="020B0800000000000000" pitchFamily="34" charset="-128"/>
                <a:ea typeface="Kozuka Gothic Pro B" panose="020B0800000000000000" pitchFamily="34" charset="-128"/>
              </a:rPr>
              <a:t>2 - Os dons do Espírito Santo</a:t>
            </a:r>
          </a:p>
        </p:txBody>
      </p:sp>
      <p:sp>
        <p:nvSpPr>
          <p:cNvPr id="35" name="CaixaDeTexto 34"/>
          <p:cNvSpPr txBox="1"/>
          <p:nvPr/>
        </p:nvSpPr>
        <p:spPr>
          <a:xfrm>
            <a:off x="6084168" y="1796455"/>
            <a:ext cx="3401070" cy="523220"/>
          </a:xfrm>
          <a:prstGeom prst="rect">
            <a:avLst/>
          </a:prstGeom>
          <a:noFill/>
        </p:spPr>
        <p:txBody>
          <a:bodyPr wrap="square" rtlCol="0">
            <a:spAutoFit/>
          </a:bodyPr>
          <a:lstStyle/>
          <a:p>
            <a:r>
              <a:rPr lang="pt-BR" sz="2800" b="1" i="1" dirty="0" smtClean="0"/>
              <a:t>1 Coríntios 12.4-6</a:t>
            </a:r>
            <a:endParaRPr lang="pt-BR" sz="2800" b="1" i="1" dirty="0"/>
          </a:p>
        </p:txBody>
      </p:sp>
      <p:sp>
        <p:nvSpPr>
          <p:cNvPr id="36" name="CaixaDeTexto 35"/>
          <p:cNvSpPr txBox="1"/>
          <p:nvPr/>
        </p:nvSpPr>
        <p:spPr>
          <a:xfrm>
            <a:off x="467544" y="704620"/>
            <a:ext cx="4620610" cy="400110"/>
          </a:xfrm>
          <a:prstGeom prst="rect">
            <a:avLst/>
          </a:prstGeom>
          <a:noFill/>
        </p:spPr>
        <p:txBody>
          <a:bodyPr wrap="square" rtlCol="0">
            <a:spAutoFit/>
          </a:bodyPr>
          <a:lstStyle/>
          <a:p>
            <a:r>
              <a:rPr lang="pt-BR" sz="2000" i="1" dirty="0" smtClean="0"/>
              <a:t>6 – Sacerdócio geral</a:t>
            </a:r>
            <a:endParaRPr lang="pt-BR" sz="2000" i="1" dirty="0"/>
          </a:p>
        </p:txBody>
      </p:sp>
    </p:spTree>
    <p:extLst>
      <p:ext uri="{BB962C8B-B14F-4D97-AF65-F5344CB8AC3E}">
        <p14:creationId xmlns:p14="http://schemas.microsoft.com/office/powerpoint/2010/main" val="3262045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left)">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left)">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left)">
                                      <p:cBhvr>
                                        <p:cTn id="27" dur="500"/>
                                        <p:tgtEl>
                                          <p:spTgt spid="3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wipe(left)">
                                      <p:cBhvr>
                                        <p:cTn id="3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animBg="1"/>
      <p:bldP spid="3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Agrupar 1"/>
          <p:cNvGrpSpPr>
            <a:grpSpLocks/>
          </p:cNvGrpSpPr>
          <p:nvPr/>
        </p:nvGrpSpPr>
        <p:grpSpPr bwMode="auto">
          <a:xfrm>
            <a:off x="-18256" y="168514"/>
            <a:ext cx="9180512" cy="1158478"/>
            <a:chOff x="0" y="5313109"/>
            <a:chExt cx="12192000" cy="1544890"/>
          </a:xfrm>
        </p:grpSpPr>
        <p:pic>
          <p:nvPicPr>
            <p:cNvPr id="9" name="Imagem 5"/>
            <p:cNvPicPr>
              <a:picLocks noChangeAspect="1"/>
            </p:cNvPicPr>
            <p:nvPr/>
          </p:nvPicPr>
          <p:blipFill>
            <a:blip r:embed="rId3">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m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5" name="Conector reto 14"/>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8" name="CaixaDeTexto 17"/>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sp>
        <p:nvSpPr>
          <p:cNvPr id="10" name="Marcador de Posição de Conteúdo 2"/>
          <p:cNvSpPr txBox="1">
            <a:spLocks/>
          </p:cNvSpPr>
          <p:nvPr/>
        </p:nvSpPr>
        <p:spPr>
          <a:xfrm>
            <a:off x="611560" y="1807420"/>
            <a:ext cx="7588323" cy="68547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pt-BR" sz="3200" dirty="0" smtClean="0">
                <a:latin typeface="Kozuka Gothic Pro B" panose="020B0800000000000000" pitchFamily="34" charset="-128"/>
                <a:ea typeface="Kozuka Gothic Pro B" panose="020B0800000000000000" pitchFamily="34" charset="-128"/>
              </a:rPr>
              <a:t>2 - Os dons na IECLB</a:t>
            </a:r>
          </a:p>
        </p:txBody>
      </p:sp>
      <p:sp>
        <p:nvSpPr>
          <p:cNvPr id="14" name="Rectangle 10"/>
          <p:cNvSpPr>
            <a:spLocks noChangeArrowheads="1"/>
          </p:cNvSpPr>
          <p:nvPr/>
        </p:nvSpPr>
        <p:spPr bwMode="auto">
          <a:xfrm>
            <a:off x="467544" y="2393712"/>
            <a:ext cx="7992888"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pt-BR" altLang="pt-BR" sz="2400" b="1" dirty="0">
                <a:latin typeface="+mn-lt"/>
              </a:rPr>
              <a:t>Deus chama para nossas comunidades:</a:t>
            </a:r>
          </a:p>
          <a:p>
            <a:pPr eaLnBrk="1" hangingPunct="1">
              <a:spcBef>
                <a:spcPct val="50000"/>
              </a:spcBef>
              <a:buFontTx/>
              <a:buNone/>
            </a:pPr>
            <a:r>
              <a:rPr lang="pt-BR" altLang="pt-BR" sz="2400" dirty="0">
                <a:latin typeface="+mn-lt"/>
              </a:rPr>
              <a:t> - Pregadores, conselheiros, visitadores, evangelistas, os que ensinam, os que conduzem a música, os que exercem a </a:t>
            </a:r>
            <a:r>
              <a:rPr lang="pt-BR" altLang="pt-BR" sz="2400" dirty="0" err="1">
                <a:latin typeface="+mn-lt"/>
              </a:rPr>
              <a:t>diaconia</a:t>
            </a:r>
            <a:r>
              <a:rPr lang="pt-BR" altLang="pt-BR" sz="2400" dirty="0">
                <a:latin typeface="+mn-lt"/>
              </a:rPr>
              <a:t> (</a:t>
            </a:r>
            <a:r>
              <a:rPr lang="pt-BR" altLang="pt-BR" sz="2400" i="1" dirty="0">
                <a:latin typeface="+mn-lt"/>
              </a:rPr>
              <a:t>trabalho social da Igreja</a:t>
            </a:r>
            <a:r>
              <a:rPr lang="pt-BR" altLang="pt-BR" sz="2400" dirty="0">
                <a:latin typeface="+mn-lt"/>
              </a:rPr>
              <a:t>), os presbíteros  </a:t>
            </a:r>
            <a:r>
              <a:rPr lang="pt-BR" altLang="pt-BR" sz="2400" i="1" dirty="0">
                <a:latin typeface="+mn-lt"/>
              </a:rPr>
              <a:t>(trabalho administrativo da Igreja</a:t>
            </a:r>
            <a:r>
              <a:rPr lang="pt-BR" altLang="pt-BR" sz="2400" dirty="0">
                <a:latin typeface="+mn-lt"/>
              </a:rPr>
              <a:t>), as lideranças, os que oram, os que cuidam do templo...</a:t>
            </a:r>
          </a:p>
        </p:txBody>
      </p:sp>
      <p:sp>
        <p:nvSpPr>
          <p:cNvPr id="17" name="Retângulo 16"/>
          <p:cNvSpPr>
            <a:spLocks noChangeArrowheads="1"/>
          </p:cNvSpPr>
          <p:nvPr/>
        </p:nvSpPr>
        <p:spPr bwMode="auto">
          <a:xfrm>
            <a:off x="467544" y="5180999"/>
            <a:ext cx="799288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pt-BR" altLang="pt-BR" sz="2400" dirty="0">
                <a:latin typeface="+mn-lt"/>
              </a:rPr>
              <a:t>Ao mesmo tempo, dentro do Sacerdócio Geral de todos os Crentes, existe o Ministério com Ordenação (</a:t>
            </a:r>
            <a:r>
              <a:rPr lang="pt-BR" altLang="pt-BR" sz="2400" i="1" dirty="0">
                <a:latin typeface="+mn-lt"/>
              </a:rPr>
              <a:t>Pastoral, Catequético, Diaconal e Missionário</a:t>
            </a:r>
            <a:r>
              <a:rPr lang="pt-BR" altLang="pt-BR" sz="2400" dirty="0">
                <a:latin typeface="+mn-lt"/>
              </a:rPr>
              <a:t>). </a:t>
            </a:r>
            <a:endParaRPr lang="pt-BR" altLang="pt-BR" sz="2400" b="1" dirty="0">
              <a:solidFill>
                <a:srgbClr val="C00000"/>
              </a:solidFill>
              <a:latin typeface="+mn-lt"/>
            </a:endParaRPr>
          </a:p>
        </p:txBody>
      </p:sp>
      <p:sp>
        <p:nvSpPr>
          <p:cNvPr id="20" name="CaixaDeTexto 19"/>
          <p:cNvSpPr txBox="1"/>
          <p:nvPr/>
        </p:nvSpPr>
        <p:spPr>
          <a:xfrm>
            <a:off x="467544" y="704620"/>
            <a:ext cx="4620610" cy="400110"/>
          </a:xfrm>
          <a:prstGeom prst="rect">
            <a:avLst/>
          </a:prstGeom>
          <a:noFill/>
        </p:spPr>
        <p:txBody>
          <a:bodyPr wrap="square" rtlCol="0">
            <a:spAutoFit/>
          </a:bodyPr>
          <a:lstStyle/>
          <a:p>
            <a:r>
              <a:rPr lang="pt-BR" sz="2000" i="1" dirty="0" smtClean="0"/>
              <a:t>6 – Sacerdócio geral</a:t>
            </a:r>
            <a:endParaRPr lang="pt-BR" sz="2000" i="1" dirty="0"/>
          </a:p>
        </p:txBody>
      </p:sp>
    </p:spTree>
    <p:extLst>
      <p:ext uri="{BB962C8B-B14F-4D97-AF65-F5344CB8AC3E}">
        <p14:creationId xmlns:p14="http://schemas.microsoft.com/office/powerpoint/2010/main" val="338018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Agrupar 1"/>
          <p:cNvGrpSpPr>
            <a:grpSpLocks/>
          </p:cNvGrpSpPr>
          <p:nvPr/>
        </p:nvGrpSpPr>
        <p:grpSpPr bwMode="auto">
          <a:xfrm>
            <a:off x="-18256" y="168514"/>
            <a:ext cx="9180512" cy="1158478"/>
            <a:chOff x="0" y="5313109"/>
            <a:chExt cx="12192000" cy="1544890"/>
          </a:xfrm>
        </p:grpSpPr>
        <p:pic>
          <p:nvPicPr>
            <p:cNvPr id="9" name="Imagem 5"/>
            <p:cNvPicPr>
              <a:picLocks noChangeAspect="1"/>
            </p:cNvPicPr>
            <p:nvPr/>
          </p:nvPicPr>
          <p:blipFill>
            <a:blip r:embed="rId3">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m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5" name="Conector reto 14"/>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8" name="CaixaDeTexto 17"/>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sp>
        <p:nvSpPr>
          <p:cNvPr id="10" name="Marcador de Posição de Conteúdo 2"/>
          <p:cNvSpPr txBox="1">
            <a:spLocks/>
          </p:cNvSpPr>
          <p:nvPr/>
        </p:nvSpPr>
        <p:spPr>
          <a:xfrm>
            <a:off x="611560" y="1807420"/>
            <a:ext cx="7588323" cy="68547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pt-BR" sz="3200" dirty="0" smtClean="0">
                <a:latin typeface="Kozuka Gothic Pro B" panose="020B0800000000000000" pitchFamily="34" charset="-128"/>
                <a:ea typeface="Kozuka Gothic Pro B" panose="020B0800000000000000" pitchFamily="34" charset="-128"/>
              </a:rPr>
              <a:t>Igreja X Clube</a:t>
            </a:r>
          </a:p>
        </p:txBody>
      </p:sp>
      <p:pic>
        <p:nvPicPr>
          <p:cNvPr id="11" name="Imagem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87304" y="1854317"/>
            <a:ext cx="3015927" cy="1584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tângulo 12"/>
          <p:cNvSpPr>
            <a:spLocks noChangeArrowheads="1"/>
          </p:cNvSpPr>
          <p:nvPr/>
        </p:nvSpPr>
        <p:spPr bwMode="auto">
          <a:xfrm>
            <a:off x="611560" y="2848158"/>
            <a:ext cx="4572000"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7000"/>
              </a:lnSpc>
              <a:spcBef>
                <a:spcPct val="0"/>
              </a:spcBef>
              <a:spcAft>
                <a:spcPts val="800"/>
              </a:spcAft>
              <a:buFontTx/>
              <a:buNone/>
            </a:pPr>
            <a:r>
              <a:rPr lang="pt-BR" altLang="pt-BR" sz="2400" dirty="0">
                <a:latin typeface="Calibri" panose="020F0502020204030204" pitchFamily="34" charset="0"/>
                <a:ea typeface="Calibri" panose="020F0502020204030204" pitchFamily="34" charset="0"/>
                <a:cs typeface="Times New Roman" panose="02020603050405020304" pitchFamily="18" charset="0"/>
              </a:rPr>
              <a:t>No clube você paga para ter privilégios e benefícios</a:t>
            </a:r>
            <a:endParaRPr lang="pt-BR" altLang="pt-BR"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6" name="Retângulo 15"/>
          <p:cNvSpPr>
            <a:spLocks noChangeArrowheads="1"/>
          </p:cNvSpPr>
          <p:nvPr/>
        </p:nvSpPr>
        <p:spPr bwMode="auto">
          <a:xfrm>
            <a:off x="611560" y="4068607"/>
            <a:ext cx="73279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pt-BR" altLang="pt-BR" sz="2400" dirty="0" smtClean="0">
                <a:latin typeface="Calibri" panose="020F0502020204030204" pitchFamily="34" charset="0"/>
                <a:ea typeface="Calibri" panose="020F0502020204030204" pitchFamily="34" charset="0"/>
                <a:cs typeface="Times New Roman" panose="02020603050405020304" pitchFamily="18" charset="0"/>
              </a:rPr>
              <a:t>Na </a:t>
            </a:r>
            <a:r>
              <a:rPr lang="pt-BR" altLang="pt-BR" sz="2400" dirty="0">
                <a:latin typeface="Calibri" panose="020F0502020204030204" pitchFamily="34" charset="0"/>
                <a:ea typeface="Calibri" panose="020F0502020204030204" pitchFamily="34" charset="0"/>
                <a:cs typeface="Times New Roman" panose="02020603050405020304" pitchFamily="18" charset="0"/>
              </a:rPr>
              <a:t>comunidade você participa, contribui e serve com seus dons, pois entende que o simples fato de pertencer a família de Deus é o maior de todos os privilégios. </a:t>
            </a:r>
            <a:endParaRPr lang="pt-BR" altLang="pt-BR" sz="2400" dirty="0">
              <a:ea typeface="Calibri" panose="020F0502020204030204" pitchFamily="34" charset="0"/>
              <a:cs typeface="Times New Roman" panose="02020603050405020304" pitchFamily="18" charset="0"/>
            </a:endParaRPr>
          </a:p>
        </p:txBody>
      </p:sp>
      <p:sp>
        <p:nvSpPr>
          <p:cNvPr id="20" name="CaixaDeTexto 19"/>
          <p:cNvSpPr txBox="1"/>
          <p:nvPr/>
        </p:nvSpPr>
        <p:spPr>
          <a:xfrm>
            <a:off x="467544" y="704620"/>
            <a:ext cx="4620610" cy="400110"/>
          </a:xfrm>
          <a:prstGeom prst="rect">
            <a:avLst/>
          </a:prstGeom>
          <a:noFill/>
        </p:spPr>
        <p:txBody>
          <a:bodyPr wrap="square" rtlCol="0">
            <a:spAutoFit/>
          </a:bodyPr>
          <a:lstStyle/>
          <a:p>
            <a:r>
              <a:rPr lang="pt-BR" sz="2000" i="1" dirty="0" smtClean="0"/>
              <a:t>6 – Sacerdócio geral</a:t>
            </a:r>
            <a:endParaRPr lang="pt-BR" sz="2000" i="1" dirty="0"/>
          </a:p>
        </p:txBody>
      </p:sp>
    </p:spTree>
    <p:extLst>
      <p:ext uri="{BB962C8B-B14F-4D97-AF65-F5344CB8AC3E}">
        <p14:creationId xmlns:p14="http://schemas.microsoft.com/office/powerpoint/2010/main" val="1014881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Agrupar 1"/>
          <p:cNvGrpSpPr>
            <a:grpSpLocks/>
          </p:cNvGrpSpPr>
          <p:nvPr/>
        </p:nvGrpSpPr>
        <p:grpSpPr bwMode="auto">
          <a:xfrm>
            <a:off x="-18256" y="168514"/>
            <a:ext cx="9180512" cy="1158478"/>
            <a:chOff x="0" y="5313109"/>
            <a:chExt cx="12192000" cy="1544890"/>
          </a:xfrm>
        </p:grpSpPr>
        <p:pic>
          <p:nvPicPr>
            <p:cNvPr id="9" name="Imagem 5"/>
            <p:cNvPicPr>
              <a:picLocks noChangeAspect="1"/>
            </p:cNvPicPr>
            <p:nvPr/>
          </p:nvPicPr>
          <p:blipFill>
            <a:blip r:embed="rId3">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m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5" name="Conector reto 14"/>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8" name="CaixaDeTexto 17"/>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sp>
        <p:nvSpPr>
          <p:cNvPr id="10" name="Marcador de Posição de Conteúdo 2"/>
          <p:cNvSpPr txBox="1">
            <a:spLocks/>
          </p:cNvSpPr>
          <p:nvPr/>
        </p:nvSpPr>
        <p:spPr>
          <a:xfrm>
            <a:off x="611560" y="1807420"/>
            <a:ext cx="7588323" cy="68547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pt-BR" sz="3200" dirty="0" smtClean="0">
                <a:latin typeface="Kozuka Gothic Pro B" panose="020B0800000000000000" pitchFamily="34" charset="-128"/>
                <a:ea typeface="Kozuka Gothic Pro B" panose="020B0800000000000000" pitchFamily="34" charset="-128"/>
              </a:rPr>
              <a:t>3 – O Sacerdócio Geral</a:t>
            </a:r>
          </a:p>
        </p:txBody>
      </p:sp>
      <p:pic>
        <p:nvPicPr>
          <p:cNvPr id="27" name="Imagem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53296" y="1509726"/>
            <a:ext cx="3039183" cy="170954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CaixaDeTexto 27"/>
          <p:cNvSpPr txBox="1"/>
          <p:nvPr/>
        </p:nvSpPr>
        <p:spPr>
          <a:xfrm>
            <a:off x="5750903" y="3298667"/>
            <a:ext cx="2952328" cy="461665"/>
          </a:xfrm>
          <a:prstGeom prst="rect">
            <a:avLst/>
          </a:prstGeom>
          <a:noFill/>
        </p:spPr>
        <p:txBody>
          <a:bodyPr wrap="square" rtlCol="0">
            <a:spAutoFit/>
          </a:bodyPr>
          <a:lstStyle/>
          <a:p>
            <a:r>
              <a:rPr lang="pt-BR" sz="2400" b="1" dirty="0" smtClean="0"/>
              <a:t>Mateus 27.51</a:t>
            </a:r>
            <a:endParaRPr lang="pt-BR" sz="2400" b="1" dirty="0"/>
          </a:p>
        </p:txBody>
      </p:sp>
      <p:sp>
        <p:nvSpPr>
          <p:cNvPr id="29" name="Retângulo de cantos arredondados 12"/>
          <p:cNvSpPr/>
          <p:nvPr/>
        </p:nvSpPr>
        <p:spPr>
          <a:xfrm>
            <a:off x="425710" y="3022032"/>
            <a:ext cx="4109227" cy="1014936"/>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smtClean="0"/>
              <a:t>Cristo nos deu acesso direto a Deus</a:t>
            </a:r>
            <a:endParaRPr lang="pt-BR" sz="2400" b="1" dirty="0"/>
          </a:p>
        </p:txBody>
      </p:sp>
      <p:sp>
        <p:nvSpPr>
          <p:cNvPr id="30" name="Retângulo de cantos arredondados 12"/>
          <p:cNvSpPr/>
          <p:nvPr/>
        </p:nvSpPr>
        <p:spPr>
          <a:xfrm>
            <a:off x="425710" y="4266220"/>
            <a:ext cx="4109227" cy="1014936"/>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smtClean="0"/>
              <a:t>Cristo é o grande Sumo Sacerdote</a:t>
            </a:r>
            <a:endParaRPr lang="pt-BR" sz="2400" b="1" dirty="0"/>
          </a:p>
        </p:txBody>
      </p:sp>
      <p:sp>
        <p:nvSpPr>
          <p:cNvPr id="31" name="Retângulo de cantos arredondados 12"/>
          <p:cNvSpPr/>
          <p:nvPr/>
        </p:nvSpPr>
        <p:spPr>
          <a:xfrm>
            <a:off x="425710" y="5510408"/>
            <a:ext cx="4109227" cy="1014936"/>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smtClean="0"/>
              <a:t>Cristo é o único intermediário entre Deus e as pessoas</a:t>
            </a:r>
            <a:endParaRPr lang="pt-BR" sz="2400" b="1" dirty="0"/>
          </a:p>
        </p:txBody>
      </p:sp>
      <p:sp>
        <p:nvSpPr>
          <p:cNvPr id="32" name="CaixaDeTexto 31"/>
          <p:cNvSpPr txBox="1"/>
          <p:nvPr/>
        </p:nvSpPr>
        <p:spPr>
          <a:xfrm>
            <a:off x="5779863" y="4542855"/>
            <a:ext cx="2952328" cy="461665"/>
          </a:xfrm>
          <a:prstGeom prst="rect">
            <a:avLst/>
          </a:prstGeom>
          <a:noFill/>
        </p:spPr>
        <p:txBody>
          <a:bodyPr wrap="square" rtlCol="0">
            <a:spAutoFit/>
          </a:bodyPr>
          <a:lstStyle/>
          <a:p>
            <a:r>
              <a:rPr lang="pt-BR" sz="2400" b="1" dirty="0" smtClean="0"/>
              <a:t>Hebreus 4.14</a:t>
            </a:r>
            <a:endParaRPr lang="pt-BR" sz="2400" b="1" dirty="0"/>
          </a:p>
        </p:txBody>
      </p:sp>
      <p:sp>
        <p:nvSpPr>
          <p:cNvPr id="33" name="CaixaDeTexto 32"/>
          <p:cNvSpPr txBox="1"/>
          <p:nvPr/>
        </p:nvSpPr>
        <p:spPr>
          <a:xfrm>
            <a:off x="5779863" y="5781245"/>
            <a:ext cx="2952328" cy="461665"/>
          </a:xfrm>
          <a:prstGeom prst="rect">
            <a:avLst/>
          </a:prstGeom>
          <a:noFill/>
        </p:spPr>
        <p:txBody>
          <a:bodyPr wrap="square" rtlCol="0">
            <a:spAutoFit/>
          </a:bodyPr>
          <a:lstStyle/>
          <a:p>
            <a:r>
              <a:rPr lang="pt-BR" sz="2400" b="1" dirty="0" smtClean="0"/>
              <a:t>1 Timóteo 2.5</a:t>
            </a:r>
            <a:endParaRPr lang="pt-BR" sz="2400" b="1" dirty="0"/>
          </a:p>
        </p:txBody>
      </p:sp>
      <p:sp>
        <p:nvSpPr>
          <p:cNvPr id="34" name="Seta para a Direita 33"/>
          <p:cNvSpPr/>
          <p:nvPr/>
        </p:nvSpPr>
        <p:spPr>
          <a:xfrm>
            <a:off x="4725352" y="3350905"/>
            <a:ext cx="864096" cy="3687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5" name="Seta para a Direita 34"/>
          <p:cNvSpPr/>
          <p:nvPr/>
        </p:nvSpPr>
        <p:spPr>
          <a:xfrm>
            <a:off x="4725352" y="4589295"/>
            <a:ext cx="864096" cy="3687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6" name="Seta para a Direita 35"/>
          <p:cNvSpPr/>
          <p:nvPr/>
        </p:nvSpPr>
        <p:spPr>
          <a:xfrm>
            <a:off x="4726552" y="5827685"/>
            <a:ext cx="864096" cy="3687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7" name="CaixaDeTexto 36"/>
          <p:cNvSpPr txBox="1"/>
          <p:nvPr/>
        </p:nvSpPr>
        <p:spPr>
          <a:xfrm>
            <a:off x="467544" y="704620"/>
            <a:ext cx="4620610" cy="400110"/>
          </a:xfrm>
          <a:prstGeom prst="rect">
            <a:avLst/>
          </a:prstGeom>
          <a:noFill/>
        </p:spPr>
        <p:txBody>
          <a:bodyPr wrap="square" rtlCol="0">
            <a:spAutoFit/>
          </a:bodyPr>
          <a:lstStyle/>
          <a:p>
            <a:r>
              <a:rPr lang="pt-BR" sz="2000" i="1" dirty="0" smtClean="0"/>
              <a:t>6 – Sacerdócio geral</a:t>
            </a:r>
            <a:endParaRPr lang="pt-BR" sz="2000" i="1" dirty="0"/>
          </a:p>
        </p:txBody>
      </p:sp>
    </p:spTree>
    <p:extLst>
      <p:ext uri="{BB962C8B-B14F-4D97-AF65-F5344CB8AC3E}">
        <p14:creationId xmlns:p14="http://schemas.microsoft.com/office/powerpoint/2010/main" val="2636490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ipe(left)">
                                      <p:cBhvr>
                                        <p:cTn id="11" dur="500"/>
                                        <p:tgtEl>
                                          <p:spTgt spid="3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500"/>
                                        <p:tgtEl>
                                          <p:spTgt spid="2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wipe(left)">
                                      <p:cBhvr>
                                        <p:cTn id="20" dur="500"/>
                                        <p:tgtEl>
                                          <p:spTgt spid="30"/>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wipe(left)">
                                      <p:cBhvr>
                                        <p:cTn id="24" dur="500"/>
                                        <p:tgtEl>
                                          <p:spTgt spid="35"/>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wipe(left)">
                                      <p:cBhvr>
                                        <p:cTn id="28" dur="500"/>
                                        <p:tgtEl>
                                          <p:spTgt spid="32"/>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left)">
                                      <p:cBhvr>
                                        <p:cTn id="33" dur="500"/>
                                        <p:tgtEl>
                                          <p:spTgt spid="31"/>
                                        </p:tgtEl>
                                      </p:cBhvr>
                                    </p:animEffect>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wipe(left)">
                                      <p:cBhvr>
                                        <p:cTn id="37" dur="500"/>
                                        <p:tgtEl>
                                          <p:spTgt spid="36"/>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left)">
                                      <p:cBhvr>
                                        <p:cTn id="4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P spid="30" grpId="0" animBg="1"/>
      <p:bldP spid="31" grpId="0" animBg="1"/>
      <p:bldP spid="32" grpId="0"/>
      <p:bldP spid="33" grpId="0"/>
      <p:bldP spid="34" grpId="0" animBg="1"/>
      <p:bldP spid="35" grpId="0" animBg="1"/>
      <p:bldP spid="3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Agrupar 1"/>
          <p:cNvGrpSpPr>
            <a:grpSpLocks/>
          </p:cNvGrpSpPr>
          <p:nvPr/>
        </p:nvGrpSpPr>
        <p:grpSpPr bwMode="auto">
          <a:xfrm>
            <a:off x="-18256" y="168514"/>
            <a:ext cx="9180512" cy="1158478"/>
            <a:chOff x="0" y="5313109"/>
            <a:chExt cx="12192000" cy="1544890"/>
          </a:xfrm>
        </p:grpSpPr>
        <p:pic>
          <p:nvPicPr>
            <p:cNvPr id="9" name="Imagem 5"/>
            <p:cNvPicPr>
              <a:picLocks noChangeAspect="1"/>
            </p:cNvPicPr>
            <p:nvPr/>
          </p:nvPicPr>
          <p:blipFill>
            <a:blip r:embed="rId3">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m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5" name="Conector reto 14"/>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8" name="CaixaDeTexto 17"/>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sp>
        <p:nvSpPr>
          <p:cNvPr id="2" name="CaixaDeTexto 1"/>
          <p:cNvSpPr txBox="1"/>
          <p:nvPr/>
        </p:nvSpPr>
        <p:spPr>
          <a:xfrm>
            <a:off x="174221" y="3429000"/>
            <a:ext cx="8712968" cy="1815882"/>
          </a:xfrm>
          <a:prstGeom prst="rect">
            <a:avLst/>
          </a:prstGeom>
          <a:noFill/>
        </p:spPr>
        <p:txBody>
          <a:bodyPr wrap="square" rtlCol="0">
            <a:spAutoFit/>
          </a:bodyPr>
          <a:lstStyle/>
          <a:p>
            <a:r>
              <a:rPr lang="pt-BR" sz="2800" b="1" dirty="0" smtClean="0"/>
              <a:t>“Vós porém sois raça eleita, sacerdócio real, nação santa, povo de propriedade exclusiva de Deus, a fim de proclamardes as virtudes daquele que vos chamou das trevas para sua maravilhosa luz.”</a:t>
            </a:r>
            <a:endParaRPr lang="pt-BR" sz="2800" b="1" dirty="0"/>
          </a:p>
        </p:txBody>
      </p:sp>
      <p:sp>
        <p:nvSpPr>
          <p:cNvPr id="3" name="CaixaDeTexto 2"/>
          <p:cNvSpPr txBox="1"/>
          <p:nvPr/>
        </p:nvSpPr>
        <p:spPr>
          <a:xfrm>
            <a:off x="7162304" y="4995497"/>
            <a:ext cx="2016224" cy="369332"/>
          </a:xfrm>
          <a:prstGeom prst="rect">
            <a:avLst/>
          </a:prstGeom>
          <a:noFill/>
        </p:spPr>
        <p:txBody>
          <a:bodyPr wrap="square" rtlCol="0">
            <a:spAutoFit/>
          </a:bodyPr>
          <a:lstStyle/>
          <a:p>
            <a:r>
              <a:rPr lang="pt-BR" dirty="0" smtClean="0"/>
              <a:t>1 Pedro 2.9</a:t>
            </a:r>
            <a:endParaRPr lang="pt-BR" dirty="0"/>
          </a:p>
        </p:txBody>
      </p:sp>
      <p:sp>
        <p:nvSpPr>
          <p:cNvPr id="14" name="Marcador de Posição de Conteúdo 2"/>
          <p:cNvSpPr txBox="1">
            <a:spLocks/>
          </p:cNvSpPr>
          <p:nvPr/>
        </p:nvSpPr>
        <p:spPr>
          <a:xfrm>
            <a:off x="611560" y="1807420"/>
            <a:ext cx="7588323" cy="68547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pt-BR" sz="3200" dirty="0" smtClean="0">
                <a:latin typeface="Kozuka Gothic Pro B" panose="020B0800000000000000" pitchFamily="34" charset="-128"/>
                <a:ea typeface="Kozuka Gothic Pro B" panose="020B0800000000000000" pitchFamily="34" charset="-128"/>
              </a:rPr>
              <a:t>3 – O Sacerdócio Geral</a:t>
            </a:r>
          </a:p>
        </p:txBody>
      </p:sp>
      <p:sp>
        <p:nvSpPr>
          <p:cNvPr id="16" name="CaixaDeTexto 15"/>
          <p:cNvSpPr txBox="1"/>
          <p:nvPr/>
        </p:nvSpPr>
        <p:spPr>
          <a:xfrm>
            <a:off x="467544" y="704620"/>
            <a:ext cx="4620610" cy="400110"/>
          </a:xfrm>
          <a:prstGeom prst="rect">
            <a:avLst/>
          </a:prstGeom>
          <a:noFill/>
        </p:spPr>
        <p:txBody>
          <a:bodyPr wrap="square" rtlCol="0">
            <a:spAutoFit/>
          </a:bodyPr>
          <a:lstStyle/>
          <a:p>
            <a:r>
              <a:rPr lang="pt-BR" sz="2000" i="1" dirty="0" smtClean="0"/>
              <a:t>6 – Sacerdócio geral</a:t>
            </a:r>
            <a:endParaRPr lang="pt-BR" sz="2000" i="1" dirty="0"/>
          </a:p>
        </p:txBody>
      </p:sp>
    </p:spTree>
    <p:extLst>
      <p:ext uri="{BB962C8B-B14F-4D97-AF65-F5344CB8AC3E}">
        <p14:creationId xmlns:p14="http://schemas.microsoft.com/office/powerpoint/2010/main" val="30278589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Agrupar 1"/>
          <p:cNvGrpSpPr>
            <a:grpSpLocks/>
          </p:cNvGrpSpPr>
          <p:nvPr/>
        </p:nvGrpSpPr>
        <p:grpSpPr bwMode="auto">
          <a:xfrm>
            <a:off x="-18256" y="168514"/>
            <a:ext cx="9180512" cy="1158478"/>
            <a:chOff x="0" y="5313109"/>
            <a:chExt cx="12192000" cy="1544890"/>
          </a:xfrm>
        </p:grpSpPr>
        <p:pic>
          <p:nvPicPr>
            <p:cNvPr id="9" name="Imagem 5"/>
            <p:cNvPicPr>
              <a:picLocks noChangeAspect="1"/>
            </p:cNvPicPr>
            <p:nvPr/>
          </p:nvPicPr>
          <p:blipFill>
            <a:blip r:embed="rId3">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m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5" name="Conector reto 14"/>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8" name="CaixaDeTexto 17"/>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pic>
        <p:nvPicPr>
          <p:cNvPr id="11" name="Imagem 1"/>
          <p:cNvPicPr>
            <a:picLocks noChangeAspect="1" noChangeArrowheads="1"/>
          </p:cNvPicPr>
          <p:nvPr/>
        </p:nvPicPr>
        <p:blipFill rotWithShape="1">
          <a:blip r:embed="rId5">
            <a:extLst>
              <a:ext uri="{28A0092B-C50C-407E-A947-70E740481C1C}">
                <a14:useLocalDpi xmlns:a14="http://schemas.microsoft.com/office/drawing/2010/main" val="0"/>
              </a:ext>
            </a:extLst>
          </a:blip>
          <a:srcRect l="7383"/>
          <a:stretch/>
        </p:blipFill>
        <p:spPr bwMode="auto">
          <a:xfrm>
            <a:off x="1552704" y="4144961"/>
            <a:ext cx="5976664" cy="258375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tângulo 3"/>
          <p:cNvSpPr>
            <a:spLocks noChangeArrowheads="1"/>
          </p:cNvSpPr>
          <p:nvPr/>
        </p:nvSpPr>
        <p:spPr bwMode="auto">
          <a:xfrm>
            <a:off x="335444" y="1869409"/>
            <a:ext cx="8361363" cy="2495876"/>
          </a:xfrm>
          <a:prstGeom prst="rect">
            <a:avLst/>
          </a:prstGeom>
          <a:noFill/>
          <a:ln>
            <a:noFill/>
          </a:ln>
        </p:spPr>
        <p:txBody>
          <a:bodyPr>
            <a:spAutoFit/>
          </a:bodyPr>
          <a:lstStyle>
            <a:lvl1pPr algn="ctr">
              <a:defRPr sz="2400">
                <a:solidFill>
                  <a:schemeClr val="tx1"/>
                </a:solidFill>
                <a:latin typeface="Times New Roman" panose="02020603050405020304" pitchFamily="18" charset="0"/>
              </a:defRPr>
            </a:lvl1pPr>
            <a:lvl2pPr marL="742950" indent="-285750" algn="ctr">
              <a:defRPr sz="2400">
                <a:solidFill>
                  <a:schemeClr val="tx1"/>
                </a:solidFill>
                <a:latin typeface="Times New Roman" panose="02020603050405020304" pitchFamily="18" charset="0"/>
              </a:defRPr>
            </a:lvl2pPr>
            <a:lvl3pPr marL="1143000" indent="-228600" algn="ctr">
              <a:defRPr sz="2400">
                <a:solidFill>
                  <a:schemeClr val="tx1"/>
                </a:solidFill>
                <a:latin typeface="Times New Roman" panose="02020603050405020304" pitchFamily="18" charset="0"/>
              </a:defRPr>
            </a:lvl3pPr>
            <a:lvl4pPr marL="1600200" indent="-228600" algn="ctr">
              <a:defRPr sz="2400">
                <a:solidFill>
                  <a:schemeClr val="tx1"/>
                </a:solidFill>
                <a:latin typeface="Times New Roman" panose="02020603050405020304" pitchFamily="18" charset="0"/>
              </a:defRPr>
            </a:lvl4pPr>
            <a:lvl5pPr marL="2057400" indent="-228600" algn="ctr">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107000"/>
              </a:lnSpc>
              <a:defRPr/>
            </a:pPr>
            <a:r>
              <a:rPr lang="pt-BR" altLang="pt-BR" sz="2100" b="1" i="1" dirty="0" smtClean="0">
                <a:latin typeface="Calibri" panose="020F0502020204030204" pitchFamily="34" charset="0"/>
                <a:ea typeface="Times New Roman" panose="02020603050405020304" pitchFamily="18" charset="0"/>
                <a:cs typeface="Calibri" panose="020F0502020204030204" pitchFamily="34" charset="0"/>
              </a:rPr>
              <a:t>“</a:t>
            </a:r>
            <a:r>
              <a:rPr lang="pt-BR" altLang="pt-BR" sz="2100" b="1" i="1" dirty="0">
                <a:latin typeface="Calibri" panose="020F0502020204030204" pitchFamily="34" charset="0"/>
                <a:ea typeface="Times New Roman" panose="02020603050405020304" pitchFamily="18" charset="0"/>
                <a:cs typeface="Calibri" panose="020F0502020204030204" pitchFamily="34" charset="0"/>
              </a:rPr>
              <a:t>Um sapateiro, um ferreiro ou um lavrador têm cada um a função e a obra de seu ofício. Não obstante, todos são igualmente sacerdotes e bispos ordenados, cada um com sua função ou obra útil para o serviço do outro, de  modo que as várias obras estão voltadas para a comunidade, para favorecer o corpo e a alma, assim como os membros do corpo físico servem todos uns aos outros”.</a:t>
            </a:r>
            <a:endParaRPr lang="pt-BR" altLang="pt-BR" sz="2100" b="1" i="1" dirty="0">
              <a:latin typeface="Calibri" panose="020F0502020204030204" pitchFamily="34" charset="0"/>
              <a:ea typeface="Calibri" panose="020F0502020204030204" pitchFamily="34" charset="0"/>
              <a:cs typeface="Times New Roman" panose="02020603050405020304" pitchFamily="18" charset="0"/>
            </a:endParaRPr>
          </a:p>
          <a:p>
            <a:pPr eaLnBrk="1" hangingPunct="1">
              <a:lnSpc>
                <a:spcPct val="107000"/>
              </a:lnSpc>
              <a:defRPr/>
            </a:pPr>
            <a:r>
              <a:rPr lang="pt-BR" altLang="pt-BR" sz="2100" b="1" i="1" dirty="0">
                <a:latin typeface="Calibri" panose="020F0502020204030204" pitchFamily="34" charset="0"/>
                <a:ea typeface="Times New Roman" panose="02020603050405020304" pitchFamily="18" charset="0"/>
                <a:cs typeface="Calibri" panose="020F0502020204030204" pitchFamily="34" charset="0"/>
              </a:rPr>
              <a:t> </a:t>
            </a:r>
            <a:endParaRPr lang="pt-BR" altLang="pt-BR" sz="2100" b="1" i="1" dirty="0"/>
          </a:p>
        </p:txBody>
      </p:sp>
      <p:sp>
        <p:nvSpPr>
          <p:cNvPr id="14" name="CaixaDeTexto 13"/>
          <p:cNvSpPr txBox="1"/>
          <p:nvPr/>
        </p:nvSpPr>
        <p:spPr>
          <a:xfrm>
            <a:off x="467544" y="704620"/>
            <a:ext cx="4620610" cy="400110"/>
          </a:xfrm>
          <a:prstGeom prst="rect">
            <a:avLst/>
          </a:prstGeom>
          <a:noFill/>
        </p:spPr>
        <p:txBody>
          <a:bodyPr wrap="square" rtlCol="0">
            <a:spAutoFit/>
          </a:bodyPr>
          <a:lstStyle/>
          <a:p>
            <a:r>
              <a:rPr lang="pt-BR" sz="2000" i="1" dirty="0" smtClean="0"/>
              <a:t>6 – Sacerdócio geral</a:t>
            </a:r>
            <a:endParaRPr lang="pt-BR" sz="2000" i="1" dirty="0"/>
          </a:p>
        </p:txBody>
      </p:sp>
    </p:spTree>
    <p:extLst>
      <p:ext uri="{BB962C8B-B14F-4D97-AF65-F5344CB8AC3E}">
        <p14:creationId xmlns:p14="http://schemas.microsoft.com/office/powerpoint/2010/main" val="4866914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Agrupar 1"/>
          <p:cNvGrpSpPr>
            <a:grpSpLocks/>
          </p:cNvGrpSpPr>
          <p:nvPr/>
        </p:nvGrpSpPr>
        <p:grpSpPr bwMode="auto">
          <a:xfrm>
            <a:off x="-18256" y="168514"/>
            <a:ext cx="9180512" cy="1158478"/>
            <a:chOff x="0" y="5313109"/>
            <a:chExt cx="12192000" cy="1544890"/>
          </a:xfrm>
        </p:grpSpPr>
        <p:pic>
          <p:nvPicPr>
            <p:cNvPr id="9" name="Imagem 5"/>
            <p:cNvPicPr>
              <a:picLocks noChangeAspect="1"/>
            </p:cNvPicPr>
            <p:nvPr/>
          </p:nvPicPr>
          <p:blipFill>
            <a:blip r:embed="rId3">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m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5" name="Conector reto 14"/>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8" name="CaixaDeTexto 17"/>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sp>
        <p:nvSpPr>
          <p:cNvPr id="10" name="Retângulo 9"/>
          <p:cNvSpPr/>
          <p:nvPr/>
        </p:nvSpPr>
        <p:spPr>
          <a:xfrm>
            <a:off x="365333" y="2780187"/>
            <a:ext cx="4134659" cy="3170099"/>
          </a:xfrm>
          <a:prstGeom prst="rect">
            <a:avLst/>
          </a:prstGeom>
        </p:spPr>
        <p:txBody>
          <a:bodyPr wrap="square">
            <a:spAutoFit/>
          </a:bodyPr>
          <a:lstStyle/>
          <a:p>
            <a:pPr marL="285750" indent="-285750" eaLnBrk="1" hangingPunct="1">
              <a:spcAft>
                <a:spcPts val="800"/>
              </a:spcAft>
              <a:buFont typeface="Arial" panose="020B0604020202020204" pitchFamily="34" charset="0"/>
              <a:buChar char="•"/>
              <a:defRPr/>
            </a:pPr>
            <a:r>
              <a:rPr lang="pt-BR" b="1" dirty="0">
                <a:latin typeface="Calibri" panose="020F0502020204030204" pitchFamily="34" charset="0"/>
                <a:ea typeface="Calibri" panose="020F0502020204030204" pitchFamily="34" charset="0"/>
                <a:cs typeface="Times New Roman" panose="02020603050405020304" pitchFamily="18" charset="0"/>
              </a:rPr>
              <a:t>Testemunhando o Evangelho através de palavras e ações </a:t>
            </a:r>
            <a:r>
              <a:rPr lang="pt-BR" b="1" dirty="0" smtClean="0">
                <a:latin typeface="Calibri" panose="020F0502020204030204" pitchFamily="34" charset="0"/>
                <a:ea typeface="Calibri" panose="020F0502020204030204" pitchFamily="34" charset="0"/>
                <a:cs typeface="Times New Roman" panose="02020603050405020304" pitchFamily="18" charset="0"/>
              </a:rPr>
              <a:t>no </a:t>
            </a:r>
            <a:r>
              <a:rPr lang="pt-BR" b="1" dirty="0">
                <a:latin typeface="Calibri" panose="020F0502020204030204" pitchFamily="34" charset="0"/>
                <a:ea typeface="Calibri" panose="020F0502020204030204" pitchFamily="34" charset="0"/>
                <a:cs typeface="Times New Roman" panose="02020603050405020304" pitchFamily="18" charset="0"/>
              </a:rPr>
              <a:t>dia a dia.</a:t>
            </a:r>
            <a:endParaRPr lang="pt-BR" sz="1800" b="1" dirty="0">
              <a:latin typeface="Calibri" panose="020F0502020204030204" pitchFamily="34" charset="0"/>
              <a:ea typeface="Calibri" panose="020F0502020204030204" pitchFamily="34" charset="0"/>
              <a:cs typeface="Times New Roman" panose="02020603050405020304" pitchFamily="18" charset="0"/>
            </a:endParaRPr>
          </a:p>
          <a:p>
            <a:pPr marL="285750" indent="-285750" eaLnBrk="1" hangingPunct="1">
              <a:spcAft>
                <a:spcPts val="800"/>
              </a:spcAft>
              <a:buFont typeface="Arial" panose="020B0604020202020204" pitchFamily="34" charset="0"/>
              <a:buChar char="•"/>
              <a:defRPr/>
            </a:pPr>
            <a:r>
              <a:rPr lang="pt-BR" b="1" dirty="0">
                <a:latin typeface="Calibri" panose="020F0502020204030204" pitchFamily="34" charset="0"/>
                <a:ea typeface="Calibri" panose="020F0502020204030204" pitchFamily="34" charset="0"/>
                <a:cs typeface="Times New Roman" panose="02020603050405020304" pitchFamily="18" charset="0"/>
              </a:rPr>
              <a:t>Partilhando seus bens matérias, contribuindo financeiramente com a comunidade e com necessitados.</a:t>
            </a:r>
          </a:p>
          <a:p>
            <a:pPr marL="285750" indent="-285750" eaLnBrk="1" hangingPunct="1">
              <a:spcAft>
                <a:spcPts val="800"/>
              </a:spcAft>
              <a:buFont typeface="Arial" panose="020B0604020202020204" pitchFamily="34" charset="0"/>
              <a:buChar char="•"/>
              <a:defRPr/>
            </a:pPr>
            <a:r>
              <a:rPr lang="pt-BR" b="1" dirty="0" smtClean="0">
                <a:latin typeface="Calibri" panose="020F0502020204030204" pitchFamily="34" charset="0"/>
                <a:ea typeface="Calibri" panose="020F0502020204030204" pitchFamily="34" charset="0"/>
                <a:cs typeface="Times New Roman" panose="02020603050405020304" pitchFamily="18" charset="0"/>
              </a:rPr>
              <a:t>Exercendo </a:t>
            </a:r>
            <a:r>
              <a:rPr lang="pt-BR" b="1" dirty="0">
                <a:latin typeface="Calibri" panose="020F0502020204030204" pitchFamily="34" charset="0"/>
                <a:ea typeface="Calibri" panose="020F0502020204030204" pitchFamily="34" charset="0"/>
                <a:cs typeface="Times New Roman" panose="02020603050405020304" pitchFamily="18" charset="0"/>
              </a:rPr>
              <a:t>a profissão de maneira ética.</a:t>
            </a:r>
            <a:endParaRPr lang="pt-BR" sz="1800" b="1" dirty="0">
              <a:latin typeface="Calibri" panose="020F0502020204030204" pitchFamily="34" charset="0"/>
              <a:ea typeface="Calibri" panose="020F0502020204030204" pitchFamily="34" charset="0"/>
              <a:cs typeface="Times New Roman" panose="02020603050405020304" pitchFamily="18" charset="0"/>
            </a:endParaRPr>
          </a:p>
          <a:p>
            <a:pPr marL="285750" indent="-285750" eaLnBrk="1" hangingPunct="1">
              <a:spcAft>
                <a:spcPts val="800"/>
              </a:spcAft>
              <a:buFont typeface="Arial" panose="020B0604020202020204" pitchFamily="34" charset="0"/>
              <a:buChar char="•"/>
              <a:defRPr/>
            </a:pPr>
            <a:r>
              <a:rPr lang="pt-BR" b="1" dirty="0" smtClean="0">
                <a:latin typeface="Calibri" panose="020F0502020204030204" pitchFamily="34" charset="0"/>
                <a:ea typeface="Calibri" panose="020F0502020204030204" pitchFamily="34" charset="0"/>
                <a:cs typeface="Times New Roman" panose="02020603050405020304" pitchFamily="18" charset="0"/>
              </a:rPr>
              <a:t>Dispondo-se </a:t>
            </a:r>
            <a:r>
              <a:rPr lang="pt-BR" b="1" dirty="0">
                <a:latin typeface="Calibri" panose="020F0502020204030204" pitchFamily="34" charset="0"/>
                <a:ea typeface="Calibri" panose="020F0502020204030204" pitchFamily="34" charset="0"/>
                <a:cs typeface="Times New Roman" panose="02020603050405020304" pitchFamily="18" charset="0"/>
              </a:rPr>
              <a:t>a dedicar seu tempo assumindo funções na comunidade a partir dos seus dons. </a:t>
            </a:r>
            <a:endParaRPr lang="pt-BR" sz="18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14" name="Imagem 1"/>
          <p:cNvPicPr>
            <a:picLocks noChangeAspect="1"/>
          </p:cNvPicPr>
          <p:nvPr/>
        </p:nvPicPr>
        <p:blipFill rotWithShape="1">
          <a:blip r:embed="rId5">
            <a:extLst>
              <a:ext uri="{28A0092B-C50C-407E-A947-70E740481C1C}">
                <a14:useLocalDpi xmlns:a14="http://schemas.microsoft.com/office/drawing/2010/main" val="0"/>
              </a:ext>
            </a:extLst>
          </a:blip>
          <a:srcRect t="22675"/>
          <a:stretch/>
        </p:blipFill>
        <p:spPr bwMode="auto">
          <a:xfrm>
            <a:off x="4425702" y="2924944"/>
            <a:ext cx="4718297" cy="273630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Marcador de Posição de Conteúdo 2"/>
          <p:cNvSpPr txBox="1">
            <a:spLocks/>
          </p:cNvSpPr>
          <p:nvPr/>
        </p:nvSpPr>
        <p:spPr>
          <a:xfrm>
            <a:off x="611560" y="1807420"/>
            <a:ext cx="7588323" cy="68547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pt-BR" sz="3200" dirty="0" smtClean="0">
                <a:latin typeface="Kozuka Gothic Pro B" panose="020B0800000000000000" pitchFamily="34" charset="-128"/>
                <a:ea typeface="Kozuka Gothic Pro B" panose="020B0800000000000000" pitchFamily="34" charset="-128"/>
              </a:rPr>
              <a:t>3 – O Sacerdócio Geral na prática</a:t>
            </a:r>
          </a:p>
        </p:txBody>
      </p:sp>
      <p:sp>
        <p:nvSpPr>
          <p:cNvPr id="17" name="CaixaDeTexto 16"/>
          <p:cNvSpPr txBox="1"/>
          <p:nvPr/>
        </p:nvSpPr>
        <p:spPr>
          <a:xfrm>
            <a:off x="467544" y="704620"/>
            <a:ext cx="4620610" cy="400110"/>
          </a:xfrm>
          <a:prstGeom prst="rect">
            <a:avLst/>
          </a:prstGeom>
          <a:noFill/>
        </p:spPr>
        <p:txBody>
          <a:bodyPr wrap="square" rtlCol="0">
            <a:spAutoFit/>
          </a:bodyPr>
          <a:lstStyle/>
          <a:p>
            <a:r>
              <a:rPr lang="pt-BR" sz="2000" i="1" dirty="0" smtClean="0"/>
              <a:t>6 – Sacerdócio geral</a:t>
            </a:r>
            <a:endParaRPr lang="pt-BR" sz="2000" i="1" dirty="0"/>
          </a:p>
        </p:txBody>
      </p:sp>
    </p:spTree>
    <p:extLst>
      <p:ext uri="{BB962C8B-B14F-4D97-AF65-F5344CB8AC3E}">
        <p14:creationId xmlns:p14="http://schemas.microsoft.com/office/powerpoint/2010/main" val="38806175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Agrupar 1"/>
          <p:cNvGrpSpPr>
            <a:grpSpLocks/>
          </p:cNvGrpSpPr>
          <p:nvPr/>
        </p:nvGrpSpPr>
        <p:grpSpPr bwMode="auto">
          <a:xfrm>
            <a:off x="-18256" y="168514"/>
            <a:ext cx="9180512" cy="1158478"/>
            <a:chOff x="0" y="5313109"/>
            <a:chExt cx="12192000" cy="1544890"/>
          </a:xfrm>
        </p:grpSpPr>
        <p:pic>
          <p:nvPicPr>
            <p:cNvPr id="9" name="Imagem 5"/>
            <p:cNvPicPr>
              <a:picLocks noChangeAspect="1"/>
            </p:cNvPicPr>
            <p:nvPr/>
          </p:nvPicPr>
          <p:blipFill>
            <a:blip r:embed="rId3">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m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5" name="Conector reto 14"/>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8" name="CaixaDeTexto 17"/>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sp>
        <p:nvSpPr>
          <p:cNvPr id="16" name="Marcador de Posição de Conteúdo 2"/>
          <p:cNvSpPr txBox="1">
            <a:spLocks/>
          </p:cNvSpPr>
          <p:nvPr/>
        </p:nvSpPr>
        <p:spPr>
          <a:xfrm>
            <a:off x="611560" y="1807420"/>
            <a:ext cx="7588323" cy="68547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pt-BR" sz="3200" dirty="0" smtClean="0">
                <a:latin typeface="Kozuka Gothic Pro B" panose="020B0800000000000000" pitchFamily="34" charset="-128"/>
                <a:ea typeface="Kozuka Gothic Pro B" panose="020B0800000000000000" pitchFamily="34" charset="-128"/>
              </a:rPr>
              <a:t>3 – O Sacerdócio Geral na prática</a:t>
            </a:r>
          </a:p>
        </p:txBody>
      </p:sp>
      <p:pic>
        <p:nvPicPr>
          <p:cNvPr id="11" name="Imagem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91591" y="2217076"/>
            <a:ext cx="4452410" cy="402023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tângulo 12"/>
          <p:cNvSpPr/>
          <p:nvPr/>
        </p:nvSpPr>
        <p:spPr>
          <a:xfrm>
            <a:off x="899592" y="3429000"/>
            <a:ext cx="3301404" cy="1015663"/>
          </a:xfrm>
          <a:prstGeom prst="rect">
            <a:avLst/>
          </a:prstGeom>
        </p:spPr>
        <p:txBody>
          <a:bodyPr wrap="square">
            <a:spAutoFit/>
          </a:bodyPr>
          <a:lstStyle/>
          <a:p>
            <a:pPr>
              <a:defRPr/>
            </a:pPr>
            <a:r>
              <a:rPr lang="pt-BR" sz="2000" b="1" i="1" dirty="0">
                <a:latin typeface="Calibri" panose="020F0502020204030204" pitchFamily="34" charset="0"/>
                <a:ea typeface="Calibri" panose="020F0502020204030204" pitchFamily="34" charset="0"/>
                <a:cs typeface="Times New Roman" panose="02020603050405020304" pitchFamily="18" charset="0"/>
              </a:rPr>
              <a:t>“Exemplo do casal amparado</a:t>
            </a:r>
          </a:p>
          <a:p>
            <a:pPr>
              <a:defRPr/>
            </a:pPr>
            <a:r>
              <a:rPr lang="pt-BR" sz="2000" b="1" i="1" dirty="0">
                <a:latin typeface="Calibri" panose="020F0502020204030204" pitchFamily="34" charset="0"/>
                <a:ea typeface="Calibri" panose="020F0502020204030204" pitchFamily="34" charset="0"/>
                <a:cs typeface="Times New Roman" panose="02020603050405020304" pitchFamily="18" charset="0"/>
              </a:rPr>
              <a:t>em um pequeno grupo da </a:t>
            </a:r>
          </a:p>
          <a:p>
            <a:pPr>
              <a:defRPr/>
            </a:pPr>
            <a:r>
              <a:rPr lang="pt-BR" sz="2000" b="1" i="1" dirty="0">
                <a:latin typeface="Calibri" panose="020F0502020204030204" pitchFamily="34" charset="0"/>
                <a:ea typeface="Calibri" panose="020F0502020204030204" pitchFamily="34" charset="0"/>
                <a:cs typeface="Times New Roman" panose="02020603050405020304" pitchFamily="18" charset="0"/>
              </a:rPr>
              <a:t>Comunidade”. </a:t>
            </a:r>
          </a:p>
        </p:txBody>
      </p:sp>
      <p:sp>
        <p:nvSpPr>
          <p:cNvPr id="17" name="CaixaDeTexto 16"/>
          <p:cNvSpPr txBox="1"/>
          <p:nvPr/>
        </p:nvSpPr>
        <p:spPr>
          <a:xfrm>
            <a:off x="467544" y="704620"/>
            <a:ext cx="4620610" cy="400110"/>
          </a:xfrm>
          <a:prstGeom prst="rect">
            <a:avLst/>
          </a:prstGeom>
          <a:noFill/>
        </p:spPr>
        <p:txBody>
          <a:bodyPr wrap="square" rtlCol="0">
            <a:spAutoFit/>
          </a:bodyPr>
          <a:lstStyle/>
          <a:p>
            <a:r>
              <a:rPr lang="pt-BR" sz="2000" i="1" dirty="0" smtClean="0"/>
              <a:t>6 – Sacerdócio geral</a:t>
            </a:r>
            <a:endParaRPr lang="pt-BR" sz="2000" i="1" dirty="0"/>
          </a:p>
        </p:txBody>
      </p:sp>
    </p:spTree>
    <p:extLst>
      <p:ext uri="{BB962C8B-B14F-4D97-AF65-F5344CB8AC3E}">
        <p14:creationId xmlns:p14="http://schemas.microsoft.com/office/powerpoint/2010/main" val="7756341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Agrupar 1"/>
          <p:cNvGrpSpPr>
            <a:grpSpLocks/>
          </p:cNvGrpSpPr>
          <p:nvPr/>
        </p:nvGrpSpPr>
        <p:grpSpPr bwMode="auto">
          <a:xfrm>
            <a:off x="-18256" y="168514"/>
            <a:ext cx="9180512" cy="1158478"/>
            <a:chOff x="0" y="5313109"/>
            <a:chExt cx="12192000" cy="1544890"/>
          </a:xfrm>
        </p:grpSpPr>
        <p:pic>
          <p:nvPicPr>
            <p:cNvPr id="9" name="Imagem 5"/>
            <p:cNvPicPr>
              <a:picLocks noChangeAspect="1"/>
            </p:cNvPicPr>
            <p:nvPr/>
          </p:nvPicPr>
          <p:blipFill>
            <a:blip r:embed="rId3">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m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5" name="Conector reto 14"/>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8" name="CaixaDeTexto 17"/>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pic>
        <p:nvPicPr>
          <p:cNvPr id="87" name="Imagem 8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75119" y="1534401"/>
            <a:ext cx="6139081" cy="5193771"/>
          </a:xfrm>
          <a:prstGeom prst="rect">
            <a:avLst/>
          </a:prstGeom>
        </p:spPr>
      </p:pic>
      <p:sp>
        <p:nvSpPr>
          <p:cNvPr id="25" name="Retângulo 2"/>
          <p:cNvSpPr>
            <a:spLocks noChangeArrowheads="1"/>
          </p:cNvSpPr>
          <p:nvPr/>
        </p:nvSpPr>
        <p:spPr bwMode="auto">
          <a:xfrm>
            <a:off x="467544" y="1534400"/>
            <a:ext cx="3459708"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pt-BR" altLang="pt-BR" sz="2400" b="1" dirty="0">
                <a:latin typeface="Calibri" panose="020F0502020204030204" pitchFamily="34" charset="0"/>
                <a:ea typeface="Calibri" panose="020F0502020204030204" pitchFamily="34" charset="0"/>
                <a:cs typeface="Times New Roman" panose="02020603050405020304" pitchFamily="18" charset="0"/>
              </a:rPr>
              <a:t>Resumindo: No culto buscamos perdão, comunhão, consolo, orientação e encorajamento. Mas é lá fora que vocês de fato serão Igreja!  Seja no convívio familiar, social, no trabalho e na maneira como lidam com toda a criação de Deus.</a:t>
            </a:r>
          </a:p>
          <a:p>
            <a:pPr>
              <a:spcBef>
                <a:spcPct val="0"/>
              </a:spcBef>
              <a:buFontTx/>
              <a:buNone/>
            </a:pPr>
            <a:r>
              <a:rPr lang="pt-BR" altLang="pt-BR" sz="2400" b="1" dirty="0">
                <a:latin typeface="Calibri" panose="020F0502020204030204" pitchFamily="34" charset="0"/>
                <a:ea typeface="Calibri" panose="020F0502020204030204" pitchFamily="34" charset="0"/>
                <a:cs typeface="Times New Roman" panose="02020603050405020304" pitchFamily="18" charset="0"/>
              </a:rPr>
              <a:t>Lembrem-se: - Vocês não vão à Igreja, </a:t>
            </a:r>
            <a:r>
              <a:rPr lang="pt-BR" altLang="pt-BR" sz="2400" b="1" dirty="0" smtClean="0">
                <a:latin typeface="Calibri" panose="020F0502020204030204" pitchFamily="34" charset="0"/>
                <a:ea typeface="Calibri" panose="020F0502020204030204" pitchFamily="34" charset="0"/>
                <a:cs typeface="Times New Roman" panose="02020603050405020304" pitchFamily="18" charset="0"/>
              </a:rPr>
              <a:t>vocês </a:t>
            </a:r>
            <a:r>
              <a:rPr lang="pt-BR" altLang="pt-BR" sz="2400" b="1" dirty="0">
                <a:latin typeface="Calibri" panose="020F0502020204030204" pitchFamily="34" charset="0"/>
                <a:ea typeface="Calibri" panose="020F0502020204030204" pitchFamily="34" charset="0"/>
                <a:cs typeface="Times New Roman" panose="02020603050405020304" pitchFamily="18" charset="0"/>
              </a:rPr>
              <a:t>são a Igreja! </a:t>
            </a:r>
            <a:endParaRPr lang="pt-BR" altLang="pt-BR" sz="2400" b="1" dirty="0">
              <a:ea typeface="Calibri" panose="020F0502020204030204" pitchFamily="34" charset="0"/>
              <a:cs typeface="Times New Roman" panose="02020603050405020304" pitchFamily="18" charset="0"/>
            </a:endParaRPr>
          </a:p>
        </p:txBody>
      </p:sp>
      <p:sp>
        <p:nvSpPr>
          <p:cNvPr id="88" name="CaixaDeTexto 87"/>
          <p:cNvSpPr txBox="1"/>
          <p:nvPr/>
        </p:nvSpPr>
        <p:spPr>
          <a:xfrm>
            <a:off x="467544" y="704620"/>
            <a:ext cx="4620610" cy="400110"/>
          </a:xfrm>
          <a:prstGeom prst="rect">
            <a:avLst/>
          </a:prstGeom>
          <a:noFill/>
        </p:spPr>
        <p:txBody>
          <a:bodyPr wrap="square" rtlCol="0">
            <a:spAutoFit/>
          </a:bodyPr>
          <a:lstStyle/>
          <a:p>
            <a:r>
              <a:rPr lang="pt-BR" sz="2000" i="1" dirty="0" smtClean="0"/>
              <a:t>6 – Sacerdócio geral</a:t>
            </a:r>
            <a:endParaRPr lang="pt-BR" sz="2000" i="1" dirty="0"/>
          </a:p>
        </p:txBody>
      </p:sp>
    </p:spTree>
    <p:extLst>
      <p:ext uri="{BB962C8B-B14F-4D97-AF65-F5344CB8AC3E}">
        <p14:creationId xmlns:p14="http://schemas.microsoft.com/office/powerpoint/2010/main" val="23882471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tângulo de cantos arredondados 12"/>
          <p:cNvSpPr/>
          <p:nvPr/>
        </p:nvSpPr>
        <p:spPr>
          <a:xfrm>
            <a:off x="484060" y="1988840"/>
            <a:ext cx="3511876" cy="513348"/>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smtClean="0"/>
              <a:t>Para refletir e praticar!</a:t>
            </a:r>
            <a:endParaRPr lang="pt-BR" sz="2400" b="1" dirty="0"/>
          </a:p>
        </p:txBody>
      </p:sp>
      <p:grpSp>
        <p:nvGrpSpPr>
          <p:cNvPr id="8" name="Agrupar 1"/>
          <p:cNvGrpSpPr>
            <a:grpSpLocks/>
          </p:cNvGrpSpPr>
          <p:nvPr/>
        </p:nvGrpSpPr>
        <p:grpSpPr bwMode="auto">
          <a:xfrm>
            <a:off x="-18256" y="168514"/>
            <a:ext cx="9180512" cy="1158478"/>
            <a:chOff x="0" y="5313109"/>
            <a:chExt cx="12192000" cy="1544890"/>
          </a:xfrm>
        </p:grpSpPr>
        <p:pic>
          <p:nvPicPr>
            <p:cNvPr id="9" name="Imagem 5"/>
            <p:cNvPicPr>
              <a:picLocks noChangeAspect="1"/>
            </p:cNvPicPr>
            <p:nvPr/>
          </p:nvPicPr>
          <p:blipFill>
            <a:blip r:embed="rId3">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m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5" name="Conector reto 14"/>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8" name="CaixaDeTexto 17"/>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sp>
        <p:nvSpPr>
          <p:cNvPr id="14" name="Retângulo 13"/>
          <p:cNvSpPr/>
          <p:nvPr/>
        </p:nvSpPr>
        <p:spPr>
          <a:xfrm>
            <a:off x="556612" y="2976259"/>
            <a:ext cx="7903820" cy="487506"/>
          </a:xfrm>
          <a:prstGeom prst="rect">
            <a:avLst/>
          </a:prstGeom>
        </p:spPr>
        <p:txBody>
          <a:bodyPr wrap="square">
            <a:spAutoFit/>
          </a:bodyPr>
          <a:lstStyle/>
          <a:p>
            <a:pPr>
              <a:lnSpc>
                <a:spcPct val="107000"/>
              </a:lnSpc>
              <a:spcAft>
                <a:spcPts val="800"/>
              </a:spcAft>
              <a:defRPr/>
            </a:pPr>
            <a:r>
              <a:rPr lang="pt-BR" sz="2400" b="1" dirty="0">
                <a:latin typeface="Calibri" panose="020F0502020204030204" pitchFamily="34" charset="0"/>
                <a:ea typeface="Calibri" panose="020F0502020204030204" pitchFamily="34" charset="0"/>
                <a:cs typeface="Times New Roman" panose="02020603050405020304" pitchFamily="18" charset="0"/>
              </a:rPr>
              <a:t>1 – A partir do que foi exposto, o que significa ser Igreja?</a:t>
            </a:r>
          </a:p>
        </p:txBody>
      </p:sp>
      <p:sp>
        <p:nvSpPr>
          <p:cNvPr id="16" name="Retângulo 15"/>
          <p:cNvSpPr/>
          <p:nvPr/>
        </p:nvSpPr>
        <p:spPr>
          <a:xfrm>
            <a:off x="556612" y="3773977"/>
            <a:ext cx="8095465" cy="882678"/>
          </a:xfrm>
          <a:prstGeom prst="rect">
            <a:avLst/>
          </a:prstGeom>
        </p:spPr>
        <p:txBody>
          <a:bodyPr wrap="square">
            <a:spAutoFit/>
          </a:bodyPr>
          <a:lstStyle/>
          <a:p>
            <a:pPr>
              <a:lnSpc>
                <a:spcPct val="107000"/>
              </a:lnSpc>
              <a:spcAft>
                <a:spcPts val="800"/>
              </a:spcAft>
              <a:defRPr/>
            </a:pPr>
            <a:r>
              <a:rPr lang="pt-BR" sz="2400" b="1" dirty="0">
                <a:latin typeface="Calibri" panose="020F0502020204030204" pitchFamily="34" charset="0"/>
                <a:ea typeface="Calibri" panose="020F0502020204030204" pitchFamily="34" charset="0"/>
                <a:cs typeface="Times New Roman" panose="02020603050405020304" pitchFamily="18" charset="0"/>
              </a:rPr>
              <a:t>2 - Você já descobriu quais os seus dons e como eles podem ser usados para servir a Deus? </a:t>
            </a:r>
          </a:p>
        </p:txBody>
      </p:sp>
      <p:sp>
        <p:nvSpPr>
          <p:cNvPr id="17" name="Retângulo 16"/>
          <p:cNvSpPr/>
          <p:nvPr/>
        </p:nvSpPr>
        <p:spPr>
          <a:xfrm>
            <a:off x="556612" y="4868057"/>
            <a:ext cx="8095465" cy="882678"/>
          </a:xfrm>
          <a:prstGeom prst="rect">
            <a:avLst/>
          </a:prstGeom>
        </p:spPr>
        <p:txBody>
          <a:bodyPr wrap="square">
            <a:spAutoFit/>
          </a:bodyPr>
          <a:lstStyle/>
          <a:p>
            <a:pPr>
              <a:lnSpc>
                <a:spcPct val="107000"/>
              </a:lnSpc>
              <a:spcAft>
                <a:spcPts val="800"/>
              </a:spcAft>
              <a:defRPr/>
            </a:pPr>
            <a:r>
              <a:rPr lang="pt-BR" sz="2400" b="1" dirty="0">
                <a:latin typeface="Calibri" panose="020F0502020204030204" pitchFamily="34" charset="0"/>
                <a:ea typeface="Calibri" panose="020F0502020204030204" pitchFamily="34" charset="0"/>
                <a:cs typeface="Times New Roman" panose="02020603050405020304" pitchFamily="18" charset="0"/>
              </a:rPr>
              <a:t>3 – É possível ser cristão sem pertencer a uma comunidade? Por que? </a:t>
            </a:r>
          </a:p>
        </p:txBody>
      </p:sp>
      <p:sp>
        <p:nvSpPr>
          <p:cNvPr id="23" name="CaixaDeTexto 22"/>
          <p:cNvSpPr txBox="1"/>
          <p:nvPr/>
        </p:nvSpPr>
        <p:spPr>
          <a:xfrm>
            <a:off x="467544" y="704620"/>
            <a:ext cx="4620610" cy="400110"/>
          </a:xfrm>
          <a:prstGeom prst="rect">
            <a:avLst/>
          </a:prstGeom>
          <a:noFill/>
        </p:spPr>
        <p:txBody>
          <a:bodyPr wrap="square" rtlCol="0">
            <a:spAutoFit/>
          </a:bodyPr>
          <a:lstStyle/>
          <a:p>
            <a:r>
              <a:rPr lang="pt-BR" sz="2000" i="1" dirty="0" smtClean="0"/>
              <a:t>6 – Sacerdócio geral</a:t>
            </a:r>
            <a:endParaRPr lang="pt-BR" sz="2000" i="1" dirty="0"/>
          </a:p>
        </p:txBody>
      </p:sp>
    </p:spTree>
    <p:extLst>
      <p:ext uri="{BB962C8B-B14F-4D97-AF65-F5344CB8AC3E}">
        <p14:creationId xmlns:p14="http://schemas.microsoft.com/office/powerpoint/2010/main" val="3711787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7" grpId="0"/>
    </p:bld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Tema do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o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3246</TotalTime>
  <Words>2052</Words>
  <Application>Microsoft Office PowerPoint</Application>
  <PresentationFormat>Apresentação na tela (4:3)</PresentationFormat>
  <Paragraphs>138</Paragraphs>
  <Slides>17</Slides>
  <Notes>15</Notes>
  <HiddenSlides>0</HiddenSlides>
  <MMClips>1</MMClips>
  <ScaleCrop>false</ScaleCrop>
  <HeadingPairs>
    <vt:vector size="6" baseType="variant">
      <vt:variant>
        <vt:lpstr>Fontes usadas</vt:lpstr>
      </vt:variant>
      <vt:variant>
        <vt:i4>6</vt:i4>
      </vt:variant>
      <vt:variant>
        <vt:lpstr>Tema</vt:lpstr>
      </vt:variant>
      <vt:variant>
        <vt:i4>2</vt:i4>
      </vt:variant>
      <vt:variant>
        <vt:lpstr>Títulos de slides</vt:lpstr>
      </vt:variant>
      <vt:variant>
        <vt:i4>17</vt:i4>
      </vt:variant>
    </vt:vector>
  </HeadingPairs>
  <TitlesOfParts>
    <vt:vector size="25" baseType="lpstr">
      <vt:lpstr>Calibri</vt:lpstr>
      <vt:lpstr>Kozuka Gothic Pro H</vt:lpstr>
      <vt:lpstr>Arial</vt:lpstr>
      <vt:lpstr>Times New Roman</vt:lpstr>
      <vt:lpstr>Kozuka Gothic Pro B</vt:lpstr>
      <vt:lpstr>Calibri Light</vt:lpstr>
      <vt:lpstr>Tema do Office</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Leandro Ristow</dc:creator>
  <cp:lastModifiedBy>Usuario</cp:lastModifiedBy>
  <cp:revision>52</cp:revision>
  <dcterms:created xsi:type="dcterms:W3CDTF">2017-03-03T19:35:01Z</dcterms:created>
  <dcterms:modified xsi:type="dcterms:W3CDTF">2020-07-24T01:55:47Z</dcterms:modified>
</cp:coreProperties>
</file>