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75" r:id="rId3"/>
    <p:sldId id="297" r:id="rId4"/>
    <p:sldId id="267" r:id="rId5"/>
    <p:sldId id="301" r:id="rId6"/>
    <p:sldId id="272" r:id="rId7"/>
    <p:sldId id="322" r:id="rId8"/>
    <p:sldId id="331" r:id="rId9"/>
    <p:sldId id="332" r:id="rId10"/>
    <p:sldId id="333" r:id="rId11"/>
    <p:sldId id="258" r:id="rId12"/>
    <p:sldId id="263" r:id="rId13"/>
    <p:sldId id="262" r:id="rId14"/>
    <p:sldId id="264" r:id="rId15"/>
    <p:sldId id="300" r:id="rId16"/>
    <p:sldId id="271" r:id="rId17"/>
    <p:sldId id="323" r:id="rId18"/>
    <p:sldId id="324" r:id="rId19"/>
    <p:sldId id="334" r:id="rId20"/>
    <p:sldId id="335" r:id="rId21"/>
    <p:sldId id="305" r:id="rId22"/>
    <p:sldId id="342" r:id="rId23"/>
    <p:sldId id="343" r:id="rId24"/>
    <p:sldId id="325" r:id="rId25"/>
    <p:sldId id="283" r:id="rId26"/>
    <p:sldId id="341" r:id="rId27"/>
    <p:sldId id="344" r:id="rId28"/>
    <p:sldId id="312" r:id="rId29"/>
    <p:sldId id="309" r:id="rId30"/>
    <p:sldId id="330" r:id="rId31"/>
    <p:sldId id="311" r:id="rId32"/>
    <p:sldId id="314" r:id="rId33"/>
    <p:sldId id="327" r:id="rId34"/>
    <p:sldId id="338" r:id="rId35"/>
    <p:sldId id="339" r:id="rId36"/>
    <p:sldId id="313" r:id="rId37"/>
    <p:sldId id="318" r:id="rId38"/>
    <p:sldId id="257" r:id="rId39"/>
    <p:sldId id="326" r:id="rId40"/>
    <p:sldId id="320" r:id="rId41"/>
    <p:sldId id="266" r:id="rId42"/>
    <p:sldId id="336" r:id="rId43"/>
    <p:sldId id="284" r:id="rId44"/>
    <p:sldId id="337" r:id="rId45"/>
    <p:sldId id="260" r:id="rId46"/>
    <p:sldId id="340" r:id="rId47"/>
    <p:sldId id="329" r:id="rId48"/>
    <p:sldId id="328" r:id="rId49"/>
    <p:sldId id="321" r:id="rId50"/>
    <p:sldId id="293" r:id="rId51"/>
    <p:sldId id="317" r:id="rId52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34411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58" y="3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896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5957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55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2091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6288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665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6936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40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47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18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0946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CDC56-B7B7-4C28-8B19-7469D6C406D6}" type="datetimeFigureOut">
              <a:rPr lang="pt-BR" smtClean="0"/>
              <a:t>10/11/2019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8BF49-48AA-4599-BECE-6E37850291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567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gif"/><Relationship Id="rId4" Type="http://schemas.openxmlformats.org/officeDocument/2006/relationships/image" Target="../media/image33.jp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36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283968" y="2499742"/>
            <a:ext cx="4320480" cy="1634480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PRELÚDIO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ysClr val="windowText" lastClr="000000"/>
                  </a:solidFill>
                </a:ln>
                <a:solidFill>
                  <a:schemeClr val="accent3">
                    <a:lumMod val="50000"/>
                  </a:schemeClr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360" y="3840496"/>
            <a:ext cx="1008112" cy="1035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4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écio\Pictures\Chamada\SB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0"/>
            <a:ext cx="518457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387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3291830"/>
            <a:ext cx="9149514" cy="161582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51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PARÓQUIA MARTINHO LUTERO</a:t>
            </a:r>
          </a:p>
          <a:p>
            <a:pPr algn="ctr"/>
            <a:r>
              <a:rPr lang="pt-BR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♥♥♥ </a:t>
            </a:r>
            <a:r>
              <a:rPr lang="pt-BR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 ALEGRIA </a:t>
            </a:r>
            <a:r>
              <a:rPr lang="pt-BR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FESTEJA SEUS </a:t>
            </a:r>
            <a:r>
              <a:rPr lang="pt-BR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10 </a:t>
            </a:r>
            <a:r>
              <a:rPr lang="pt-BR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ANOS </a:t>
            </a:r>
            <a:r>
              <a:rPr lang="pt-BR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♥♥♥</a:t>
            </a:r>
          </a:p>
          <a:p>
            <a:pPr algn="ctr"/>
            <a:r>
              <a:rPr lang="pt-BR" sz="200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JUBILEU DE OURO DE BATISMO &amp; </a:t>
            </a:r>
            <a:r>
              <a:rPr lang="pt-BR" sz="200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CONFIRMAÇÃO (1969-2019) </a:t>
            </a:r>
            <a:endParaRPr lang="pt-BR" sz="2000" dirty="0">
              <a:ln>
                <a:solidFill>
                  <a:sysClr val="windowText" lastClr="000000"/>
                </a:solidFill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5123" name="Picture 3" descr="K:\Gifs\Gente\Lutero\va00805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34568"/>
            <a:ext cx="3120115" cy="3085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94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uclécio\Downloads\Balaio\EmConstruçã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75490"/>
            <a:ext cx="7604819" cy="3637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0" y="267494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RETROSPECTIVA</a:t>
            </a:r>
            <a:endParaRPr lang="pt-BR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03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3003798"/>
            <a:ext cx="4320480" cy="1634480"/>
          </a:xfrm>
          <a:prstGeom prst="ellipse">
            <a:avLst/>
          </a:prstGeom>
          <a:solidFill>
            <a:srgbClr val="FFC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2">
                    <a:lumMod val="10000"/>
                  </a:schemeClr>
                </a:solidFill>
                <a:latin typeface="Impact" panose="020B0806030902050204" pitchFamily="34" charset="0"/>
              </a:rPr>
              <a:t>HPD 325</a:t>
            </a:r>
            <a:endParaRPr lang="pt-BR" sz="4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ysClr val="windowText" lastClr="000000"/>
                  </a:solidFill>
                </a:ln>
                <a:solidFill>
                  <a:srgbClr val="FFC000"/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2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9592" y="107191"/>
            <a:ext cx="727280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TEM LUGAR,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TEM PERDÃO.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ASSIM.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DEUS TRAZ SALVAÇÃO.</a:t>
            </a:r>
          </a:p>
          <a:p>
            <a:pPr algn="r"/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VAI CANTAR,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TAMBÉM VAI PODER SORRIR.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ASSIM.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VAI SERVIR.</a:t>
            </a:r>
            <a:endParaRPr lang="pt-BR" sz="4000" b="0" i="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95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99592" y="108987"/>
            <a:ext cx="74168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VÊ O AMOR.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DEUS VOCÊ VÊ A LUZ.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ASSIM.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VÊ JESUS.</a:t>
            </a:r>
          </a:p>
          <a:p>
            <a:pPr algn="r"/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DEUS VAI PERDOAR,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TAMBÉM VAI JUSTIFICAR.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ASSIM.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DEUS O VAI CHAMAR.</a:t>
            </a:r>
            <a:endParaRPr lang="pt-BR" sz="4000" b="0" i="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71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27584" y="0"/>
            <a:ext cx="748883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VAI PODER SERVIR.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TAMBÉM VAI PODER AMAR.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CASA DE DEUS É ASSIM.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TEM LUGAR.</a:t>
            </a:r>
          </a:p>
          <a:p>
            <a:pPr algn="r"/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SONHO QUE VEM DA CRUZ,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VAI PODER SONHAR.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 SONHO DE DEUS TEM JESUS.</a:t>
            </a:r>
            <a:b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AQUI VOCÊ TEM LUGAR.</a:t>
            </a:r>
            <a:endParaRPr lang="pt-BR" sz="4000" b="0" i="0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38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Euclécio\Downloads\Jesus\Bíblia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5788" y="915566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1ª LEITURA BÍBLICA</a:t>
            </a:r>
          </a:p>
          <a:p>
            <a:pPr algn="ctr"/>
            <a:r>
              <a:rPr lang="pt-BR" sz="6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SALMO </a:t>
            </a:r>
            <a:r>
              <a:rPr lang="pt-BR" sz="60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46 / CASTELO FORTE</a:t>
            </a:r>
            <a:endParaRPr lang="pt-BR" sz="6000" dirty="0" smtClean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10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966" y="339502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TODOS: DEUS É O NOSSO REFÚGIO E A NOSSA FORÇA.</a:t>
            </a:r>
          </a:p>
          <a:p>
            <a:pPr algn="ctr"/>
            <a:r>
              <a:rPr lang="pt-BR" sz="3200" dirty="0" smtClean="0">
                <a:solidFill>
                  <a:srgbClr val="FFFF00"/>
                </a:solidFill>
                <a:latin typeface="Impact" panose="020B0806030902050204" pitchFamily="34" charset="0"/>
              </a:rPr>
              <a:t>É SOCORRO QUE NÃO FALTA EM TEMPOS DE AFLIÇÃO.</a:t>
            </a:r>
          </a:p>
          <a:p>
            <a:pPr algn="ctr"/>
            <a:endParaRPr lang="pt-BR" sz="1200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HOMENS: POR ISSO, NÃO TEREMOS MEDO,</a:t>
            </a:r>
          </a:p>
          <a:p>
            <a:pPr algn="ctr"/>
            <a:r>
              <a:rPr lang="pt-BR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AINDA QUE A TERRA SEJA ABALADA E AS MONTANHAS CAIAM NAS PROFUNDEZAS DO OCEANO.</a:t>
            </a:r>
          </a:p>
          <a:p>
            <a:pPr algn="ctr"/>
            <a:endParaRPr lang="pt-BR" sz="1200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MULHERES: NÃO TEREMOS MEDO, AINDA QUE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OS MARES  SE AGITEM E RUJAM E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OS MONTES TREMAM VIOLENTAMENTE.</a:t>
            </a:r>
            <a:endParaRPr lang="pt-BR" sz="3200" dirty="0">
              <a:solidFill>
                <a:schemeClr val="accent3">
                  <a:lumMod val="20000"/>
                  <a:lumOff val="8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55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339502"/>
            <a:ext cx="9144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rgbClr val="FFFF00"/>
                </a:solidFill>
                <a:latin typeface="Impact" panose="020B0806030902050204" pitchFamily="34" charset="0"/>
              </a:rPr>
              <a:t>TODOS: HÁ UM RIO QUE ALEGRA A CIDADE DE DEUS, </a:t>
            </a:r>
          </a:p>
          <a:p>
            <a:pPr algn="ctr"/>
            <a:r>
              <a:rPr lang="pt-BR" sz="3200" dirty="0" smtClean="0">
                <a:solidFill>
                  <a:srgbClr val="FFFF00"/>
                </a:solidFill>
                <a:latin typeface="Impact" panose="020B0806030902050204" pitchFamily="34" charset="0"/>
              </a:rPr>
              <a:t>A QUAL JAMAIS SERÁ DESTRUÍDA. DEUS A AJUDARÁ.</a:t>
            </a:r>
          </a:p>
          <a:p>
            <a:pPr algn="ctr"/>
            <a:endParaRPr lang="pt-BR" sz="1200" dirty="0" smtClean="0">
              <a:solidFill>
                <a:schemeClr val="accent3">
                  <a:lumMod val="20000"/>
                  <a:lumOff val="80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HOMENS: AS NAÇÕES FICAM APAVORADAS.</a:t>
            </a:r>
          </a:p>
          <a:p>
            <a:pPr algn="ctr"/>
            <a:r>
              <a:rPr lang="pt-BR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OS REINOS SÃO ABALADOS. </a:t>
            </a:r>
            <a:r>
              <a:rPr lang="pt-BR" sz="3200" dirty="0">
                <a:solidFill>
                  <a:schemeClr val="accent1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pt-BR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PORÉM, </a:t>
            </a:r>
          </a:p>
          <a:p>
            <a:pPr algn="ctr"/>
            <a:r>
              <a:rPr lang="pt-BR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O TODO-PODEROSO É O NOSSO REFÚGIO.</a:t>
            </a:r>
          </a:p>
          <a:p>
            <a:pPr algn="ctr"/>
            <a:endParaRPr lang="pt-BR" sz="1200" dirty="0">
              <a:solidFill>
                <a:schemeClr val="accent3">
                  <a:lumMod val="20000"/>
                  <a:lumOff val="80000"/>
                </a:schemeClr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MULHERES: VENHAM E VEJAM O QUE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O </a:t>
            </a:r>
            <a:r>
              <a:rPr lang="pt-BR" sz="3200" cap="small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SENHOR</a:t>
            </a:r>
            <a:r>
              <a:rPr lang="pt-BR" sz="3200" dirty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 </a:t>
            </a:r>
            <a:r>
              <a:rPr lang="pt-BR" sz="3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TEM FEITO! VEJAM QUE MARAVILHAS </a:t>
            </a:r>
          </a:p>
          <a:p>
            <a:pPr algn="ctr"/>
            <a:r>
              <a:rPr lang="pt-BR" sz="3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Impact" panose="020B0806030902050204" pitchFamily="34" charset="0"/>
              </a:rPr>
              <a:t>ELE TEM FEITO NA TERRA!</a:t>
            </a:r>
          </a:p>
          <a:p>
            <a:pPr algn="ctr"/>
            <a:endParaRPr lang="pt-BR" sz="1200" dirty="0">
              <a:solidFill>
                <a:schemeClr val="accent3">
                  <a:lumMod val="20000"/>
                  <a:lumOff val="80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7893" y="555526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EU SOU O REI DAS NAÇÕES.</a:t>
            </a:r>
          </a:p>
          <a:p>
            <a:pPr algn="ctr"/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</a:rPr>
              <a:t>SOU REI DO MUNDO INTEIRO.</a:t>
            </a:r>
          </a:p>
          <a:p>
            <a:pPr algn="ctr"/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</a:rPr>
              <a:t>O </a:t>
            </a:r>
            <a:r>
              <a:rPr lang="pt-BR" sz="4800" cap="small" dirty="0" smtClean="0">
                <a:solidFill>
                  <a:srgbClr val="FFFF00"/>
                </a:solidFill>
                <a:latin typeface="Impact" panose="020B0806030902050204" pitchFamily="34" charset="0"/>
              </a:rPr>
              <a:t>SENHOR</a:t>
            </a: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</a:rPr>
              <a:t> </a:t>
            </a:r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</a:rPr>
              <a:t>ESTÁ </a:t>
            </a:r>
            <a:r>
              <a:rPr lang="pt-BR" sz="4800" dirty="0">
                <a:solidFill>
                  <a:srgbClr val="FFFF00"/>
                </a:solidFill>
                <a:latin typeface="Impact" panose="020B0806030902050204" pitchFamily="34" charset="0"/>
              </a:rPr>
              <a:t>A</a:t>
            </a:r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</a:rPr>
              <a:t>O NOSSO LADO.</a:t>
            </a:r>
          </a:p>
          <a:p>
            <a:pPr algn="ctr"/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</a:rPr>
              <a:t>O DEUS DOS NOSSOS ANTEPASSADOS</a:t>
            </a:r>
          </a:p>
          <a:p>
            <a:pPr algn="ctr"/>
            <a:r>
              <a:rPr lang="pt-BR" sz="4800" dirty="0" smtClean="0">
                <a:solidFill>
                  <a:srgbClr val="FFFF00"/>
                </a:solidFill>
                <a:latin typeface="Impact" panose="020B0806030902050204" pitchFamily="34" charset="0"/>
              </a:rPr>
              <a:t>É O NOSSO REFÚGIO.</a:t>
            </a:r>
            <a:endParaRPr lang="pt-BR" sz="4800" dirty="0">
              <a:solidFill>
                <a:srgbClr val="FFFF00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26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Logos\Allelui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0"/>
            <a:ext cx="7128792" cy="4083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-8219" y="4083918"/>
            <a:ext cx="9144000" cy="707886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</a:t>
            </a:r>
            <a:r>
              <a:rPr lang="pt-BR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TODO O MEU SER TE LOUVE, Ó SENHOR!</a:t>
            </a:r>
          </a:p>
        </p:txBody>
      </p:sp>
    </p:spTree>
    <p:extLst>
      <p:ext uri="{BB962C8B-B14F-4D97-AF65-F5344CB8AC3E}">
        <p14:creationId xmlns:p14="http://schemas.microsoft.com/office/powerpoint/2010/main" val="140336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3934114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>
                <a:solidFill>
                  <a:srgbClr val="F79646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CONFISSÃO DE PECADOS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0"/>
            <a:ext cx="635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9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-3953" y="2715766"/>
            <a:ext cx="3600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DEUS É O NOSSO</a:t>
            </a:r>
          </a:p>
          <a:p>
            <a:pPr algn="ctr"/>
            <a:r>
              <a:rPr lang="pt-BR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REFÚGIO,</a:t>
            </a:r>
          </a:p>
          <a:p>
            <a:pPr algn="ctr"/>
            <a:r>
              <a:rPr lang="pt-BR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GERAÇÃO APÓS</a:t>
            </a:r>
          </a:p>
          <a:p>
            <a:pPr algn="ctr"/>
            <a:r>
              <a:rPr lang="pt-BR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Black" panose="020B0A04020102020204" pitchFamily="34" charset="0"/>
              </a:rPr>
              <a:t>GERAÇÃO!</a:t>
            </a:r>
            <a:endParaRPr lang="pt-BR" sz="36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3003798"/>
            <a:ext cx="4320480" cy="163448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HPD 328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13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195486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 SÓ REBANHO, UM SÓ PASTOR...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UMA SÓ FÉ EM UM SÓ SALVADOR.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TEU AMOR UNIDOS AQUI,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NUM MESMO ESPÍRITO VAMOS A TI. :/</a:t>
            </a:r>
          </a:p>
          <a:p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 SÓ REBANHO, UM SÓ PASTOR...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FRUTO, Ó SENHOR, DESSE TEU GRANDE AMOR.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SÓ NOS GLORIAMOS NA TUA CRUZ.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SÊ TU LOUVADO, BENDITO JESUS! :/</a:t>
            </a:r>
            <a:endParaRPr lang="pt-BR" sz="36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93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23528" y="195486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 SÓ REBANHO, UM SÓ PASTOR...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Ó CRISTO! ÉS DIGNO DO NOSSO LOUVOR.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TU ÉS O IMÃ QUE NOS ATRAI.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E, SÓ POR TI ADORAMOS O PAI. :/</a:t>
            </a:r>
          </a:p>
          <a:p>
            <a:endParaRPr lang="pt-BR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 SÓ REBANHO, UM SÓ PASTOR...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NÓS ESPERAMOS POR TI, Ó SENHOR.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FACE A FACE E VAMOS VER...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QUEM NOS AMOU E POR NÓS QUIS MORRER. :/</a:t>
            </a:r>
            <a:endParaRPr lang="pt-BR" sz="36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903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-19050" y="350785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LEITURAS BÍBLICAS</a:t>
            </a:r>
          </a:p>
        </p:txBody>
      </p:sp>
      <p:pic>
        <p:nvPicPr>
          <p:cNvPr id="9218" name="Picture 2" descr="C:\Users\Euclécio\Downloads\Jesus\Bíblia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3"/>
            <a:ext cx="912495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95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4660" y="555526"/>
            <a:ext cx="9144000" cy="4016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Sou uma pessoa livre. </a:t>
            </a:r>
          </a:p>
          <a:p>
            <a:pPr algn="ctr"/>
            <a:r>
              <a:rPr lang="pt-BR" sz="4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</a:t>
            </a:r>
            <a:r>
              <a:rPr lang="pt-BR" sz="4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sou escravo de ninguém. </a:t>
            </a:r>
            <a:endParaRPr lang="pt-BR" sz="44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Mas, </a:t>
            </a:r>
            <a:r>
              <a:rPr lang="pt-BR" sz="4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eu me fiz escravo de todos </a:t>
            </a:r>
            <a:endParaRPr lang="pt-BR" sz="44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</a:t>
            </a:r>
            <a:r>
              <a:rPr lang="pt-BR" sz="4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fim de ganhar para Cristo o maior número possível de </a:t>
            </a:r>
            <a:r>
              <a:rPr lang="pt-BR" sz="4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pessoas.</a:t>
            </a:r>
          </a:p>
          <a:p>
            <a:pPr algn="ctr"/>
            <a:endParaRPr lang="pt-BR" sz="11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- 1ª </a:t>
            </a:r>
            <a:r>
              <a:rPr lang="pt-BR" sz="24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Coríntios </a:t>
            </a:r>
            <a:r>
              <a:rPr lang="pt-BR" sz="24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9.19 -</a:t>
            </a:r>
            <a:endParaRPr lang="pt-BR" sz="24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80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627534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fiquem devendo nada a ninguém. </a:t>
            </a:r>
            <a:endParaRPr lang="pt-BR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</a:t>
            </a:r>
            <a:r>
              <a:rPr lang="pt-BR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única dívida que vocês devem ter </a:t>
            </a:r>
            <a:endParaRPr lang="pt-BR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</a:t>
            </a:r>
            <a:r>
              <a:rPr lang="pt-BR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de amar uns aos outros. </a:t>
            </a:r>
            <a:endParaRPr lang="pt-BR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Quem </a:t>
            </a:r>
            <a:r>
              <a:rPr lang="pt-BR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 os outros está </a:t>
            </a:r>
            <a:endParaRPr lang="pt-BR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obedecendo </a:t>
            </a:r>
            <a:r>
              <a:rPr lang="pt-BR" sz="4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à lei</a:t>
            </a:r>
            <a:r>
              <a:rPr lang="pt-BR" sz="4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</a:t>
            </a:r>
          </a:p>
          <a:p>
            <a:pPr algn="ctr"/>
            <a:endParaRPr lang="pt-BR" sz="1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2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- Romanos 13.8 -</a:t>
            </a:r>
            <a:endParaRPr lang="pt-BR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74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2571750"/>
            <a:ext cx="4320480" cy="2066528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HPD 423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ln>
                <a:solidFill>
                  <a:srgbClr val="800000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89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AO ORARMOS, SENHOR,</a:t>
            </a:r>
            <a:b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ENCHER-NOS COM TEU AMOR,</a:t>
            </a:r>
            <a:b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 UM MUNDO AGITADO ESQUECER,</a:t>
            </a:r>
            <a:b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CADA DIA TUA VIDA VIVER.</a:t>
            </a:r>
            <a:b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NOSSA VIDA VEM POIS TRANSFORMAR.</a:t>
            </a:r>
            <a:b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REFRIGÉRIO P'RA ALMA NOS DAR.</a:t>
            </a:r>
            <a:b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 AGORA, COM OUTROS IRMÃOS,</a:t>
            </a:r>
            <a:b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40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NOS UNIMOS AQUI EM ORAÇÃO.</a:t>
            </a:r>
            <a:endParaRPr lang="pt-BR" sz="4000" dirty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24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081" y="0"/>
            <a:ext cx="4750324" cy="289209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3600"/>
            <a:ext cx="5190287" cy="30099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643758"/>
            <a:ext cx="1680427" cy="249974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 rot="5400000">
            <a:off x="606747" y="1029201"/>
            <a:ext cx="2427734" cy="369332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10 NOVEMBRO 1483</a:t>
            </a: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 rot="5400000">
            <a:off x="5703111" y="3708963"/>
            <a:ext cx="2499742" cy="369332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29 JANEIRO 1499</a:t>
            </a:r>
            <a:endParaRPr lang="pt-BR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0762"/>
            <a:ext cx="1987238" cy="2102838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2892097"/>
            <a:ext cx="1743435" cy="2251403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35948" cy="2427734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94256" y="4145835"/>
            <a:ext cx="43924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REFLEXÃO COM CANDIDATO</a:t>
            </a:r>
          </a:p>
          <a:p>
            <a:r>
              <a:rPr lang="pt-BR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WILLIAN KAIZER DE OLIVEIRA</a:t>
            </a:r>
            <a:endParaRPr lang="pt-BR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9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2715766"/>
            <a:ext cx="4320480" cy="192251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APRESENTAÇÃO</a:t>
            </a:r>
            <a:endParaRPr lang="pt-BR" sz="3600" dirty="0"/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ln>
                <a:solidFill>
                  <a:srgbClr val="800000"/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76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Logos\GRTJubileu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3478"/>
            <a:ext cx="871296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748" y="3795886"/>
            <a:ext cx="9144000" cy="110799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Batismo &amp; Confirmação</a:t>
            </a:r>
            <a:endParaRPr lang="pt-BR" sz="6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8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-2063919" y="2063915"/>
            <a:ext cx="5143501" cy="1015663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BATISMOS/1969</a:t>
            </a:r>
            <a:endParaRPr lang="pt-BR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4139952" y="124922"/>
            <a:ext cx="442634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27/02, MÁRIO NAGEL (</a:t>
            </a: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†)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09/03, LOURIVAL SCHMIDT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16/03, CORNÉLIO RÖDER (†)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23/03, LAURO PISKE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13/07, ELIANE STREY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03/08, IVO RICARDO BEILKE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17/08, VILMAR UMLAUF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17/08, ARINO LOEFLER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17/08, ROMALDO HOLZ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12/10, REGINA KÜSTER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26/10, ROSELI URBAN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22/12, JAMES ALVES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pt-BR" sz="2400" dirty="0" smtClean="0">
                <a:solidFill>
                  <a:srgbClr val="3441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24/12, SILVANA MARIA DA SILVA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33" y="0"/>
            <a:ext cx="2699792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2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3816424" cy="51435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0"/>
            <a:ext cx="341292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50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16200000">
            <a:off x="-2187030" y="2063919"/>
            <a:ext cx="5143501" cy="1015663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CONFIRMAÇÕES</a:t>
            </a:r>
            <a:endParaRPr lang="pt-BR" sz="6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851920" y="195486"/>
            <a:ext cx="504056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13 DE ABRIL DE 1969</a:t>
            </a:r>
          </a:p>
          <a:p>
            <a:pPr algn="ctr"/>
            <a:endParaRPr lang="pt-BR" sz="1400" u="sng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LAURO PISKE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ADEMAR STREY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JOÃO PAULO BENKENDORF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WALFRIDO WERLING (</a:t>
            </a: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  <a:cs typeface="Arial" panose="020B0604020202020204" pitchFamily="34" charset="0"/>
              </a:rPr>
              <a:t>†)</a:t>
            </a:r>
            <a:endParaRPr lang="pt-BR" sz="26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VILSON CLÁUDIO BENKENDORF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MARLY SCHNEIDER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ILZA PABST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MARGARETH LANGEBARTELS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KARIN METZNER</a:t>
            </a:r>
          </a:p>
          <a:p>
            <a:pPr marL="457200" indent="-457200" algn="ctr">
              <a:buFont typeface="Wingdings" panose="05000000000000000000" pitchFamily="2" charset="2"/>
              <a:buChar char="ü"/>
            </a:pPr>
            <a:r>
              <a:rPr lang="pt-BR" sz="2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WALTRAUD PABST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42" y="-8878"/>
            <a:ext cx="286645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0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0"/>
            <a:ext cx="3349963" cy="51435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555776" y="195486"/>
            <a:ext cx="6077603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AMADO DEUS!</a:t>
            </a:r>
          </a:p>
          <a:p>
            <a:pPr algn="ctr"/>
            <a:r>
              <a:rPr lang="pt-BR" sz="4400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ENSINA-NOS A CONTAR</a:t>
            </a:r>
          </a:p>
          <a:p>
            <a:pPr algn="ctr"/>
            <a:r>
              <a:rPr lang="pt-BR" sz="4400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OS NOSSOS DIAS,</a:t>
            </a:r>
          </a:p>
          <a:p>
            <a:pPr algn="ctr"/>
            <a:r>
              <a:rPr lang="pt-BR" sz="4400" dirty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4400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FIM DE QUE</a:t>
            </a:r>
          </a:p>
          <a:p>
            <a:pPr algn="ctr"/>
            <a:r>
              <a:rPr lang="pt-BR" sz="4400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ALCANCEMOS</a:t>
            </a:r>
          </a:p>
          <a:p>
            <a:pPr algn="ctr"/>
            <a:r>
              <a:rPr lang="pt-BR" sz="4400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 CORAÇÃO SÁBIO.</a:t>
            </a:r>
          </a:p>
          <a:p>
            <a:pPr algn="ctr"/>
            <a:r>
              <a:rPr lang="pt-BR" sz="2800" dirty="0" smtClean="0">
                <a:ln>
                  <a:solidFill>
                    <a:srgbClr val="FFFF0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- SALMO 90.12 - </a:t>
            </a:r>
          </a:p>
        </p:txBody>
      </p:sp>
    </p:spTree>
    <p:extLst>
      <p:ext uri="{BB962C8B-B14F-4D97-AF65-F5344CB8AC3E}">
        <p14:creationId xmlns:p14="http://schemas.microsoft.com/office/powerpoint/2010/main" val="1609133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3003798"/>
            <a:ext cx="4320480" cy="163448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VEM</a:t>
            </a:r>
          </a:p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DESFRUTAR!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accent2"/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accent2"/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ln>
                <a:solidFill>
                  <a:srgbClr val="800000"/>
                </a:solidFill>
              </a:ln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8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-29589" y="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VEM DESFRUTAR DO AMOR DE DEUS, 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VOCÊ E SUA CASA.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DEIXE JESUS - QUE É O REI – ENTRAR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SEU CORAÇÃO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VIDA MELHOR ELE QUER TE DAR...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RESTAURAR SEU LAR.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PAZ E HARMONIA, ELE QUER TRAZER... </a:t>
            </a:r>
          </a:p>
          <a:p>
            <a:pPr algn="ctr"/>
            <a:r>
              <a:rPr lang="pt-BR" sz="4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PRA VOCÊ!</a:t>
            </a:r>
            <a:endParaRPr lang="pt-BR" sz="40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612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8882" y="195486"/>
            <a:ext cx="9144000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DEUS ALCANÇOU E MODIFICOU...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TODA A MINHA CASA.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AINDA QUE VENHA A TEMPESTADE...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NOS ABALARÁ.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VIDA MELHOR ELE QUER TE DAR...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RESTAURAR SEU LAR.</a:t>
            </a:r>
          </a:p>
          <a:p>
            <a:pPr algn="ctr"/>
            <a:endParaRPr lang="pt-BR" sz="1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PAZ E HARMONIA ELE QUER TRAZER, PRA VOCÊ. :/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JESUS QUER TRAZER PAZ PRA VOCÊ!!!</a:t>
            </a:r>
            <a:endParaRPr lang="pt-BR" sz="36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73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00250" y="-2000250"/>
            <a:ext cx="5143500" cy="9144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0" y="555526"/>
            <a:ext cx="91440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300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SINGELA</a:t>
            </a:r>
          </a:p>
          <a:p>
            <a:pPr algn="ctr"/>
            <a:r>
              <a:rPr lang="pt-BR" sz="12300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HOMENAGEM!</a:t>
            </a:r>
            <a:endParaRPr lang="pt-BR" sz="12300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650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C:\Users\Euclécio\Desktop\Decalque\Aniversariante\PraVocê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79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779912" y="309592"/>
            <a:ext cx="47525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PARABÉNS PRA VOCÊS, </a:t>
            </a:r>
          </a:p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NESTA DATA QUERIDA,</a:t>
            </a:r>
          </a:p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MUITAS FELICIDADES, </a:t>
            </a:r>
          </a:p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MUITOS ANOS DE VIDA.</a:t>
            </a:r>
          </a:p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 DEUS AO SEU LADO, </a:t>
            </a:r>
          </a:p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NESTE NOVO PORVIR,</a:t>
            </a:r>
          </a:p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A VIDA LHE SEJA </a:t>
            </a:r>
          </a:p>
          <a:p>
            <a:pPr algn="ctr"/>
            <a:r>
              <a:rPr lang="pt-BR" sz="3600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UM ETERNO SORRIR.</a:t>
            </a:r>
          </a:p>
        </p:txBody>
      </p:sp>
    </p:spTree>
    <p:extLst>
      <p:ext uri="{BB962C8B-B14F-4D97-AF65-F5344CB8AC3E}">
        <p14:creationId xmlns:p14="http://schemas.microsoft.com/office/powerpoint/2010/main" val="335574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rot="5400000">
            <a:off x="5787420" y="1786920"/>
            <a:ext cx="5143500" cy="1569660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AVISOS</a:t>
            </a:r>
            <a:endParaRPr lang="pt-BR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1702" y="214520"/>
            <a:ext cx="73228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CÍRCULO DE ORAÇÃO, AMANHÃ ÀS 20h,</a:t>
            </a:r>
          </a:p>
          <a:p>
            <a:pPr algn="ctr"/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DOUGLAS &amp; SOLANGE.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PRESBITÉRIO NA TERÇA ÀS 20h.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CONFRATERNIZAÇÃO DOS TRABALHOS</a:t>
            </a:r>
          </a:p>
          <a:p>
            <a:pPr algn="ctr"/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MANUAIS NA QUINTA ÀS 14h.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PASSEIO DA JUMIRIM NA SEXTA.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PASSEIO DAS OASES NO SÁBADO.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OASE NA MEUC, SÁBADO ÀS 14h30.</a:t>
            </a:r>
          </a:p>
          <a:p>
            <a:pPr algn="ctr"/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 </a:t>
            </a:r>
            <a:r>
              <a:rPr lang="pt-B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PRÓXIMO FINAL DE SEMANA...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CULTO NA DIVISA, SÁBADO ÀS 20h e</a:t>
            </a:r>
          </a:p>
          <a:p>
            <a:pPr marL="457200" indent="-457200" algn="ctr">
              <a:buFont typeface="Wingdings" panose="05000000000000000000" pitchFamily="2" charset="2"/>
              <a:buChar char="q"/>
            </a:pPr>
            <a:r>
              <a:rPr lang="pt-B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CULTO EM ITAPOÁ &amp; GUARATUBA, </a:t>
            </a:r>
          </a:p>
          <a:p>
            <a:pPr algn="ctr"/>
            <a:r>
              <a:rPr lang="pt-BR" sz="2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NO DOMINGO ÀS 9h</a:t>
            </a:r>
            <a:r>
              <a:rPr lang="pt-BR" sz="2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</a:t>
            </a:r>
            <a:endParaRPr lang="pt-BR" sz="2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6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2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uclécio\Pictures\Avisos\Kalend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9501"/>
            <a:ext cx="388843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707904" y="914692"/>
            <a:ext cx="47525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BIBLIOTECA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RÁDIO TERRA NOVA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PATROCÍNIO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CALENDÁRIO/JORNAL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pt-BR" sz="4000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DEVOCIONÁRIOS</a:t>
            </a:r>
            <a:endParaRPr lang="pt-BR" sz="40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07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Euclécio\Downloads\Logos\Tudo.é.De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7494"/>
            <a:ext cx="806489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0" y="4083918"/>
            <a:ext cx="9144000" cy="830997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OFERTA DE GRATIDÃO</a:t>
            </a:r>
            <a:endParaRPr lang="pt-BR" sz="48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64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3003798"/>
            <a:ext cx="4320480" cy="163448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HPD 423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chemeClr val="tx2">
                    <a:lumMod val="40000"/>
                    <a:lumOff val="60000"/>
                  </a:schemeClr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ln>
                <a:solidFill>
                  <a:srgbClr val="800000"/>
                </a:solidFill>
              </a:ln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0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41151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QUEM QUER CANTAR DO AMOR NÃO PODERÁ CALAR DA CRUZ.</a:t>
            </a:r>
            <a:b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QUERO POR GRATIDÃO, DOBRAR-ME DIANTE DE JESUS.</a:t>
            </a:r>
            <a:b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POIS PERTENCER À CRUZ É SOBRE SI TOMÁ-LA.</a:t>
            </a:r>
            <a:b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E NÃO SE ENVERGONHAR DE AQUI TESTEMUNHÁ-LA.</a:t>
            </a:r>
          </a:p>
          <a:p>
            <a:pPr algn="ctr"/>
            <a:endParaRPr lang="pt-BR" sz="3000" dirty="0" smtClean="0">
              <a:solidFill>
                <a:schemeClr val="bg1"/>
              </a:solidFill>
              <a:latin typeface="Impact" panose="020B0806030902050204" pitchFamily="34" charset="0"/>
            </a:endParaRPr>
          </a:p>
          <a:p>
            <a:pPr algn="ctr"/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QUEM QUER CANTAR DO AMOR, NÃO PODERÁ CALAR DA CRUZ.</a:t>
            </a:r>
            <a:b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JESUS MORREU POR MIM E AGORA EU LHE PERTENÇO, SIM.</a:t>
            </a:r>
            <a:b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E MESMO QUE O MUNDO POR ISSO ME DESPREZE,</a:t>
            </a:r>
            <a:b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pt-BR" sz="3000" dirty="0" smtClean="0">
                <a:solidFill>
                  <a:schemeClr val="bg1"/>
                </a:solidFill>
                <a:latin typeface="Impact" panose="020B0806030902050204" pitchFamily="34" charset="0"/>
              </a:rPr>
              <a:t>EU FALO DE JESUS E QUE SEU FARDO É LEVE.</a:t>
            </a:r>
            <a:endParaRPr lang="pt-BR" sz="3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91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77155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QUEM QUER FALAR DO AMOR,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NÃO PODERÁ CALAR DA CRUZ.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SEGUINDO OS PASSOS SEUS,</a:t>
            </a:r>
          </a:p>
          <a:p>
            <a:pPr algn="ctr"/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EU TESTEMUNHO O AMOR DE DEUS.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O MEU FALAR E A VIDA EM HARMONIA ESTEJAM,</a:t>
            </a:r>
            <a:b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TODOS O AMOR NA MINHA VIDA VEJAM.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200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K:\Imagem\Gentes\Mãos\O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42312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288798" y="678924"/>
            <a:ext cx="53285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ORAÇÃO FINAL</a:t>
            </a:r>
          </a:p>
          <a:p>
            <a:pPr algn="ctr"/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INTERCESSÃO</a:t>
            </a:r>
          </a:p>
          <a:p>
            <a:pPr algn="ctr"/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PAI NOSSO</a:t>
            </a:r>
          </a:p>
          <a:p>
            <a:pPr algn="ctr"/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BÊNÇÃO</a:t>
            </a:r>
            <a:endParaRPr lang="pt-B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42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9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67494"/>
            <a:ext cx="8856984" cy="432048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-11844" y="2211710"/>
            <a:ext cx="5400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ATO DE INAUGURAÇÃO</a:t>
            </a:r>
          </a:p>
          <a:p>
            <a:pPr algn="ctr"/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NOVA SECRETARIA</a:t>
            </a:r>
          </a:p>
          <a:p>
            <a:pPr algn="ctr"/>
            <a:endParaRPr lang="pt-BR" sz="36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OFERTA OASE</a:t>
            </a:r>
          </a:p>
          <a:p>
            <a:pPr algn="ctr"/>
            <a:r>
              <a:rPr lang="pt-BR" sz="360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TRABALHOS MANUAIS</a:t>
            </a:r>
            <a:endParaRPr lang="pt-BR" sz="3600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469040"/>
            <a:ext cx="3025329" cy="347662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195486"/>
            <a:ext cx="883703" cy="92494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352" y="3488956"/>
            <a:ext cx="1149196" cy="149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0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5616624" cy="5143500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4572000" y="3003798"/>
            <a:ext cx="4320480" cy="1634480"/>
          </a:xfrm>
          <a:prstGeom prst="ellipse">
            <a:avLst/>
          </a:prstGeom>
          <a:solidFill>
            <a:srgbClr val="C00000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400" b="1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Impact" panose="020B0806030902050204" pitchFamily="34" charset="0"/>
              </a:rPr>
              <a:t>POSLÚDIO</a:t>
            </a:r>
            <a:endParaRPr lang="pt-BR" sz="4400" dirty="0"/>
          </a:p>
        </p:txBody>
      </p:sp>
      <p:sp>
        <p:nvSpPr>
          <p:cNvPr id="8" name="Retângulo 7"/>
          <p:cNvSpPr/>
          <p:nvPr/>
        </p:nvSpPr>
        <p:spPr>
          <a:xfrm>
            <a:off x="1763688" y="483518"/>
            <a:ext cx="7380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Impact" panose="020B0806030902050204" pitchFamily="34" charset="0"/>
              </a:rPr>
              <a:t>CONJUNTO DE METAIS</a:t>
            </a:r>
          </a:p>
          <a:p>
            <a:pPr algn="ctr"/>
            <a:r>
              <a:rPr lang="pt-BR" sz="6000" dirty="0" smtClean="0">
                <a:ln>
                  <a:solidFill>
                    <a:srgbClr val="800000"/>
                  </a:solidFill>
                </a:ln>
                <a:solidFill>
                  <a:srgbClr val="FF0000"/>
                </a:solidFill>
                <a:latin typeface="Impact" panose="020B0806030902050204" pitchFamily="34" charset="0"/>
              </a:rPr>
              <a:t>MEUC/JOINVILLE</a:t>
            </a:r>
            <a:endParaRPr lang="pt-BR" sz="6000" dirty="0">
              <a:ln>
                <a:solidFill>
                  <a:srgbClr val="80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5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Euclécio\Pictures\Chamada\BomDomingo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5486"/>
            <a:ext cx="8352928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69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Pictures\Chamada\BomAlmoç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5486"/>
            <a:ext cx="8496944" cy="494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22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123478"/>
            <a:ext cx="91440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CREIO EM </a:t>
            </a:r>
            <a:r>
              <a:rPr lang="pt-BR" sz="2800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DEUS PAI</a:t>
            </a:r>
            <a:r>
              <a:rPr lang="pt-BR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, 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TODO-PODEROSO, CRIADOR DO CÉU E DA TERRA.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Times New Roman"/>
              </a:rPr>
              <a:t> 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E, EM </a:t>
            </a:r>
            <a:r>
              <a:rPr lang="pt-BR" sz="2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JESUS CRISTO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, SEU FILHO UNIGÊNITO,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NOSSO SENHOR, O QUAL FOI CONCEBIDO PELO ESPÍRITO SANTO,</a:t>
            </a:r>
            <a:b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NASCEU DA VIRGEM MARIA, PADECEU SOB O PODER DE PÔNCIO PILATOS, FOI CRUCIFICADO, MORTO E SEPULTADO, DESCEU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AO MUNDO DOS MORTOS, RESSUSCITOU NO TERCEIRO DIA,</a:t>
            </a:r>
            <a:b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SUBIU AO CÉU. E, ESTÁ SENTADO À DIREITA DE DEUS PAI, TODO-PODEROSO, DE ONDE VIRÁ PARA JULGAR OS VIVOS E OS MORTOS.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CREIO NO </a:t>
            </a:r>
            <a:r>
              <a:rPr lang="pt-BR" sz="2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ESPÍRITO SANTO</a:t>
            </a: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, NA SANTA IGREJA CRISTÃ, </a:t>
            </a:r>
          </a:p>
          <a:p>
            <a:pPr algn="ctr"/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A COMUNHÃO DOS SANTOS, NA REMISSÃO DOS PECADOS,</a:t>
            </a:r>
            <a:b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</a:b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/>
                <a:ea typeface="Calibri"/>
                <a:cs typeface="Times New Roman"/>
              </a:rPr>
              <a:t>NA RESSURREIÇÃO DO CORPO E NA VIDA ETERNA. AMÉM.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9532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1261</TotalTime>
  <Words>738</Words>
  <Application>Microsoft Office PowerPoint</Application>
  <PresentationFormat>Apresentação na tela (16:9)</PresentationFormat>
  <Paragraphs>193</Paragraphs>
  <Slides>51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58" baseType="lpstr">
      <vt:lpstr>Arial</vt:lpstr>
      <vt:lpstr>Arial Black</vt:lpstr>
      <vt:lpstr>Calibri</vt:lpstr>
      <vt:lpstr>Impact</vt:lpstr>
      <vt:lpstr>Times New Roman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Euclecio</cp:lastModifiedBy>
  <cp:revision>66</cp:revision>
  <dcterms:created xsi:type="dcterms:W3CDTF">2018-10-30T18:15:06Z</dcterms:created>
  <dcterms:modified xsi:type="dcterms:W3CDTF">2019-11-10T08:18:29Z</dcterms:modified>
</cp:coreProperties>
</file>