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386" r:id="rId4"/>
    <p:sldId id="378" r:id="rId5"/>
    <p:sldId id="357" r:id="rId6"/>
    <p:sldId id="321" r:id="rId7"/>
    <p:sldId id="420" r:id="rId8"/>
    <p:sldId id="379" r:id="rId9"/>
    <p:sldId id="262" r:id="rId10"/>
    <p:sldId id="258" r:id="rId11"/>
    <p:sldId id="360" r:id="rId12"/>
    <p:sldId id="358" r:id="rId13"/>
    <p:sldId id="380" r:id="rId14"/>
    <p:sldId id="359" r:id="rId15"/>
    <p:sldId id="381" r:id="rId16"/>
    <p:sldId id="383" r:id="rId17"/>
    <p:sldId id="260" r:id="rId18"/>
    <p:sldId id="306" r:id="rId19"/>
    <p:sldId id="382" r:id="rId20"/>
    <p:sldId id="292" r:id="rId21"/>
    <p:sldId id="293" r:id="rId22"/>
    <p:sldId id="295" r:id="rId23"/>
    <p:sldId id="294" r:id="rId24"/>
    <p:sldId id="305" r:id="rId25"/>
    <p:sldId id="387" r:id="rId26"/>
    <p:sldId id="328" r:id="rId27"/>
    <p:sldId id="363" r:id="rId28"/>
    <p:sldId id="369" r:id="rId29"/>
    <p:sldId id="385" r:id="rId30"/>
    <p:sldId id="389" r:id="rId31"/>
    <p:sldId id="388" r:id="rId32"/>
    <p:sldId id="391" r:id="rId33"/>
    <p:sldId id="416" r:id="rId34"/>
    <p:sldId id="417" r:id="rId35"/>
    <p:sldId id="418" r:id="rId36"/>
    <p:sldId id="419" r:id="rId37"/>
    <p:sldId id="390" r:id="rId38"/>
    <p:sldId id="392" r:id="rId39"/>
    <p:sldId id="384" r:id="rId40"/>
    <p:sldId id="394" r:id="rId41"/>
    <p:sldId id="393" r:id="rId42"/>
    <p:sldId id="396" r:id="rId43"/>
    <p:sldId id="266" r:id="rId44"/>
    <p:sldId id="395" r:id="rId45"/>
    <p:sldId id="371" r:id="rId46"/>
    <p:sldId id="290" r:id="rId47"/>
    <p:sldId id="259" r:id="rId48"/>
    <p:sldId id="301" r:id="rId49"/>
    <p:sldId id="320" r:id="rId50"/>
    <p:sldId id="405" r:id="rId51"/>
    <p:sldId id="400" r:id="rId52"/>
    <p:sldId id="404" r:id="rId53"/>
    <p:sldId id="402" r:id="rId54"/>
    <p:sldId id="399" r:id="rId55"/>
    <p:sldId id="403" r:id="rId56"/>
    <p:sldId id="401" r:id="rId57"/>
    <p:sldId id="398" r:id="rId58"/>
    <p:sldId id="406" r:id="rId59"/>
    <p:sldId id="415" r:id="rId60"/>
    <p:sldId id="414" r:id="rId61"/>
    <p:sldId id="407" r:id="rId62"/>
    <p:sldId id="408" r:id="rId63"/>
    <p:sldId id="421" r:id="rId64"/>
    <p:sldId id="370" r:id="rId65"/>
    <p:sldId id="332" r:id="rId66"/>
    <p:sldId id="409" r:id="rId67"/>
    <p:sldId id="410" r:id="rId68"/>
    <p:sldId id="412" r:id="rId69"/>
    <p:sldId id="411" r:id="rId70"/>
    <p:sldId id="397" r:id="rId71"/>
    <p:sldId id="282" r:id="rId72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58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0F62-F1D5-48DD-BAB9-A7810CF8FA4B}" type="datetimeFigureOut">
              <a:rPr lang="pt-BR" smtClean="0"/>
              <a:t>26/10/2019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1B6-C873-467B-B6FC-8DE0B5CC7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17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0F62-F1D5-48DD-BAB9-A7810CF8FA4B}" type="datetimeFigureOut">
              <a:rPr lang="pt-BR" smtClean="0"/>
              <a:t>26/10/2019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1B6-C873-467B-B6FC-8DE0B5CC7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20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0F62-F1D5-48DD-BAB9-A7810CF8FA4B}" type="datetimeFigureOut">
              <a:rPr lang="pt-BR" smtClean="0"/>
              <a:t>26/10/2019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1B6-C873-467B-B6FC-8DE0B5CC7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357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DBCB-FA39-44B2-AC5A-660A46E650C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D5BD-0B5C-408B-B540-21F33F7D04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21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DBCB-FA39-44B2-AC5A-660A46E650C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D5BD-0B5C-408B-B540-21F33F7D04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25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DBCB-FA39-44B2-AC5A-660A46E650C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D5BD-0B5C-408B-B540-21F33F7D04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95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DBCB-FA39-44B2-AC5A-660A46E650C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D5BD-0B5C-408B-B540-21F33F7D04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06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DBCB-FA39-44B2-AC5A-660A46E650C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D5BD-0B5C-408B-B540-21F33F7D04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02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DBCB-FA39-44B2-AC5A-660A46E650C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D5BD-0B5C-408B-B540-21F33F7D04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9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DBCB-FA39-44B2-AC5A-660A46E650C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D5BD-0B5C-408B-B540-21F33F7D04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04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DBCB-FA39-44B2-AC5A-660A46E650C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D5BD-0B5C-408B-B540-21F33F7D04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4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0F62-F1D5-48DD-BAB9-A7810CF8FA4B}" type="datetimeFigureOut">
              <a:rPr lang="pt-BR" smtClean="0"/>
              <a:t>26/10/2019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1B6-C873-467B-B6FC-8DE0B5CC7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610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DBCB-FA39-44B2-AC5A-660A46E650C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D5BD-0B5C-408B-B540-21F33F7D04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76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DBCB-FA39-44B2-AC5A-660A46E650C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D5BD-0B5C-408B-B540-21F33F7D04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86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DBCB-FA39-44B2-AC5A-660A46E650C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D5BD-0B5C-408B-B540-21F33F7D04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6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0F62-F1D5-48DD-BAB9-A7810CF8FA4B}" type="datetimeFigureOut">
              <a:rPr lang="pt-BR" smtClean="0"/>
              <a:t>26/10/2019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1B6-C873-467B-B6FC-8DE0B5CC7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72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0F62-F1D5-48DD-BAB9-A7810CF8FA4B}" type="datetimeFigureOut">
              <a:rPr lang="pt-BR" smtClean="0"/>
              <a:t>26/10/2019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1B6-C873-467B-B6FC-8DE0B5CC7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15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0F62-F1D5-48DD-BAB9-A7810CF8FA4B}" type="datetimeFigureOut">
              <a:rPr lang="pt-BR" smtClean="0"/>
              <a:t>26/10/2019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1B6-C873-467B-B6FC-8DE0B5CC7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89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0F62-F1D5-48DD-BAB9-A7810CF8FA4B}" type="datetimeFigureOut">
              <a:rPr lang="pt-BR" smtClean="0"/>
              <a:t>26/10/2019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1B6-C873-467B-B6FC-8DE0B5CC7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707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0F62-F1D5-48DD-BAB9-A7810CF8FA4B}" type="datetimeFigureOut">
              <a:rPr lang="pt-BR" smtClean="0"/>
              <a:t>26/10/2019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1B6-C873-467B-B6FC-8DE0B5CC7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73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0F62-F1D5-48DD-BAB9-A7810CF8FA4B}" type="datetimeFigureOut">
              <a:rPr lang="pt-BR" smtClean="0"/>
              <a:t>26/10/2019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1B6-C873-467B-B6FC-8DE0B5CC7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88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0F62-F1D5-48DD-BAB9-A7810CF8FA4B}" type="datetimeFigureOut">
              <a:rPr lang="pt-BR" smtClean="0"/>
              <a:t>26/10/2019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1B6-C873-467B-B6FC-8DE0B5CC7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04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50F62-F1D5-48DD-BAB9-A7810CF8FA4B}" type="datetimeFigureOut">
              <a:rPr lang="pt-BR" smtClean="0"/>
              <a:t>26/10/2019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581B6-C873-467B-B6FC-8DE0B5CC7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35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6DBCB-FA39-44B2-AC5A-660A46E650C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AD5BD-0B5C-408B-B540-21F33F7D04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4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3291830"/>
            <a:ext cx="9149514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SEJAM </a:t>
            </a:r>
            <a:r>
              <a:rPr lang="pt-BR" sz="5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TODOS BEM-VINDOS</a:t>
            </a:r>
            <a:r>
              <a:rPr lang="pt-BR" sz="5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!</a:t>
            </a:r>
          </a:p>
          <a:p>
            <a:pPr algn="ctr"/>
            <a:r>
              <a:rPr lang="pt-B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- CULTO DE CONFIRMAÇÃO -</a:t>
            </a:r>
            <a:endParaRPr lang="pt-BR" sz="4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5123" name="Picture 3" descr="K:\Gifs\Gente\Lutero\va0080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134567"/>
            <a:ext cx="3120116" cy="308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23478"/>
            <a:ext cx="9144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 DA VIDA AS ONDAS AGITADAS SÃO...</a:t>
            </a:r>
            <a:br>
              <a:rPr lang="pt-BR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 DESANIMADO JULGAS TUDO EM VÃO...</a:t>
            </a:r>
          </a:p>
          <a:p>
            <a:pPr algn="ctr"/>
            <a:r>
              <a:rPr lang="pt-BR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CONTA AS MUITAS BÊNÇÃOS, CONTA A CADA VEZ,</a:t>
            </a:r>
            <a:br>
              <a:rPr lang="pt-BR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 HÁS DE VER, SURPRESO, QUANTO DEUS JÁ FEZ.</a:t>
            </a:r>
            <a:br>
              <a:rPr lang="pt-BR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endParaRPr lang="pt-BR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37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CONTA AS BÊNÇÃOS, DIZE QUANTAS SÃO,</a:t>
            </a:r>
            <a:br>
              <a:rPr lang="pt-BR" sz="37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7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RECEBIDAS DA DIVINA MÃO.</a:t>
            </a:r>
            <a:br>
              <a:rPr lang="pt-BR" sz="37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7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UMA A UMA, CONTA A CADA VEZ,</a:t>
            </a:r>
            <a:br>
              <a:rPr lang="pt-BR" sz="37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7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HÁS DE VER, SURPRESO, QUANTO DEUS JÁ FEZ.</a:t>
            </a:r>
            <a:endParaRPr lang="pt-BR" sz="37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23478"/>
            <a:ext cx="9144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700" dirty="0" smtClean="0">
                <a:solidFill>
                  <a:schemeClr val="bg1"/>
                </a:solidFill>
                <a:latin typeface="Impact" panose="020B0806030902050204" pitchFamily="34" charset="0"/>
              </a:rPr>
              <a:t>TENS ACASO MÁGOAS, DURO É TEU LIDAR?</a:t>
            </a:r>
            <a:br>
              <a:rPr lang="pt-BR" sz="37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3700" dirty="0" smtClean="0">
                <a:solidFill>
                  <a:schemeClr val="bg1"/>
                </a:solidFill>
                <a:latin typeface="Impact" panose="020B0806030902050204" pitchFamily="34" charset="0"/>
              </a:rPr>
              <a:t>E PESADA A CRUZ QUE TENS DE SUPORTAR?</a:t>
            </a:r>
            <a:br>
              <a:rPr lang="pt-BR" sz="37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3700" dirty="0" smtClean="0">
                <a:solidFill>
                  <a:schemeClr val="bg1"/>
                </a:solidFill>
                <a:latin typeface="Impact" panose="020B0806030902050204" pitchFamily="34" charset="0"/>
              </a:rPr>
              <a:t>CONTA AS MUITAS BÊNÇÃOS. NÃO DUVIDARÁS.</a:t>
            </a:r>
            <a:br>
              <a:rPr lang="pt-BR" sz="37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3700" dirty="0" smtClean="0">
                <a:solidFill>
                  <a:schemeClr val="bg1"/>
                </a:solidFill>
                <a:latin typeface="Impact" panose="020B0806030902050204" pitchFamily="34" charset="0"/>
              </a:rPr>
              <a:t>E, CANTANDO, ALEGRE OS DIAS PASSARÁS.</a:t>
            </a:r>
            <a:br>
              <a:rPr lang="pt-BR" sz="37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endParaRPr lang="pt-BR" sz="14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3700" i="1" dirty="0" smtClean="0">
                <a:solidFill>
                  <a:schemeClr val="bg1"/>
                </a:solidFill>
                <a:latin typeface="Impact" panose="020B0806030902050204" pitchFamily="34" charset="0"/>
              </a:rPr>
              <a:t>CONTA AS BÊNÇÃOS, DIZE QUANTAS SÃO,</a:t>
            </a:r>
            <a:br>
              <a:rPr lang="pt-BR" sz="3700" i="1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3700" i="1" dirty="0" smtClean="0">
                <a:solidFill>
                  <a:schemeClr val="bg1"/>
                </a:solidFill>
                <a:latin typeface="Impact" panose="020B0806030902050204" pitchFamily="34" charset="0"/>
              </a:rPr>
              <a:t>RECEBIDAS DA DIVINA MÃO.</a:t>
            </a:r>
            <a:br>
              <a:rPr lang="pt-BR" sz="3700" i="1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3700" i="1" dirty="0" smtClean="0">
                <a:solidFill>
                  <a:schemeClr val="bg1"/>
                </a:solidFill>
                <a:latin typeface="Impact" panose="020B0806030902050204" pitchFamily="34" charset="0"/>
              </a:rPr>
              <a:t>UMA A UMA, CONTA A CADA VEZ,</a:t>
            </a:r>
            <a:br>
              <a:rPr lang="pt-BR" sz="3700" i="1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3700" i="1" dirty="0" smtClean="0">
                <a:solidFill>
                  <a:schemeClr val="bg1"/>
                </a:solidFill>
                <a:latin typeface="Impact" panose="020B0806030902050204" pitchFamily="34" charset="0"/>
              </a:rPr>
              <a:t>HÁS DE VER, SURPRESO, QUANTO DEUS JÁ FEZ.</a:t>
            </a:r>
            <a:endParaRPr lang="pt-BR" sz="3700" b="0" i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23478"/>
            <a:ext cx="9144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700" dirty="0" smtClean="0">
                <a:solidFill>
                  <a:schemeClr val="bg1"/>
                </a:solidFill>
                <a:latin typeface="Impact" panose="020B0806030902050204" pitchFamily="34" charset="0"/>
              </a:rPr>
              <a:t>QUANDO VIRES OUTROS COM RIQUEZA E BENS, </a:t>
            </a:r>
            <a:br>
              <a:rPr lang="pt-BR" sz="37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3700" dirty="0" smtClean="0">
                <a:solidFill>
                  <a:schemeClr val="bg1"/>
                </a:solidFill>
                <a:latin typeface="Impact" panose="020B0806030902050204" pitchFamily="34" charset="0"/>
              </a:rPr>
              <a:t>LEMBRA QUE TESOUROS PROMETIDOS TENS.</a:t>
            </a:r>
            <a:br>
              <a:rPr lang="pt-BR" sz="37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3700" dirty="0" smtClean="0">
                <a:solidFill>
                  <a:schemeClr val="bg1"/>
                </a:solidFill>
                <a:latin typeface="Impact" panose="020B0806030902050204" pitchFamily="34" charset="0"/>
              </a:rPr>
              <a:t>NUNCA OS BENS DA TERRA PODERÃO COMPRAR</a:t>
            </a:r>
            <a:br>
              <a:rPr lang="pt-BR" sz="37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3700" dirty="0" smtClean="0">
                <a:solidFill>
                  <a:schemeClr val="bg1"/>
                </a:solidFill>
                <a:latin typeface="Impact" panose="020B0806030902050204" pitchFamily="34" charset="0"/>
              </a:rPr>
              <a:t>A MANSÃO CELESTE EM QUE TU VAIS MORAR.</a:t>
            </a:r>
            <a:br>
              <a:rPr lang="pt-BR" sz="37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endParaRPr lang="pt-BR" sz="14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3700" i="1" dirty="0" smtClean="0">
                <a:solidFill>
                  <a:schemeClr val="bg1"/>
                </a:solidFill>
                <a:latin typeface="Impact" panose="020B0806030902050204" pitchFamily="34" charset="0"/>
              </a:rPr>
              <a:t>CONTA AS BÊNÇÃOS, DIZE QUANTAS SÃO,</a:t>
            </a:r>
            <a:br>
              <a:rPr lang="pt-BR" sz="3700" i="1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3700" i="1" dirty="0" smtClean="0">
                <a:solidFill>
                  <a:schemeClr val="bg1"/>
                </a:solidFill>
                <a:latin typeface="Impact" panose="020B0806030902050204" pitchFamily="34" charset="0"/>
              </a:rPr>
              <a:t>RECEBIDAS DA DIVINA MÃO.</a:t>
            </a:r>
            <a:br>
              <a:rPr lang="pt-BR" sz="3700" i="1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3700" i="1" dirty="0" smtClean="0">
                <a:solidFill>
                  <a:schemeClr val="bg1"/>
                </a:solidFill>
                <a:latin typeface="Impact" panose="020B0806030902050204" pitchFamily="34" charset="0"/>
              </a:rPr>
              <a:t>UMA A UMA, CONTA A CADA VEZ,</a:t>
            </a:r>
            <a:br>
              <a:rPr lang="pt-BR" sz="3700" i="1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pt-BR" sz="3700" i="1" dirty="0" smtClean="0">
                <a:solidFill>
                  <a:schemeClr val="bg1"/>
                </a:solidFill>
                <a:latin typeface="Impact" panose="020B0806030902050204" pitchFamily="34" charset="0"/>
              </a:rPr>
              <a:t>HÁS DE VER, SURPRESO, QUANTO DEUS JÁ FEZ.</a:t>
            </a:r>
            <a:endParaRPr lang="pt-BR" sz="3700" b="0" i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23478"/>
            <a:ext cx="9144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SEJA TEU CONFLITO FRACO OU FORTE AQUI, </a:t>
            </a:r>
            <a:br>
              <a:rPr lang="pt-BR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NÃO TE DESANIMES, DEUS SERÁ POR TI. </a:t>
            </a:r>
            <a:br>
              <a:rPr lang="pt-BR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SEU DIVINO AUXÍLIO, DERROTANDO O MAL,</a:t>
            </a:r>
            <a:br>
              <a:rPr lang="pt-BR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TE DARÁ CONSOLO E PAZ CELESTIAL.</a:t>
            </a:r>
            <a:br>
              <a:rPr lang="pt-BR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endParaRPr lang="pt-BR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37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CONTA AS BÊNÇÃOS, DIZE QUANTAS SÃO,</a:t>
            </a:r>
            <a:br>
              <a:rPr lang="pt-BR" sz="37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7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RECEBIDAS DA DIVINA MÃO.</a:t>
            </a:r>
            <a:br>
              <a:rPr lang="pt-BR" sz="37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7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UMA A UMA, CONTA A CADA VEZ,</a:t>
            </a:r>
            <a:br>
              <a:rPr lang="pt-BR" sz="37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7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HÁS DE VER, SURPRESO, QUANTO DEUS JÁ FEZ.</a:t>
            </a:r>
            <a:endParaRPr lang="pt-BR" sz="37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843558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JOICE </a:t>
            </a: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UMLAUF</a:t>
            </a:r>
          </a:p>
          <a:p>
            <a:pPr algn="ctr"/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TI, Ó </a:t>
            </a: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SENHOR,</a:t>
            </a:r>
          </a:p>
          <a:p>
            <a:pPr algn="ctr"/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ELEVO </a:t>
            </a:r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MINHA ALMA.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(Salmo 25.1)</a:t>
            </a:r>
          </a:p>
        </p:txBody>
      </p:sp>
    </p:spTree>
    <p:extLst>
      <p:ext uri="{BB962C8B-B14F-4D97-AF65-F5344CB8AC3E}">
        <p14:creationId xmlns:p14="http://schemas.microsoft.com/office/powerpoint/2010/main" val="29545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" y="0"/>
            <a:ext cx="91361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23478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CREIO EM </a:t>
            </a:r>
            <a:r>
              <a:rPr lang="pt-BR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DEUS PAI</a:t>
            </a:r>
            <a: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, </a:t>
            </a:r>
            <a:r>
              <a:rPr lang="pt-B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TODO-PODEROSO, CRIADOR DO CÉU E DA TERRA.</a:t>
            </a:r>
            <a:r>
              <a:rPr lang="pt-B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pt-B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E, EM </a:t>
            </a:r>
            <a:r>
              <a:rPr lang="pt-BR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JESUS CRISTO</a:t>
            </a:r>
            <a:r>
              <a:rPr lang="pt-B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, SEU FILHO UNIGÊNITO, </a:t>
            </a:r>
          </a:p>
          <a:p>
            <a:pPr algn="ctr"/>
            <a:r>
              <a:rPr lang="pt-B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NOSSO SENHOR, O QUAL FOI CONCEBIDO PELO ESPÍRITO SANTO,</a:t>
            </a:r>
            <a:br>
              <a:rPr lang="pt-B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</a:br>
            <a:r>
              <a:rPr lang="pt-B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NASCEU DA VIRGEM MARIA, PADECEU SOB O PODER DE PÔNCIO PILATOS, FOI CRUCIFICADO, MORTO E SEPULTADO, DESCEU </a:t>
            </a:r>
          </a:p>
          <a:p>
            <a:pPr algn="ctr"/>
            <a:r>
              <a:rPr lang="pt-B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AO MUNDO DOS MORTOS, RESSUSCITOU NO TERCEIRO DIA,</a:t>
            </a:r>
            <a:br>
              <a:rPr lang="pt-B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</a:br>
            <a:r>
              <a:rPr lang="pt-B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SUBIU AO CÉU. E, ESTÁ SENTADO À DIREITA DE DEUS PAI, TODO-PODEROSO, DE ONDE VIRÁ PARA JULGAR OS VIVOS E OS MORTOS.</a:t>
            </a:r>
            <a:endParaRPr lang="pt-BR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ctr"/>
            <a:r>
              <a:rPr lang="pt-B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CREIO NO </a:t>
            </a:r>
            <a:r>
              <a:rPr lang="pt-BR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ESPÍRITO SANTO</a:t>
            </a:r>
            <a:r>
              <a:rPr lang="pt-B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, NA SANTA IGREJA CRISTÃ, </a:t>
            </a:r>
          </a:p>
          <a:p>
            <a:pPr algn="ctr"/>
            <a:r>
              <a:rPr lang="pt-B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A COMUNHÃO DOS SANTOS, NA REMISSÃO DOS PECADOS,</a:t>
            </a:r>
            <a:br>
              <a:rPr lang="pt-B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</a:br>
            <a:r>
              <a:rPr lang="pt-B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Times New Roman"/>
              </a:rPr>
              <a:t>NA RESSURREIÇÃO DO CORPO E NA VIDA ETERNA. AMÉM.</a:t>
            </a:r>
            <a:endParaRPr lang="pt-BR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52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23478"/>
            <a:ext cx="91440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900" dirty="0" smtClean="0">
                <a:solidFill>
                  <a:schemeClr val="bg1"/>
                </a:solidFill>
                <a:latin typeface="Impact" panose="020B0806030902050204" pitchFamily="34" charset="0"/>
              </a:rPr>
              <a:t>ROSELI: QUERIDO DEUS! NESTE MOMENTO ESPECIAL, LEMBRAMOS E AGRADECEMOS PELAS FAMÍLIAS QUE BUSCARAM O SINAL DO BATISMO, PRESENTEANDO SEUS FILHOS E FILHAS COM A GRAÇA DE DEUS. LEMBRAMOS E AGRADECEMOS POR CADA PESSOA QUE SE DEDICOU EM TRANSMITIR A TUA PALAVRA AOS JOVENS. LEMBRAMOS E AGRADECEMOS POR SERMOS, COMO IGREJA, UMA GRANDE FAMÍLIA, ONDE PODEMOS SEGUIR JUNTOS OS PASSOS DE TEU FILHO JESUS. INTERCEDEMOS PELA COMUNIDAD</a:t>
            </a:r>
            <a:r>
              <a:rPr lang="pt-BR" sz="2900" dirty="0">
                <a:solidFill>
                  <a:schemeClr val="bg1"/>
                </a:solidFill>
                <a:latin typeface="Impact" panose="020B0806030902050204" pitchFamily="34" charset="0"/>
              </a:rPr>
              <a:t>E</a:t>
            </a:r>
            <a:r>
              <a:rPr lang="pt-BR" sz="2900" dirty="0" smtClean="0">
                <a:solidFill>
                  <a:schemeClr val="bg1"/>
                </a:solidFill>
                <a:latin typeface="Impact" panose="020B0806030902050204" pitchFamily="34" charset="0"/>
              </a:rPr>
              <a:t> E SUAS FAMÍLIAS. INTERCEDEMOS PARA QUE CADA PESSOA SIGA FIRME NO EVANGELHO QUE NOS FOI ENSINADO. EM NOME DE JESUS, AMÉM!</a:t>
            </a:r>
            <a:endParaRPr lang="pt-BR" sz="29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709702"/>
            <a:ext cx="9144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ELZA </a:t>
            </a: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KLEMZ</a:t>
            </a:r>
          </a:p>
          <a:p>
            <a:pPr algn="ctr"/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CREIA NO SENHOR </a:t>
            </a: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JESUS.</a:t>
            </a:r>
          </a:p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VOCÊ </a:t>
            </a:r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SERÁ SALVO. </a:t>
            </a:r>
            <a:b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VOCÊ E AS PESSOAS DE SUA CASA.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(Atos 16.31)</a:t>
            </a:r>
          </a:p>
        </p:txBody>
      </p:sp>
    </p:spTree>
    <p:extLst>
      <p:ext uri="{BB962C8B-B14F-4D97-AF65-F5344CB8AC3E}">
        <p14:creationId xmlns:p14="http://schemas.microsoft.com/office/powerpoint/2010/main" val="34953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4285" y="77155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 CORAÇÃO, VOCÊS CONFESSAM </a:t>
            </a:r>
          </a:p>
          <a:p>
            <a:pPr algn="ctr"/>
            <a:r>
              <a:rPr lang="pt-BR" sz="4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BÍBLIA COMO ÚNICA REGRA </a:t>
            </a:r>
          </a:p>
          <a:p>
            <a:pPr algn="ctr"/>
            <a:r>
              <a:rPr lang="pt-BR" sz="4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 FÉ E DA VIDA CRISTÃ? </a:t>
            </a:r>
          </a:p>
          <a:p>
            <a:pPr algn="ctr"/>
            <a:r>
              <a:rPr lang="pt-BR" sz="4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VOCÊS RESPEITAM A PALAVRA DE DEUS, </a:t>
            </a:r>
          </a:p>
          <a:p>
            <a:pPr algn="ctr"/>
            <a:r>
              <a:rPr lang="pt-BR" sz="4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COMO ORIENTADORA PARA A SALVAÇÃO?</a:t>
            </a:r>
            <a:endParaRPr lang="pt-BR" sz="4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329183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dirty="0" smtClean="0">
                <a:ln>
                  <a:solidFill>
                    <a:srgbClr val="002060"/>
                  </a:solidFill>
                </a:ln>
                <a:solidFill>
                  <a:schemeClr val="bg2"/>
                </a:solidFill>
                <a:latin typeface="Impact" panose="020B0806030902050204" pitchFamily="34" charset="0"/>
              </a:rPr>
              <a:t>Liturgia </a:t>
            </a:r>
            <a:r>
              <a:rPr lang="pt-BR" sz="8800" dirty="0">
                <a:ln>
                  <a:solidFill>
                    <a:srgbClr val="002060"/>
                  </a:solidFill>
                </a:ln>
                <a:solidFill>
                  <a:schemeClr val="bg2"/>
                </a:solidFill>
                <a:latin typeface="Impact" panose="020B0806030902050204" pitchFamily="34" charset="0"/>
              </a:rPr>
              <a:t>d</a:t>
            </a:r>
            <a:r>
              <a:rPr lang="pt-BR" sz="8800" dirty="0" smtClean="0">
                <a:ln>
                  <a:solidFill>
                    <a:srgbClr val="002060"/>
                  </a:solidFill>
                </a:ln>
                <a:solidFill>
                  <a:schemeClr val="bg2"/>
                </a:solidFill>
                <a:latin typeface="Impact" panose="020B0806030902050204" pitchFamily="34" charset="0"/>
              </a:rPr>
              <a:t>e Entrada</a:t>
            </a:r>
            <a:endParaRPr lang="pt-BR" sz="8800" dirty="0">
              <a:ln>
                <a:solidFill>
                  <a:srgbClr val="002060"/>
                </a:solidFill>
              </a:ln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2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99542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spc="-3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VOCÊS CREEM QUE JESUS CRISTO </a:t>
            </a:r>
          </a:p>
          <a:p>
            <a:pPr algn="ctr"/>
            <a:r>
              <a:rPr lang="pt-BR" sz="4400" spc="-3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É O ÚNICO CAMINHO </a:t>
            </a:r>
          </a:p>
          <a:p>
            <a:pPr algn="ctr"/>
            <a:r>
              <a:rPr lang="pt-BR" sz="4400" spc="-3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ENTRE DEUS E AS PESSOAS?</a:t>
            </a:r>
          </a:p>
          <a:p>
            <a:pPr algn="ctr"/>
            <a:r>
              <a:rPr lang="pt-BR" sz="4400" spc="-3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VOCÊS CREEM QUE,  ALÉM DELE, </a:t>
            </a:r>
          </a:p>
          <a:p>
            <a:pPr algn="ctr"/>
            <a:r>
              <a:rPr lang="pt-BR" sz="4400" spc="-3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NÃO HÁ NENHUM OUTRO SALVADOR?</a:t>
            </a:r>
            <a:endParaRPr lang="pt-BR" sz="4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9954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4800" spc="-3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imes New Roman"/>
              </a:rPr>
              <a:t>DE CORAÇÃO, VOCÊS ESTÃO CONVENCIDOS DE QUE RECEBEMOS </a:t>
            </a:r>
          </a:p>
          <a:p>
            <a:pPr algn="ctr">
              <a:spcAft>
                <a:spcPts val="0"/>
              </a:spcAft>
            </a:pPr>
            <a:r>
              <a:rPr lang="pt-BR" sz="4800" spc="-3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imes New Roman"/>
              </a:rPr>
              <a:t>A SALVAÇÃO APENAS </a:t>
            </a:r>
          </a:p>
          <a:p>
            <a:pPr algn="ctr">
              <a:spcAft>
                <a:spcPts val="0"/>
              </a:spcAft>
            </a:pPr>
            <a:r>
              <a:rPr lang="pt-BR" sz="4800" spc="-3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imes New Roman"/>
              </a:rPr>
              <a:t>PELA GRAÇA DE DEUS</a:t>
            </a:r>
          </a:p>
          <a:p>
            <a:pPr algn="ctr">
              <a:spcAft>
                <a:spcPts val="0"/>
              </a:spcAft>
            </a:pPr>
            <a:r>
              <a:rPr lang="pt-BR" sz="4800" spc="-3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imes New Roman"/>
              </a:rPr>
              <a:t>E NÃO POR NOSSAS BOAS OBRAS?</a:t>
            </a:r>
            <a:endParaRPr lang="pt-BR" sz="4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17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771550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spc="-3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VOCÊS QUEREM DEMONSTRAR </a:t>
            </a:r>
          </a:p>
          <a:p>
            <a:pPr algn="ctr"/>
            <a:r>
              <a:rPr lang="pt-BR" sz="4400" spc="-3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FÉ NO TESTEMUNHO,  NA ORAÇÃO </a:t>
            </a:r>
          </a:p>
          <a:p>
            <a:pPr algn="ctr"/>
            <a:r>
              <a:rPr lang="pt-BR" sz="4400" spc="-3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 NA SANTIFICAÇÃO DA VIDA, </a:t>
            </a:r>
          </a:p>
          <a:p>
            <a:pPr algn="ctr"/>
            <a:r>
              <a:rPr lang="pt-BR" sz="4400" spc="-3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MANTENDO-SE EM FIDELIDADE À PALAVRA </a:t>
            </a:r>
          </a:p>
          <a:p>
            <a:pPr algn="ctr"/>
            <a:r>
              <a:rPr lang="pt-BR" sz="4400" spc="-3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 AOS SACRAMENTOS DE DEUS?</a:t>
            </a:r>
            <a:endParaRPr lang="pt-BR" sz="4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41151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QUE A PALAVRA DE DEUS CONTINUE SENDO </a:t>
            </a:r>
          </a:p>
          <a:p>
            <a:pPr algn="ctr"/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PRINCIPAL ORIENTAÇÃO DE VOCÊS.</a:t>
            </a:r>
          </a:p>
          <a:p>
            <a:pPr algn="ctr"/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QUE A VIDA EM COMUNHÃO SEJA UM DESAFIO CONSTANTE PARA O CRESCIMENTO. AMÉM!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8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11023" y="3003798"/>
            <a:ext cx="9155023" cy="163121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6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              </a:t>
            </a:r>
            <a:r>
              <a:rPr lang="pt-BR" sz="54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CONSAGRAÇÃO</a:t>
            </a:r>
            <a:endParaRPr lang="pt-BR" sz="54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Impact" panose="020B0806030902050204" pitchFamily="34" charset="0"/>
            </a:endParaRPr>
          </a:p>
          <a:p>
            <a:pPr algn="r"/>
            <a:r>
              <a:rPr lang="pt-BR" sz="4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O Meu ‘Sim’ é pra Jesus!</a:t>
            </a:r>
            <a:endParaRPr lang="pt-BR" sz="40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pic>
        <p:nvPicPr>
          <p:cNvPr id="1029" name="Picture 5" descr="C:\Users\Euclécio\Downloads\Notinha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78"/>
            <a:ext cx="4017318" cy="451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5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5496" y="267494"/>
            <a:ext cx="7055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Palavra do Presbitério</a:t>
            </a:r>
          </a:p>
          <a:p>
            <a:pPr algn="ctr"/>
            <a:r>
              <a:rPr lang="pt-BR" sz="4800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Presente da Comunidade</a:t>
            </a:r>
            <a:endParaRPr lang="pt-BR" sz="4800" dirty="0">
              <a:ln>
                <a:solidFill>
                  <a:srgbClr val="FFFF00"/>
                </a:solidFill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95686"/>
            <a:ext cx="2265040" cy="191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uclécio\Downloads\Jesus\Bí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1" y="26749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dirty="0" smtClean="0">
                <a:ln>
                  <a:solidFill>
                    <a:srgbClr val="002060"/>
                  </a:solidFill>
                </a:ln>
                <a:solidFill>
                  <a:schemeClr val="bg2"/>
                </a:solidFill>
                <a:latin typeface="Impact" panose="020B0806030902050204" pitchFamily="34" charset="0"/>
              </a:rPr>
              <a:t>Liturgia da Palavra</a:t>
            </a:r>
            <a:endParaRPr lang="pt-BR" sz="8800" dirty="0">
              <a:ln>
                <a:solidFill>
                  <a:srgbClr val="002060"/>
                </a:solidFill>
              </a:ln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11023" y="3003798"/>
            <a:ext cx="9155023" cy="16312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6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              </a:t>
            </a:r>
            <a:r>
              <a:rPr lang="pt-BR" sz="54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CONSAGRAÇÃO</a:t>
            </a:r>
            <a:endParaRPr lang="pt-BR" sz="54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Impact" panose="020B0806030902050204" pitchFamily="34" charset="0"/>
            </a:endParaRPr>
          </a:p>
          <a:p>
            <a:pPr algn="r"/>
            <a:r>
              <a:rPr lang="pt-BR" sz="4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Falar Com Deus!</a:t>
            </a:r>
            <a:endParaRPr lang="pt-BR" sz="40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pic>
        <p:nvPicPr>
          <p:cNvPr id="1029" name="Picture 5" descr="C:\Users\Euclécio\Downloads\Notinha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78"/>
            <a:ext cx="4017318" cy="451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4520" y="411510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GRAZIELA HERCHEN</a:t>
            </a:r>
          </a:p>
          <a:p>
            <a:pPr algn="ctr"/>
            <a:endParaRPr lang="pt-B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ASSIM </a:t>
            </a:r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DIZ JESUS: </a:t>
            </a:r>
            <a:endParaRPr lang="pt-BR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EU </a:t>
            </a:r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SOU A LUZ DO MUNDO.</a:t>
            </a:r>
          </a:p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QUEM ME SEGUE, NUNCA ANDARÁ </a:t>
            </a:r>
            <a:endParaRPr lang="pt-BR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EM </a:t>
            </a:r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TREVAS, </a:t>
            </a: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MAS </a:t>
            </a:r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TERÁ A LUZ DA VIDA.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(João 8.12)</a:t>
            </a:r>
          </a:p>
        </p:txBody>
      </p:sp>
    </p:spTree>
    <p:extLst>
      <p:ext uri="{BB962C8B-B14F-4D97-AF65-F5344CB8AC3E}">
        <p14:creationId xmlns:p14="http://schemas.microsoft.com/office/powerpoint/2010/main" val="14866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843558"/>
            <a:ext cx="5443536" cy="39399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1560" y="195486"/>
            <a:ext cx="46085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FIQUEI CONTENTE</a:t>
            </a:r>
          </a:p>
          <a:p>
            <a:r>
              <a:rPr lang="pt-BR" sz="4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QUANDO ME DESAFIARAM:</a:t>
            </a:r>
          </a:p>
          <a:p>
            <a:r>
              <a:rPr lang="pt-BR" sz="4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VAMOS </a:t>
            </a:r>
          </a:p>
          <a:p>
            <a:r>
              <a:rPr lang="pt-BR" sz="4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À CASA</a:t>
            </a:r>
          </a:p>
          <a:p>
            <a:r>
              <a:rPr lang="pt-BR" sz="4400" dirty="0" smtClean="0">
                <a:solidFill>
                  <a:srgbClr val="800000"/>
                </a:solidFill>
                <a:latin typeface="Impact" panose="020B0806030902050204" pitchFamily="34" charset="0"/>
              </a:rPr>
              <a:t>DE DEUS.</a:t>
            </a:r>
          </a:p>
          <a:p>
            <a:r>
              <a:rPr lang="pt-BR" sz="2800" dirty="0" smtClean="0">
                <a:solidFill>
                  <a:srgbClr val="800000"/>
                </a:solidFill>
                <a:latin typeface="Impact" panose="020B0806030902050204" pitchFamily="34" charset="0"/>
              </a:rPr>
              <a:t>(Salmo 122.1)</a:t>
            </a:r>
            <a:endParaRPr lang="pt-BR" sz="2800" dirty="0">
              <a:solidFill>
                <a:srgbClr val="8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894367"/>
            <a:ext cx="914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ÉVELYN FERNANDA BERGEMANN</a:t>
            </a:r>
          </a:p>
          <a:p>
            <a:pPr algn="ctr"/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Ó SENHOR! TU ÉS TUDO O QUE TENHO.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 MEU FUTURO ESTÁ NAS TUAS MÃOS. 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TU DIRIGES A MINHA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VIDA.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(Salmo </a:t>
            </a: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16.5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).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1510"/>
            <a:ext cx="4248472" cy="45365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499992" y="1635646"/>
            <a:ext cx="39604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rgbClr val="800000"/>
                </a:solidFill>
                <a:latin typeface="Impact" panose="020B0806030902050204" pitchFamily="34" charset="0"/>
              </a:rPr>
              <a:t>PEQUENA É </a:t>
            </a:r>
          </a:p>
          <a:p>
            <a:pPr algn="ctr"/>
            <a:r>
              <a:rPr lang="pt-BR" sz="6000" dirty="0" smtClean="0">
                <a:solidFill>
                  <a:srgbClr val="800000"/>
                </a:solidFill>
                <a:latin typeface="Impact" panose="020B0806030902050204" pitchFamily="34" charset="0"/>
              </a:rPr>
              <a:t>A NOSSA FÉ.</a:t>
            </a:r>
          </a:p>
          <a:p>
            <a:pPr algn="ctr"/>
            <a:r>
              <a:rPr lang="pt-BR" sz="2800" dirty="0" smtClean="0">
                <a:solidFill>
                  <a:srgbClr val="800000"/>
                </a:solidFill>
                <a:latin typeface="Impact" panose="020B0806030902050204" pitchFamily="34" charset="0"/>
              </a:rPr>
              <a:t>(MARCOS 4.40)</a:t>
            </a:r>
            <a:endParaRPr lang="pt-BR" sz="2800" dirty="0">
              <a:solidFill>
                <a:srgbClr val="8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1510"/>
            <a:ext cx="3483747" cy="42484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923928" y="2787774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OR</a:t>
            </a:r>
            <a:r>
              <a:rPr lang="pt-BR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AÇÃO</a:t>
            </a:r>
            <a:endParaRPr lang="pt-BR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5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11023" y="3003798"/>
            <a:ext cx="9155023" cy="16312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6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              </a:t>
            </a:r>
            <a:r>
              <a:rPr lang="pt-BR" sz="54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HPD 161</a:t>
            </a:r>
            <a:endParaRPr lang="pt-BR" sz="54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Impact" panose="020B0806030902050204" pitchFamily="34" charset="0"/>
            </a:endParaRPr>
          </a:p>
          <a:p>
            <a:pPr lvl="1" algn="r"/>
            <a:r>
              <a:rPr lang="pt-BR" sz="4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Em Nada Ponho a Minha Fé!</a:t>
            </a:r>
            <a:endParaRPr lang="pt-BR" sz="40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pic>
        <p:nvPicPr>
          <p:cNvPr id="1029" name="Picture 5" descr="C:\Users\Euclécio\Downloads\Notinha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78"/>
            <a:ext cx="4017318" cy="451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4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11510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EM NADA PONHO A MINHA FÉ,</a:t>
            </a:r>
            <a:b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SENÃO NA GRAÇA DE JESUS.</a:t>
            </a:r>
            <a:b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NO SACRIFÍCIO REMIDOR,</a:t>
            </a:r>
            <a:b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NO SANGUE DO MEU REDENTOR.</a:t>
            </a:r>
          </a:p>
          <a:p>
            <a:pPr algn="ctr"/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MINHA FÉ E O MEU AMOR...</a:t>
            </a:r>
            <a:br>
              <a:rPr lang="pt-BR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ESTÃO FIRMADOS NO SENHOR.</a:t>
            </a:r>
            <a:br>
              <a:rPr lang="pt-BR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ESTÃO FIRMADOS NO SENHOR.</a:t>
            </a:r>
            <a:endParaRPr lang="pt-BR" sz="36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6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11510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 NÃO LHE POSSO A FACE VER, </a:t>
            </a:r>
            <a:b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NA SUA GRAÇA VOU VIVER. </a:t>
            </a:r>
            <a:b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EM CADA TRANSE A SUPORTAR, </a:t>
            </a:r>
            <a:b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SEMPRE HEI DE NELE CONFIAR.</a:t>
            </a:r>
          </a:p>
          <a:p>
            <a:pPr algn="ctr"/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MINHA FÉ E O MEU AMOR...</a:t>
            </a:r>
            <a:br>
              <a:rPr lang="pt-BR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ESTÃO FIRMADOS NO SENHOR.</a:t>
            </a:r>
            <a:br>
              <a:rPr lang="pt-BR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ESTÃO FIRMADOS NO SENHOR.</a:t>
            </a:r>
            <a:endParaRPr lang="pt-BR" sz="36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911" y="267494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QUANDO O CLARIM AO FIM SOAR,</a:t>
            </a:r>
            <a:b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 IREI COM ELE ME ENCONTRAR.</a:t>
            </a:r>
            <a:b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E, GOZAREI DA REDENÇÃO...</a:t>
            </a:r>
            <a:b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COM TODOS QUE NO CÉU ESTÃO.</a:t>
            </a:r>
          </a:p>
          <a:p>
            <a:pPr algn="ctr"/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MINHA FÉ E O MEU AMOR...</a:t>
            </a:r>
            <a:br>
              <a:rPr lang="pt-BR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ESTÃO FIRMADOS NO SENHOR.</a:t>
            </a:r>
            <a:br>
              <a:rPr lang="pt-BR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ESTÃO FIRMADOS NO SENHOR.</a:t>
            </a:r>
            <a:endParaRPr lang="pt-BR" sz="36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267493"/>
            <a:ext cx="50405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ENSINA A CRIANÇA</a:t>
            </a:r>
          </a:p>
          <a:p>
            <a:r>
              <a:rPr lang="pt-BR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 CAMINHO EM QUE ELA DEVE SEGUIR. MAIS CEDO,</a:t>
            </a:r>
          </a:p>
          <a:p>
            <a:r>
              <a:rPr lang="pt-BR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MAIS TARDE, </a:t>
            </a:r>
          </a:p>
          <a:p>
            <a:r>
              <a:rPr lang="pt-BR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LHE SERÁ ÚTIL.</a:t>
            </a:r>
          </a:p>
          <a:p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(Provérbios 22.6)</a:t>
            </a:r>
            <a:endParaRPr lang="pt-BR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363" y="148161"/>
            <a:ext cx="2974637" cy="48245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82232"/>
            <a:ext cx="2571132" cy="257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7494"/>
            <a:ext cx="5976664" cy="46085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99792" y="206769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</a:t>
            </a:r>
            <a:endParaRPr lang="pt-B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78"/>
            <a:ext cx="9144000" cy="514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843558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EDUARDO CÉSAR HATTENHAUER</a:t>
            </a:r>
          </a:p>
          <a:p>
            <a:pPr algn="ctr"/>
            <a:endParaRPr lang="pt-BR" sz="24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O SENHOR É A MINHA ROCHA, </a:t>
            </a:r>
          </a:p>
          <a:p>
            <a:pPr algn="ctr"/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A MINHA FORTALEZA</a:t>
            </a:r>
          </a:p>
          <a:p>
            <a:pPr algn="ctr"/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E O MEU LIBERTADOR.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(2 SAMUEL   22.2)</a:t>
            </a:r>
            <a:endParaRPr lang="pt-BR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7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11023" y="3003798"/>
            <a:ext cx="9155023" cy="163121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6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              </a:t>
            </a:r>
            <a:r>
              <a:rPr lang="pt-BR" sz="54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CONSAGRAÇÃO</a:t>
            </a:r>
            <a:endParaRPr lang="pt-BR" sz="54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Impact" panose="020B0806030902050204" pitchFamily="34" charset="0"/>
            </a:endParaRPr>
          </a:p>
          <a:p>
            <a:pPr algn="r"/>
            <a:r>
              <a:rPr lang="pt-BR" sz="4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Rompendo em Fé!</a:t>
            </a:r>
            <a:endParaRPr lang="pt-BR" sz="40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pic>
        <p:nvPicPr>
          <p:cNvPr id="1029" name="Picture 5" descr="C:\Users\Euclécio\Downloads\Notinha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78"/>
            <a:ext cx="4017318" cy="451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324544" y="119672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dirty="0" smtClean="0">
                <a:ln>
                  <a:solidFill>
                    <a:srgbClr val="002060"/>
                  </a:solidFill>
                </a:ln>
                <a:solidFill>
                  <a:schemeClr val="bg2"/>
                </a:solidFill>
                <a:latin typeface="Impact" panose="020B0806030902050204" pitchFamily="34" charset="0"/>
              </a:rPr>
              <a:t>Liturgia da Palavra</a:t>
            </a:r>
            <a:endParaRPr lang="pt-BR" sz="8800" dirty="0">
              <a:ln>
                <a:solidFill>
                  <a:srgbClr val="002060"/>
                </a:solidFill>
              </a:ln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3" y="10052"/>
            <a:ext cx="9108487" cy="3840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13808" y="3681356"/>
            <a:ext cx="9157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dirty="0" smtClean="0">
                <a:ln>
                  <a:solidFill>
                    <a:srgbClr val="002060"/>
                  </a:solidFill>
                </a:ln>
                <a:solidFill>
                  <a:schemeClr val="bg2"/>
                </a:solidFill>
                <a:latin typeface="Impact" panose="020B0806030902050204" pitchFamily="34" charset="0"/>
              </a:rPr>
              <a:t>Liturgia da Ceia</a:t>
            </a:r>
            <a:endParaRPr lang="pt-BR" sz="8800" dirty="0">
              <a:ln>
                <a:solidFill>
                  <a:srgbClr val="002060"/>
                </a:solidFill>
              </a:ln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78"/>
            <a:ext cx="9144000" cy="514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843558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ARTHUR FELIPE </a:t>
            </a: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UMLAUF</a:t>
            </a:r>
          </a:p>
          <a:p>
            <a:pPr algn="ctr"/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SALVA-ME DA MORTE, POIS SOU FIEL A TI.</a:t>
            </a:r>
          </a:p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SALVA-ME PORQUE SOU TEU SERVO </a:t>
            </a:r>
            <a:endParaRPr lang="pt-BR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 </a:t>
            </a:r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CONFIO EM TI.  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(Salmo 86.2)</a:t>
            </a:r>
          </a:p>
        </p:txBody>
      </p:sp>
    </p:spTree>
    <p:extLst>
      <p:ext uri="{BB962C8B-B14F-4D97-AF65-F5344CB8AC3E}">
        <p14:creationId xmlns:p14="http://schemas.microsoft.com/office/powerpoint/2010/main" val="25386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Euclécio\Downloads\Gente\Gebet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5485"/>
            <a:ext cx="5976664" cy="373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39341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CONFISSÃO DE PECADOS</a:t>
            </a:r>
          </a:p>
        </p:txBody>
      </p:sp>
    </p:spTree>
    <p:extLst>
      <p:ext uri="{BB962C8B-B14F-4D97-AF65-F5344CB8AC3E}">
        <p14:creationId xmlns:p14="http://schemas.microsoft.com/office/powerpoint/2010/main" val="39371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78"/>
            <a:ext cx="9144000" cy="514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843558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MARIA EDUARDA </a:t>
            </a: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BYLAARDT</a:t>
            </a:r>
          </a:p>
          <a:p>
            <a:pPr algn="ctr"/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ACIMA DE TUDO, AMEM </a:t>
            </a:r>
            <a:endParaRPr lang="pt-BR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SINCERAMENTE </a:t>
            </a:r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UNS AOS OUTROS,</a:t>
            </a:r>
          </a:p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POIS O AMOR PERDOA MUITOS PECADOS.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(1ª  Pedro 4.8)</a:t>
            </a:r>
          </a:p>
        </p:txBody>
      </p:sp>
    </p:spTree>
    <p:extLst>
      <p:ext uri="{BB962C8B-B14F-4D97-AF65-F5344CB8AC3E}">
        <p14:creationId xmlns:p14="http://schemas.microsoft.com/office/powerpoint/2010/main" val="33825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046"/>
            <a:ext cx="5544616" cy="513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uclécio\Downloads\Logos\Eucaristi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5486"/>
            <a:ext cx="547260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3795886"/>
            <a:ext cx="91440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CEIA DO SENHOR</a:t>
            </a:r>
            <a:endParaRPr lang="pt-B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0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uclécio\Downloads\Jesus\Cros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6" y="0"/>
            <a:ext cx="91609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7504" y="195486"/>
            <a:ext cx="89289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 SENHOR JESUS, NA NOITE EM QUE FOI TRAÍDO, AGRADECEU PELO PÃO, PARTINDO-O DISSE:</a:t>
            </a:r>
          </a:p>
          <a:p>
            <a:pPr algn="r"/>
            <a:r>
              <a:rPr lang="pt-BR" sz="3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EIS O MEU CORPO, QUE É DADO A VOCÊS.</a:t>
            </a:r>
          </a:p>
          <a:p>
            <a:pPr algn="r"/>
            <a:r>
              <a:rPr lang="pt-BR" sz="3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COMAM EM MINHA MEMÓRIA.</a:t>
            </a:r>
            <a:endParaRPr lang="pt-BR" sz="38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1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uclécio\Downloads\Jesus\Cros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6" y="0"/>
            <a:ext cx="91609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7504" y="195486"/>
            <a:ext cx="8928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EM SEGUIDA PEGOU O CÁLICE, DIZENDO:</a:t>
            </a:r>
          </a:p>
          <a:p>
            <a:pPr algn="r"/>
            <a:r>
              <a:rPr lang="pt-BR" sz="4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ATRAVÉS DO MEU SANGUE FAÇO COM VOCÊS</a:t>
            </a:r>
          </a:p>
          <a:p>
            <a:pPr algn="r"/>
            <a:r>
              <a:rPr lang="pt-BR" sz="4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UMA NOVA ALIANÇA. BEBAM DELE </a:t>
            </a:r>
          </a:p>
          <a:p>
            <a:pPr algn="r"/>
            <a:r>
              <a:rPr lang="pt-BR" sz="4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EM MINHA MEMÓRIA</a:t>
            </a:r>
          </a:p>
          <a:p>
            <a:pPr algn="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(1 Coríntios 11.23-25).</a:t>
            </a:r>
            <a:endParaRPr lang="pt-BR" sz="32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2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60305"/>
            <a:ext cx="91439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Pai Nosso que estás nos 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céus, santificado seja </a:t>
            </a: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 teu 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nome. Venha </a:t>
            </a: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 teu 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reino. Seja </a:t>
            </a: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feita a tua 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vontade, assim </a:t>
            </a: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na terra como no 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céu. O </a:t>
            </a: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pão nosso de cada dia nos dá 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hoje. E </a:t>
            </a: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perdoa-nos as nossas 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dívidas, assim </a:t>
            </a: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como nós também perdoamos 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aos nossos devedores. E </a:t>
            </a: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não nos deixes cair em 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tentação, mas </a:t>
            </a: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livra-nos do 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mal. Pois </a:t>
            </a: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teu é o 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reino, o </a:t>
            </a: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poder e a glória para 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sempre. Amém!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3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78"/>
            <a:ext cx="9144000" cy="514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843558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ARTHUR FELIPE </a:t>
            </a: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UMLAUF</a:t>
            </a:r>
          </a:p>
          <a:p>
            <a:pPr algn="ctr"/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SALVA-ME DA MORTE, POIS SOU FIEL A TI.</a:t>
            </a:r>
          </a:p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SALVA-ME PORQUE SOU TEU SERVO E CONFIO EM TI.  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(Salmo 86.2)</a:t>
            </a:r>
          </a:p>
        </p:txBody>
      </p:sp>
    </p:spTree>
    <p:extLst>
      <p:ext uri="{BB962C8B-B14F-4D97-AF65-F5344CB8AC3E}">
        <p14:creationId xmlns:p14="http://schemas.microsoft.com/office/powerpoint/2010/main" val="16347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2859782"/>
            <a:ext cx="9155023" cy="193899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6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              </a:t>
            </a:r>
            <a:r>
              <a:rPr lang="pt-BR" sz="54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CONSAGRAÇÃO</a:t>
            </a:r>
            <a:endParaRPr lang="pt-BR" sz="54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Impact" panose="020B0806030902050204" pitchFamily="34" charset="0"/>
            </a:endParaRPr>
          </a:p>
          <a:p>
            <a:pPr algn="r"/>
            <a:r>
              <a:rPr lang="pt-BR" sz="6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  </a:t>
            </a:r>
            <a:endParaRPr lang="pt-BR" sz="60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pic>
        <p:nvPicPr>
          <p:cNvPr id="1029" name="Picture 5" descr="C:\Users\Euclécio\Downloads\Notinha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78"/>
            <a:ext cx="4017318" cy="451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651870"/>
            <a:ext cx="1239391" cy="11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7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920" y="627534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DJULIAN ALEXANDRA </a:t>
            </a: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KRELLING</a:t>
            </a:r>
          </a:p>
          <a:p>
            <a:pPr algn="ctr"/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FELIZES AS PESSOAS </a:t>
            </a:r>
            <a:endParaRPr lang="pt-BR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QUE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TRABALHAM PELA PAZ, 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POIS DEUS AS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TRATARÁ</a:t>
            </a:r>
          </a:p>
          <a:p>
            <a:pPr algn="ctr"/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COMO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SEUS FILHOS.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(Mateus 5.9)</a:t>
            </a:r>
          </a:p>
        </p:txBody>
      </p:sp>
    </p:spTree>
    <p:extLst>
      <p:ext uri="{BB962C8B-B14F-4D97-AF65-F5344CB8AC3E}">
        <p14:creationId xmlns:p14="http://schemas.microsoft.com/office/powerpoint/2010/main" val="34004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78"/>
            <a:ext cx="9144000" cy="514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843558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EDUARDO CÉSAR HATTENHAUER</a:t>
            </a:r>
          </a:p>
          <a:p>
            <a:pPr algn="ctr"/>
            <a:endParaRPr lang="pt-BR" sz="24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O SENHOR É A MINHA ROCHA, </a:t>
            </a:r>
          </a:p>
          <a:p>
            <a:pPr algn="ctr"/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A MINHA FORTALEZA</a:t>
            </a:r>
          </a:p>
          <a:p>
            <a:pPr algn="ctr"/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E O MEU LIBERTADOR.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(2 SAMUEL   22.2)</a:t>
            </a:r>
            <a:endParaRPr lang="pt-BR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2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709702"/>
            <a:ext cx="9144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ELZA </a:t>
            </a: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KLEMZ</a:t>
            </a:r>
          </a:p>
          <a:p>
            <a:pPr algn="ctr"/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CREIA NO SENHOR </a:t>
            </a: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JESUS.</a:t>
            </a:r>
          </a:p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VOCÊ </a:t>
            </a:r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SERÁ SALVO. </a:t>
            </a:r>
            <a:b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VOCÊ E AS PESSOAS DE SUA CASA.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(Atos 16.31)</a:t>
            </a:r>
          </a:p>
        </p:txBody>
      </p:sp>
    </p:spTree>
    <p:extLst>
      <p:ext uri="{BB962C8B-B14F-4D97-AF65-F5344CB8AC3E}">
        <p14:creationId xmlns:p14="http://schemas.microsoft.com/office/powerpoint/2010/main" val="2205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894367"/>
            <a:ext cx="914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ÉVELYN FERNANDA BERGEMANN</a:t>
            </a:r>
          </a:p>
          <a:p>
            <a:pPr algn="ctr"/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Ó SENHOR! TU ÉS TUDO O QUE TENHO.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 MEU FUTURO ESTÁ NAS TUAS MÃOS. 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TU DIRIGES A MINHA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VIDA.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(Salmo </a:t>
            </a: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16.5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).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1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4520" y="411510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GRAZIELA HERCHEN</a:t>
            </a:r>
          </a:p>
          <a:p>
            <a:pPr algn="ctr"/>
            <a:endParaRPr lang="pt-B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ASSIM </a:t>
            </a:r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DIZ JESUS: </a:t>
            </a:r>
            <a:endParaRPr lang="pt-BR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EU </a:t>
            </a:r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SOU A LUZ DO MUNDO.</a:t>
            </a:r>
          </a:p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QUEM ME SEGUE, NUNCA ANDARÁ </a:t>
            </a:r>
            <a:endParaRPr lang="pt-BR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EM </a:t>
            </a:r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TREVAS, </a:t>
            </a: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MAS </a:t>
            </a:r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TERÁ A LUZ DA VIDA.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(João 8.12)</a:t>
            </a:r>
          </a:p>
        </p:txBody>
      </p:sp>
    </p:spTree>
    <p:extLst>
      <p:ext uri="{BB962C8B-B14F-4D97-AF65-F5344CB8AC3E}">
        <p14:creationId xmlns:p14="http://schemas.microsoft.com/office/powerpoint/2010/main" val="42706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843558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JOICE </a:t>
            </a: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UMLAUF</a:t>
            </a:r>
          </a:p>
          <a:p>
            <a:pPr algn="ctr"/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TI, Ó </a:t>
            </a: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SENHOR,</a:t>
            </a:r>
          </a:p>
          <a:p>
            <a:pPr algn="ctr"/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ELEVO </a:t>
            </a:r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MINHA ALMA.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(Salmo 25.1)</a:t>
            </a:r>
          </a:p>
        </p:txBody>
      </p:sp>
    </p:spTree>
    <p:extLst>
      <p:ext uri="{BB962C8B-B14F-4D97-AF65-F5344CB8AC3E}">
        <p14:creationId xmlns:p14="http://schemas.microsoft.com/office/powerpoint/2010/main" val="8912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78"/>
            <a:ext cx="9144000" cy="514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411510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LARA UMLAUF </a:t>
            </a: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ZIETZ</a:t>
            </a:r>
          </a:p>
          <a:p>
            <a:pPr algn="ctr"/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SENHOR! TU ÉS O ESCUDO </a:t>
            </a:r>
            <a:endParaRPr lang="pt-BR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QUE </a:t>
            </a:r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 PROTEGE.</a:t>
            </a:r>
          </a:p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TU ÉS A MINHA GLÓRIA E ME </a:t>
            </a:r>
            <a:endParaRPr lang="pt-BR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FAZES </a:t>
            </a:r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ANDAR DE CABEÇA ERGUIDA.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(Salmo 3.3)</a:t>
            </a:r>
          </a:p>
        </p:txBody>
      </p:sp>
    </p:spTree>
    <p:extLst>
      <p:ext uri="{BB962C8B-B14F-4D97-AF65-F5344CB8AC3E}">
        <p14:creationId xmlns:p14="http://schemas.microsoft.com/office/powerpoint/2010/main" val="12217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78"/>
            <a:ext cx="9144000" cy="514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843558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MARIA EDUARDA </a:t>
            </a: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BYLAARDT</a:t>
            </a:r>
          </a:p>
          <a:p>
            <a:pPr algn="ctr"/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ACIMA DE TUDO, AMEM </a:t>
            </a:r>
            <a:endParaRPr lang="pt-BR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SINCERAMENTE </a:t>
            </a:r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UNS AOS OUTROS,</a:t>
            </a:r>
          </a:p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POIS O AMOR PERDOA MUITOS PECADOS.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(1ª  Pedro 4.8)</a:t>
            </a:r>
          </a:p>
        </p:txBody>
      </p:sp>
    </p:spTree>
    <p:extLst>
      <p:ext uri="{BB962C8B-B14F-4D97-AF65-F5344CB8AC3E}">
        <p14:creationId xmlns:p14="http://schemas.microsoft.com/office/powerpoint/2010/main" val="18272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uclécio\Downloads\Logos\Eucaristi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5486"/>
            <a:ext cx="547260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3795886"/>
            <a:ext cx="91440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CEIA DO SENHOR</a:t>
            </a:r>
            <a:endParaRPr lang="pt-B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329183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dirty="0" smtClean="0">
                <a:ln>
                  <a:solidFill>
                    <a:srgbClr val="002060"/>
                  </a:solidFill>
                </a:ln>
                <a:solidFill>
                  <a:schemeClr val="bg2"/>
                </a:solidFill>
                <a:latin typeface="Impact" panose="020B0806030902050204" pitchFamily="34" charset="0"/>
              </a:rPr>
              <a:t>Liturgia </a:t>
            </a:r>
            <a:r>
              <a:rPr lang="pt-BR" sz="8800" dirty="0">
                <a:ln>
                  <a:solidFill>
                    <a:srgbClr val="002060"/>
                  </a:solidFill>
                </a:ln>
                <a:solidFill>
                  <a:schemeClr val="bg2"/>
                </a:solidFill>
                <a:latin typeface="Impact" panose="020B0806030902050204" pitchFamily="34" charset="0"/>
              </a:rPr>
              <a:t>d</a:t>
            </a:r>
            <a:r>
              <a:rPr lang="pt-BR" sz="8800" dirty="0" smtClean="0">
                <a:ln>
                  <a:solidFill>
                    <a:srgbClr val="002060"/>
                  </a:solidFill>
                </a:ln>
                <a:solidFill>
                  <a:schemeClr val="bg2"/>
                </a:solidFill>
                <a:latin typeface="Impact" panose="020B0806030902050204" pitchFamily="34" charset="0"/>
              </a:rPr>
              <a:t>e Saída</a:t>
            </a:r>
            <a:endParaRPr lang="pt-BR" sz="8800" dirty="0">
              <a:ln>
                <a:solidFill>
                  <a:srgbClr val="002060"/>
                </a:solidFill>
              </a:ln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8280920" cy="5143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19822"/>
            <a:ext cx="1887463" cy="174661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915816" y="2147416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Impact" panose="020B0806030902050204" pitchFamily="34" charset="0"/>
              </a:rPr>
              <a:t>LIMPEZA INTERNA/EXTERNA</a:t>
            </a:r>
          </a:p>
          <a:p>
            <a:r>
              <a:rPr lang="pt-BR" sz="2000" dirty="0" smtClean="0">
                <a:latin typeface="Impact" panose="020B0806030902050204" pitchFamily="34" charset="0"/>
              </a:rPr>
              <a:t>TEMPLO/PÁTIO/SALÃO/GERAL...</a:t>
            </a:r>
            <a:endParaRPr lang="pt-BR" sz="2000" dirty="0" smtClean="0">
              <a:latin typeface="Impact" panose="020B080603090205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Impact" panose="020B0806030902050204" pitchFamily="34" charset="0"/>
              </a:rPr>
              <a:t>DECORAÇÃO DO TEMPLO</a:t>
            </a:r>
          </a:p>
          <a:p>
            <a:r>
              <a:rPr lang="pt-BR" sz="2000" dirty="0" smtClean="0">
                <a:latin typeface="Impact" panose="020B0806030902050204" pitchFamily="34" charset="0"/>
              </a:rPr>
              <a:t>PRESENTE AOS ADOLESCENTES...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Impact" panose="020B0806030902050204" pitchFamily="34" charset="0"/>
              </a:rPr>
              <a:t>DEDICAÇÃO AO ENSINO</a:t>
            </a:r>
          </a:p>
          <a:p>
            <a:r>
              <a:rPr lang="pt-BR" sz="2000" dirty="0" smtClean="0">
                <a:latin typeface="Impact" panose="020B0806030902050204" pitchFamily="34" charset="0"/>
              </a:rPr>
              <a:t>CULTO INFANTIL/DOUTRINA...</a:t>
            </a:r>
            <a:endParaRPr lang="pt-BR" sz="2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4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20893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INTERCESSÃO, </a:t>
            </a:r>
          </a:p>
          <a:p>
            <a:pPr algn="ctr"/>
            <a:r>
              <a:rPr lang="pt-BR" sz="8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ORAÇÃO FINAL</a:t>
            </a:r>
            <a:endParaRPr lang="pt-BR" sz="8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8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&amp; MOMENTO</a:t>
            </a:r>
            <a:endParaRPr lang="pt-BR" sz="8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8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 </a:t>
            </a:r>
            <a:r>
              <a:rPr lang="pt-BR" sz="8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BÊNÇÃO.</a:t>
            </a:r>
          </a:p>
        </p:txBody>
      </p:sp>
    </p:spTree>
    <p:extLst>
      <p:ext uri="{BB962C8B-B14F-4D97-AF65-F5344CB8AC3E}">
        <p14:creationId xmlns:p14="http://schemas.microsoft.com/office/powerpoint/2010/main" val="10065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123478"/>
            <a:ext cx="91440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9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SEMPRE LIGADOS AO EIXO CENTRAL </a:t>
            </a:r>
          </a:p>
          <a:p>
            <a:pPr algn="ctr"/>
            <a:r>
              <a:rPr lang="pt-BR" sz="39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DA NOSSA FÉ</a:t>
            </a:r>
            <a:r>
              <a:rPr lang="pt-BR" sz="39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:</a:t>
            </a:r>
            <a:r>
              <a:rPr lang="pt-BR" sz="39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 JESUS E SUA PALAVRA,</a:t>
            </a:r>
          </a:p>
          <a:p>
            <a:pPr algn="ctr"/>
            <a:r>
              <a:rPr lang="pt-BR" sz="39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PRECISAMOS </a:t>
            </a:r>
            <a:r>
              <a:rPr lang="pt-BR" sz="39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NOS MANTER </a:t>
            </a:r>
            <a:r>
              <a:rPr lang="pt-BR" sz="39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UNIDOS</a:t>
            </a:r>
            <a:r>
              <a:rPr lang="pt-BR" sz="39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,</a:t>
            </a:r>
          </a:p>
          <a:p>
            <a:pPr algn="ctr"/>
            <a:r>
              <a:rPr lang="pt-BR" sz="39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SOB A PODEROSA MÃO DO SENHOR,</a:t>
            </a:r>
          </a:p>
          <a:p>
            <a:pPr algn="ctr"/>
            <a:r>
              <a:rPr lang="pt-BR" sz="39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PROSSEGUINDO NOSSA JORNADA,</a:t>
            </a:r>
          </a:p>
          <a:p>
            <a:pPr algn="ctr"/>
            <a:r>
              <a:rPr lang="pt-BR" sz="39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ENQUANTO DEUS PERMITIR.</a:t>
            </a:r>
          </a:p>
          <a:p>
            <a:pPr algn="ctr"/>
            <a:r>
              <a:rPr lang="pt-BR" sz="39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QUE NOS ABENÇOE DEUS PAI, FILHO</a:t>
            </a:r>
          </a:p>
          <a:p>
            <a:pPr algn="ctr"/>
            <a:r>
              <a:rPr lang="pt-BR" sz="39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E ESPÍRITO SANTO, HOJE E SEMPRE, AMÉM!</a:t>
            </a:r>
            <a:endParaRPr lang="pt-BR" sz="39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pt-BR" sz="39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52"/>
            <a:ext cx="9144000" cy="511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6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563638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CÍRCULO DE ORAÇÃO, SEGUNDA ÀS 20h, MATEUS &amp; 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CHEILA.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SECRETARIA FECHADA NA QUINTA-FEIRA.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OASE/HABITE, SEXTA ÀS 19h30.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ESTUDO BÍBLICO/MEUC, SEXTA ÀS 20h.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CULTO DE FINADOS, SÁBADO ÀS 9h.</a:t>
            </a: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CULTO INFANTIL, SÁBADO ÀS 14h.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JELGA, SÁBADO ÀS 19h.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solidFill>
                  <a:srgbClr val="FFFF00"/>
                </a:solidFill>
                <a:latin typeface="Impact" panose="020B0806030902050204" pitchFamily="34" charset="0"/>
              </a:rPr>
              <a:t>AVISOS</a:t>
            </a:r>
            <a:endParaRPr lang="pt-BR" sz="80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513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" y="205798"/>
            <a:ext cx="2696381" cy="22649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27127" y="544573"/>
            <a:ext cx="6435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CALENDÁRIO</a:t>
            </a:r>
          </a:p>
          <a:p>
            <a:pPr algn="ctr"/>
            <a:r>
              <a:rPr lang="pt-BR" sz="6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 PARÓQUIA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488515" y="2545915"/>
            <a:ext cx="8182628" cy="685800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GOSTARIA DE SER NOSSO PATROCINADOR?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88515" y="3317148"/>
            <a:ext cx="6209779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214313" indent="-214313" algn="ctr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VOCÊ SERÁ LEMBRADO NO PRÓPRIO CALENDÁRIO </a:t>
            </a:r>
          </a:p>
          <a:p>
            <a:pPr algn="ctr"/>
            <a:r>
              <a:rPr lang="pt-BR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 NA PROGRAMAÇÃO DA RÁDIO TERRA NOVA FM.</a:t>
            </a:r>
          </a:p>
          <a:p>
            <a:pPr marL="214313" indent="-214313" algn="ctr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VOCÊ RECEBERÁ MENSALMENTE</a:t>
            </a:r>
          </a:p>
          <a:p>
            <a:pPr algn="ctr"/>
            <a:r>
              <a:rPr lang="pt-BR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UM EXEMPLAR DO JORNAL “O CAMINHO”.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29817" y="3317148"/>
            <a:ext cx="1841326" cy="15927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95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ATÉ 14/11</a:t>
            </a:r>
          </a:p>
          <a:p>
            <a:pPr algn="ctr"/>
            <a:r>
              <a:rPr lang="pt-BR" sz="195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COM MARILDA,</a:t>
            </a:r>
          </a:p>
          <a:p>
            <a:pPr algn="ctr"/>
            <a:r>
              <a:rPr lang="pt-BR" sz="195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NA SECRETARIA,</a:t>
            </a:r>
          </a:p>
          <a:p>
            <a:pPr algn="ctr"/>
            <a:r>
              <a:rPr lang="pt-BR" sz="195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OU PELO FONE</a:t>
            </a:r>
          </a:p>
          <a:p>
            <a:pPr algn="ctr"/>
            <a:r>
              <a:rPr lang="pt-BR" sz="195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34452825.</a:t>
            </a:r>
          </a:p>
        </p:txBody>
      </p:sp>
    </p:spTree>
    <p:extLst>
      <p:ext uri="{BB962C8B-B14F-4D97-AF65-F5344CB8AC3E}">
        <p14:creationId xmlns:p14="http://schemas.microsoft.com/office/powerpoint/2010/main" val="20658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4105406"/>
            <a:ext cx="9144000" cy="7386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1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AJUDE A COLOCAR A “AÇÃO ENTRE </a:t>
            </a:r>
          </a:p>
          <a:p>
            <a:r>
              <a:rPr lang="pt-BR" sz="21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AMIGOS” EM PROL DA COMUNIDADE!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13" y="4020283"/>
            <a:ext cx="1751735" cy="8858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266" y="194465"/>
            <a:ext cx="2398735" cy="325332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711369" y="235330"/>
            <a:ext cx="5721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MARQUE NA</a:t>
            </a:r>
          </a:p>
          <a:p>
            <a:pPr algn="ctr"/>
            <a:r>
              <a:rPr lang="pt-BR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SUA AGENDA!</a:t>
            </a:r>
          </a:p>
        </p:txBody>
      </p:sp>
      <p:sp>
        <p:nvSpPr>
          <p:cNvPr id="12" name="Elipse 11"/>
          <p:cNvSpPr/>
          <p:nvPr/>
        </p:nvSpPr>
        <p:spPr>
          <a:xfrm>
            <a:off x="939452" y="1994290"/>
            <a:ext cx="6256751" cy="194087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solidFill>
                  <a:srgbClr val="002060"/>
                </a:solidFill>
                <a:latin typeface="Impact" panose="020B0806030902050204" pitchFamily="34" charset="0"/>
              </a:rPr>
              <a:t>10 DE NOVEMBRO: CULTO E FESTA</a:t>
            </a:r>
          </a:p>
          <a:p>
            <a:pPr algn="ctr"/>
            <a:r>
              <a:rPr lang="pt-BR" sz="2100" dirty="0">
                <a:solidFill>
                  <a:srgbClr val="002060"/>
                </a:solidFill>
                <a:latin typeface="Impact" panose="020B0806030902050204" pitchFamily="34" charset="0"/>
              </a:rPr>
              <a:t>EM COMEMORAÇÃO AOS </a:t>
            </a:r>
          </a:p>
          <a:p>
            <a:pPr algn="ctr"/>
            <a:r>
              <a:rPr lang="pt-BR" sz="2100" dirty="0">
                <a:solidFill>
                  <a:srgbClr val="002060"/>
                </a:solidFill>
                <a:latin typeface="Impact" panose="020B0806030902050204" pitchFamily="34" charset="0"/>
              </a:rPr>
              <a:t>10 ANOS DA PARÓQUIA,</a:t>
            </a:r>
          </a:p>
          <a:p>
            <a:pPr algn="ctr"/>
            <a:r>
              <a:rPr lang="pt-BR" sz="2100" dirty="0">
                <a:solidFill>
                  <a:srgbClr val="002060"/>
                </a:solidFill>
                <a:latin typeface="Impact" panose="020B0806030902050204" pitchFamily="34" charset="0"/>
              </a:rPr>
              <a:t>COM HOMENAGEM AO JUBILEU DE OURO</a:t>
            </a:r>
          </a:p>
          <a:p>
            <a:pPr algn="ctr"/>
            <a:r>
              <a:rPr lang="pt-BR" sz="2100" dirty="0">
                <a:solidFill>
                  <a:srgbClr val="002060"/>
                </a:solidFill>
                <a:latin typeface="Impact" panose="020B0806030902050204" pitchFamily="34" charset="0"/>
              </a:rPr>
              <a:t>DE BATISMO E CONFIRMAÇÃO (1969).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7" y="194466"/>
            <a:ext cx="1625251" cy="32533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674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53"/>
    </mc:Choice>
    <mc:Fallback xmlns="">
      <p:transition spd="slow" advTm="14853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7"/>
            <a:ext cx="9144000" cy="514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83" y="1277655"/>
            <a:ext cx="4292240" cy="372747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" y="21607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ENCOMENDAS DE</a:t>
            </a:r>
          </a:p>
          <a:p>
            <a:pPr algn="ctr"/>
            <a:r>
              <a:rPr lang="pt-BR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DEVOCIONÁRIOS PARA 2020...</a:t>
            </a:r>
          </a:p>
        </p:txBody>
      </p:sp>
      <p:sp>
        <p:nvSpPr>
          <p:cNvPr id="5" name="Elipse 4"/>
          <p:cNvSpPr/>
          <p:nvPr/>
        </p:nvSpPr>
        <p:spPr>
          <a:xfrm>
            <a:off x="582460" y="1418572"/>
            <a:ext cx="4424819" cy="323171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LISTA COM</a:t>
            </a:r>
          </a:p>
          <a:p>
            <a:pPr algn="ctr"/>
            <a:r>
              <a:rPr lang="pt-BR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OS VISITADORES,</a:t>
            </a:r>
          </a:p>
          <a:p>
            <a:pPr algn="ctr"/>
            <a:r>
              <a:rPr lang="pt-BR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OU NA SECRETARIA,</a:t>
            </a:r>
          </a:p>
          <a:p>
            <a:pPr algn="ctr"/>
            <a:r>
              <a:rPr lang="pt-BR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OU COM PASTOR.</a:t>
            </a:r>
          </a:p>
        </p:txBody>
      </p:sp>
    </p:spTree>
    <p:extLst>
      <p:ext uri="{BB962C8B-B14F-4D97-AF65-F5344CB8AC3E}">
        <p14:creationId xmlns:p14="http://schemas.microsoft.com/office/powerpoint/2010/main" val="5022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78"/>
            <a:ext cx="9144000" cy="514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411510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LARA UMLAUF </a:t>
            </a: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ZIETZ</a:t>
            </a:r>
          </a:p>
          <a:p>
            <a:pPr algn="ctr"/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SENHOR! TU ÉS O ESCUDO </a:t>
            </a:r>
            <a:endParaRPr lang="pt-BR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QUE </a:t>
            </a:r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 PROTEGE.</a:t>
            </a:r>
          </a:p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TU ÉS A MINHA GLÓRIA E ME </a:t>
            </a:r>
            <a:endParaRPr lang="pt-BR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FAZES </a:t>
            </a:r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ANDAR DE CABEÇA ERGUIDA.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(Salmo 3.3)</a:t>
            </a:r>
          </a:p>
        </p:txBody>
      </p:sp>
    </p:spTree>
    <p:extLst>
      <p:ext uri="{BB962C8B-B14F-4D97-AF65-F5344CB8AC3E}">
        <p14:creationId xmlns:p14="http://schemas.microsoft.com/office/powerpoint/2010/main" val="12573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920" y="627534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DJULIAN ALEXANDRA </a:t>
            </a: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KRELLING</a:t>
            </a:r>
          </a:p>
          <a:p>
            <a:pPr algn="ctr"/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FELIZES AS PESSOAS </a:t>
            </a:r>
            <a:endParaRPr lang="pt-BR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QUE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TRABALHAM PELA PAZ, 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POIS DEUS AS 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TRATARÁ</a:t>
            </a:r>
          </a:p>
          <a:p>
            <a:pPr algn="ctr"/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COMO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SEUS FILHOS.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(Mateus 5.9)</a:t>
            </a:r>
          </a:p>
        </p:txBody>
      </p:sp>
    </p:spTree>
    <p:extLst>
      <p:ext uri="{BB962C8B-B14F-4D97-AF65-F5344CB8AC3E}">
        <p14:creationId xmlns:p14="http://schemas.microsoft.com/office/powerpoint/2010/main" val="31068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uclécio\Downloads\BomDoming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864096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9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uclécio\Downloads\Logos\Receber&amp;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9471"/>
            <a:ext cx="4132879" cy="330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381665" y="1059582"/>
            <a:ext cx="54005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t-BR" sz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marL="857250" indent="-857250" algn="r">
              <a:buFont typeface="Wingdings" panose="05000000000000000000" pitchFamily="2" charset="2"/>
              <a:buChar char="ü"/>
            </a:pPr>
            <a:r>
              <a:rPr lang="pt-BR" sz="5400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COMUNIDADE</a:t>
            </a:r>
          </a:p>
          <a:p>
            <a:pPr algn="r"/>
            <a:r>
              <a:rPr lang="pt-BR" sz="4000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Reforma dos Banheiros, </a:t>
            </a:r>
          </a:p>
          <a:p>
            <a:pPr algn="r"/>
            <a:r>
              <a:rPr lang="pt-BR" sz="4000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Necessidades Especiais!</a:t>
            </a:r>
            <a:endParaRPr lang="pt-BR" sz="4000" dirty="0">
              <a:ln>
                <a:solidFill>
                  <a:srgbClr val="00206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marL="685800" indent="-685800" algn="r">
              <a:buFont typeface="Wingdings" panose="05000000000000000000" pitchFamily="2" charset="2"/>
              <a:buChar char="ü"/>
            </a:pPr>
            <a:r>
              <a:rPr lang="pt-BR" sz="5400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CULTO INFANTIL</a:t>
            </a:r>
          </a:p>
          <a:p>
            <a:pPr algn="r"/>
            <a:r>
              <a:rPr lang="pt-BR" sz="4000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Natal das Crianças!</a:t>
            </a:r>
            <a:endParaRPr lang="pt-BR" sz="4000" dirty="0">
              <a:ln>
                <a:solidFill>
                  <a:srgbClr val="00206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87624" y="297481"/>
            <a:ext cx="27958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7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OFERTA</a:t>
            </a:r>
          </a:p>
        </p:txBody>
      </p:sp>
      <p:pic>
        <p:nvPicPr>
          <p:cNvPr id="3074" name="Picture 2" descr="C:\Users\Euclécio\Downloads\Logos\SetaPiscan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74" y="592845"/>
            <a:ext cx="8572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43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11023" y="3003798"/>
            <a:ext cx="9155023" cy="163121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6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              </a:t>
            </a:r>
            <a:r>
              <a:rPr lang="pt-BR" sz="6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HPD 460</a:t>
            </a:r>
            <a:endParaRPr lang="pt-BR" sz="60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Impact" panose="020B0806030902050204" pitchFamily="34" charset="0"/>
            </a:endParaRPr>
          </a:p>
          <a:p>
            <a:pPr algn="r"/>
            <a:r>
              <a:rPr lang="pt-BR" sz="4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Contas as Bênçãos...</a:t>
            </a:r>
            <a:endParaRPr lang="pt-BR" sz="40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pic>
        <p:nvPicPr>
          <p:cNvPr id="1029" name="Picture 5" descr="C:\Users\Euclécio\Downloads\Notinha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78"/>
            <a:ext cx="4017318" cy="451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8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15.1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1312</Words>
  <Application>Microsoft Office PowerPoint</Application>
  <PresentationFormat>Apresentação na tela (16:9)</PresentationFormat>
  <Paragraphs>264</Paragraphs>
  <Slides>70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70</vt:i4>
      </vt:variant>
    </vt:vector>
  </HeadingPairs>
  <TitlesOfParts>
    <vt:vector size="78" baseType="lpstr">
      <vt:lpstr>Arial</vt:lpstr>
      <vt:lpstr>Arial Black</vt:lpstr>
      <vt:lpstr>Calibri</vt:lpstr>
      <vt:lpstr>Impact</vt:lpstr>
      <vt:lpstr>Times New Roman</vt:lpstr>
      <vt:lpstr>Wingdings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Euclécio</dc:creator>
  <cp:lastModifiedBy>Euclecio</cp:lastModifiedBy>
  <cp:revision>92</cp:revision>
  <dcterms:created xsi:type="dcterms:W3CDTF">2017-10-13T12:53:55Z</dcterms:created>
  <dcterms:modified xsi:type="dcterms:W3CDTF">2019-10-26T10:42:51Z</dcterms:modified>
</cp:coreProperties>
</file>