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sldIdLst>
    <p:sldId id="264" r:id="rId5"/>
    <p:sldId id="304" r:id="rId6"/>
    <p:sldId id="266" r:id="rId7"/>
    <p:sldId id="299" r:id="rId8"/>
    <p:sldId id="302" r:id="rId9"/>
    <p:sldId id="263" r:id="rId10"/>
    <p:sldId id="317" r:id="rId11"/>
    <p:sldId id="282" r:id="rId12"/>
    <p:sldId id="283" r:id="rId13"/>
    <p:sldId id="318" r:id="rId14"/>
    <p:sldId id="279" r:id="rId15"/>
    <p:sldId id="280" r:id="rId16"/>
    <p:sldId id="310" r:id="rId17"/>
    <p:sldId id="311" r:id="rId18"/>
    <p:sldId id="312" r:id="rId19"/>
    <p:sldId id="313" r:id="rId20"/>
    <p:sldId id="270" r:id="rId21"/>
    <p:sldId id="260" r:id="rId22"/>
    <p:sldId id="261" r:id="rId23"/>
    <p:sldId id="262" r:id="rId24"/>
    <p:sldId id="307" r:id="rId25"/>
    <p:sldId id="308" r:id="rId26"/>
    <p:sldId id="259" r:id="rId27"/>
    <p:sldId id="316" r:id="rId28"/>
    <p:sldId id="314" r:id="rId29"/>
    <p:sldId id="315" r:id="rId30"/>
    <p:sldId id="290" r:id="rId31"/>
    <p:sldId id="309" r:id="rId32"/>
    <p:sldId id="291" r:id="rId33"/>
    <p:sldId id="292" r:id="rId34"/>
    <p:sldId id="293" r:id="rId35"/>
    <p:sldId id="303" r:id="rId36"/>
    <p:sldId id="273" r:id="rId37"/>
    <p:sldId id="319" r:id="rId38"/>
    <p:sldId id="277" r:id="rId39"/>
    <p:sldId id="278" r:id="rId40"/>
    <p:sldId id="297" r:id="rId41"/>
    <p:sldId id="295" r:id="rId42"/>
    <p:sldId id="298" r:id="rId43"/>
    <p:sldId id="271" r:id="rId44"/>
    <p:sldId id="272" r:id="rId45"/>
    <p:sldId id="267" r:id="rId46"/>
    <p:sldId id="305" r:id="rId47"/>
    <p:sldId id="320" r:id="rId48"/>
    <p:sldId id="274" r:id="rId49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6600"/>
    <a:srgbClr val="80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96" y="-20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/>
              <a:t>12/04/2019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6236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/>
              <a:t>12/04/2019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704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/>
              <a:t>12/04/2019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170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/>
              <a:t>12/04/2019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772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/>
              <a:t>12/04/2019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9995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/>
              <a:t>12/04/2019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44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/>
              <a:t>12/04/2019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883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/>
              <a:t>12/04/2019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1030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/>
              <a:t>12/04/2019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734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/>
              <a:t>12/04/2019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0550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/>
              <a:t>12/04/2019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8348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A9D3-5B89-4E9D-B0B1-64C3519A10E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A8E7-CB0D-4D2E-B0AC-32F0151C7A31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634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A9D3-5B89-4E9D-B0B1-64C3519A10E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A8E7-CB0D-4D2E-B0AC-32F0151C7A31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041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A9D3-5B89-4E9D-B0B1-64C3519A10E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A8E7-CB0D-4D2E-B0AC-32F0151C7A31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644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A9D3-5B89-4E9D-B0B1-64C3519A10E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A8E7-CB0D-4D2E-B0AC-32F0151C7A31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5206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A9D3-5B89-4E9D-B0B1-64C3519A10E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A8E7-CB0D-4D2E-B0AC-32F0151C7A31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065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A9D3-5B89-4E9D-B0B1-64C3519A10E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A8E7-CB0D-4D2E-B0AC-32F0151C7A31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64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A9D3-5B89-4E9D-B0B1-64C3519A10E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A8E7-CB0D-4D2E-B0AC-32F0151C7A31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9546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A9D3-5B89-4E9D-B0B1-64C3519A10E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A8E7-CB0D-4D2E-B0AC-32F0151C7A31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4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A9D3-5B89-4E9D-B0B1-64C3519A10E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A8E7-CB0D-4D2E-B0AC-32F0151C7A31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891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A9D3-5B89-4E9D-B0B1-64C3519A10E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A8E7-CB0D-4D2E-B0AC-32F0151C7A31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034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A9D3-5B89-4E9D-B0B1-64C3519A10E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A8E7-CB0D-4D2E-B0AC-32F0151C7A31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870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558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288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5899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7459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6021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1182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8218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487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9774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4158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3025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5589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288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5899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7459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6021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1182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8218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487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9774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4158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302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C4057-B3A4-4E5F-B84C-D0C63B7213CD}" type="datetimeFigureOut">
              <a:rPr lang="pt-BR" smtClean="0"/>
              <a:t>12/04/2019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2DD71-A01A-43F3-876B-EC4F77EB7B8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96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9A9D3-5B89-4E9D-B0B1-64C3519A10E5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DA8E7-CB0D-4D2E-B0AC-32F0151C7A31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902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907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C4057-B3A4-4E5F-B84C-D0C63B7213CD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12/04/2019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2DD71-A01A-43F3-876B-EC4F77EB7B8E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907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577"/>
            <a:ext cx="9144000" cy="51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5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Música\Metais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4968552" cy="492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131840" y="478976"/>
            <a:ext cx="51125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CONJUNTO</a:t>
            </a:r>
          </a:p>
          <a:p>
            <a:pPr algn="ctr"/>
            <a:r>
              <a:rPr lang="pt-BR" sz="66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METAIS</a:t>
            </a:r>
          </a:p>
          <a:p>
            <a:pPr algn="ctr"/>
            <a:endParaRPr lang="pt-BR" sz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MISSÃO EVANGÉLICA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UNIÃO CRISTÃ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JOINVILLE/SC</a:t>
            </a:r>
          </a:p>
        </p:txBody>
      </p:sp>
      <p:sp>
        <p:nvSpPr>
          <p:cNvPr id="2" name="CaixaDeTexto 1"/>
          <p:cNvSpPr txBox="1"/>
          <p:nvPr/>
        </p:nvSpPr>
        <p:spPr>
          <a:xfrm rot="16200000">
            <a:off x="6387584" y="2063919"/>
            <a:ext cx="51435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PRELÚDIO</a:t>
            </a:r>
            <a:endParaRPr lang="pt-BR" sz="60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68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uclécio\Pictures\Chamada\BVi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519113"/>
            <a:ext cx="7572375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18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Jesus\EntradaTriunf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3721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4514143" y="555526"/>
            <a:ext cx="4296241" cy="38164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8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ENTRADA</a:t>
            </a:r>
          </a:p>
          <a:p>
            <a:pPr algn="ctr"/>
            <a:r>
              <a:rPr lang="pt-BR" sz="88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TRIUNFAL</a:t>
            </a:r>
          </a:p>
          <a:p>
            <a:pPr algn="ctr"/>
            <a:endParaRPr lang="pt-B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4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LUCAS 19.28-38</a:t>
            </a:r>
            <a:endParaRPr lang="pt-BR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57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uclécio\Downloads\Jesus\Ram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0"/>
            <a:ext cx="9144000" cy="513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49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0"/>
            <a:ext cx="590465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Música\Metais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4968552" cy="492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700677" y="267494"/>
            <a:ext cx="51125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CONJUNTO</a:t>
            </a:r>
          </a:p>
          <a:p>
            <a:pPr algn="ctr"/>
            <a:r>
              <a:rPr lang="pt-BR" sz="66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METAIS</a:t>
            </a:r>
          </a:p>
          <a:p>
            <a:pPr algn="ctr"/>
            <a:endParaRPr lang="pt-BR" sz="6600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2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286 – OBRIGADO,</a:t>
            </a:r>
          </a:p>
          <a:p>
            <a:pPr algn="ctr"/>
            <a:r>
              <a:rPr lang="pt-BR" sz="36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PAI CELESTE!</a:t>
            </a:r>
          </a:p>
        </p:txBody>
      </p:sp>
      <p:pic>
        <p:nvPicPr>
          <p:cNvPr id="2050" name="Picture 2" descr="C:\Users\Euclécio\Downloads\Música\Pautinha02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64135"/>
            <a:ext cx="331236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32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483518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OBRIGADO, PAI CELESTE,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PELAS BÊNÇÃOS QUE NOS DESTE.</a:t>
            </a:r>
            <a:b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PELO PÃO DE CADA DIA, 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POR SAÚDE E ALEGRIA,</a:t>
            </a:r>
            <a:b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POR TRISTEZA E POR PRAZER, 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POR TRABALHO E POR LAZER.</a:t>
            </a:r>
            <a:endParaRPr lang="pt-BR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47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411510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POR MEU LAR, MEU OBRIGADO, 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EM AMOR TENS ABENÇOADO.</a:t>
            </a:r>
            <a:b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GRAÇAS DOU POR CADA AMIGO, 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PELO IRMÃO QUE DEU-ME ABRIGO,</a:t>
            </a:r>
            <a:b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PELO POVO DE JESUS, 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PELA SALVAÇÃO NA CRUZ.</a:t>
            </a:r>
            <a:endParaRPr lang="pt-BR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10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483518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GRAÇAS, QUE NO MAU MOMENTO, 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ÉS AMPARO E ÉS SUSTENTO.</a:t>
            </a:r>
            <a:b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MINHA CULPA PERDOASTE, 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DO ABISMO ME SALVASTE.</a:t>
            </a:r>
            <a:b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QUERO, POIS, A TI SERVIR 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SOMENTE A TI SEGUIR.</a:t>
            </a:r>
            <a:endParaRPr lang="pt-BR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7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Downloads\Jesus\Crucifix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2" y="51470"/>
            <a:ext cx="3389382" cy="509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2042928" y="126742"/>
            <a:ext cx="70922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CONFISSÃO</a:t>
            </a:r>
          </a:p>
          <a:p>
            <a:pPr algn="ctr"/>
            <a:r>
              <a:rPr lang="pt-BR" sz="7200" u="sng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PECADOS</a:t>
            </a:r>
          </a:p>
          <a:p>
            <a:pPr algn="ctr"/>
            <a:endParaRPr lang="pt-BR" sz="1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4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TUA GRAÇA É MELHOR</a:t>
            </a:r>
          </a:p>
          <a:p>
            <a:pPr algn="ctr"/>
            <a:r>
              <a:rPr lang="pt-BR" sz="4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A VIDA, POR ISSO</a:t>
            </a:r>
          </a:p>
          <a:p>
            <a:pPr algn="ctr"/>
            <a:r>
              <a:rPr lang="pt-BR" sz="4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MEUS LÁBIOS TE LOUVAM.</a:t>
            </a:r>
          </a:p>
          <a:p>
            <a:pPr algn="ctr"/>
            <a:endParaRPr lang="pt-BR" sz="8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20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Salmo 63.3</a:t>
            </a:r>
          </a:p>
          <a:p>
            <a:pPr algn="ctr"/>
            <a:endParaRPr lang="pt-BR" sz="14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93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0"/>
            <a:ext cx="54006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93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Música\Metais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4968552" cy="492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700677" y="267494"/>
            <a:ext cx="511256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CONJUNTO</a:t>
            </a:r>
          </a:p>
          <a:p>
            <a:pPr algn="ctr"/>
            <a:r>
              <a:rPr lang="pt-BR" sz="6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METAIS</a:t>
            </a:r>
          </a:p>
          <a:p>
            <a:pPr algn="ctr"/>
            <a:endParaRPr lang="pt-BR" sz="66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254 – GRANDIOSO ÉS TU!</a:t>
            </a:r>
          </a:p>
        </p:txBody>
      </p:sp>
      <p:pic>
        <p:nvPicPr>
          <p:cNvPr id="2050" name="Picture 2" descr="C:\Users\Euclécio\Downloads\Música\Pautinha02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64135"/>
            <a:ext cx="331236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03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19466" y="195486"/>
            <a:ext cx="856895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SENHOR, MEU DEUS, QUANDO EU, MARAVILHADO,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CONTEMPLO A TUA IMENSA CRIAÇÃO.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TERRA E O MAR E O CÉU TODO ESTRELADO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ME VÊM FALAR DA TUA PERFEIÇÃO.</a:t>
            </a:r>
          </a:p>
          <a:p>
            <a:endParaRPr lang="pt-BR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ENTÃO MINH’ALMA CANTA A TI, SENHOR: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GRANDIOSO ÉS TU... GRANDIOSO ÉS TU.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ENTÃO MINH’ALMA CANTA A TI, SENHOR: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GRANDIOSO ÉS TU... GRANDIOSO ÉS TU!</a:t>
            </a:r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78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19466" y="195486"/>
            <a:ext cx="856895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E, QUANDO PENSO QUANTO DEUS ME AMA, 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EM MEU LUGAR NA CRUZ JESUS SOFREU, 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GRATIDÃO MEU CORAÇÃO INFLAMA, 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POIS FOI POR MIM QUE ELE PADECEU.</a:t>
            </a:r>
          </a:p>
          <a:p>
            <a:endParaRPr lang="pt-BR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ENTÃO MINH’ALMA CANTA A TI, SENHOR:</a:t>
            </a:r>
            <a:b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GRANDIOSO ÉS TU... GRANDIOSO ÉS TU.</a:t>
            </a:r>
            <a:b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ENTÃO MINH’ALMA CANTA A TI, SENHOR:</a:t>
            </a:r>
            <a:b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GRANDIOSO ÉS TU... GRANDIOSO ÉS TU!</a:t>
            </a:r>
            <a:endParaRPr lang="pt-BR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08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19466" y="195486"/>
            <a:ext cx="856895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TUA PALAVRA VEIO REVELAR-ME </a:t>
            </a:r>
            <a:b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O ETERNO ALVO QUE DEVO ALCANÇAR. </a:t>
            </a:r>
            <a:b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COM TANTAS BÊNÇÃOS, VENS PRESENTEAR-ME. </a:t>
            </a:r>
            <a:b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latin typeface="Impact" panose="020B0806030902050204" pitchFamily="34" charset="0"/>
              </a:rPr>
              <a:t>ETERNAMENTE HEI DE TE LOUVAR.</a:t>
            </a:r>
          </a:p>
          <a:p>
            <a:endParaRPr lang="pt-BR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r"/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ENTÃO MINH’ALMA CANTA A TI, SENHOR:</a:t>
            </a:r>
            <a:b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GRANDIOSO ÉS TU... GRANDIOSO ÉS TU.</a:t>
            </a:r>
            <a:b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ENTÃO MINH’ALMA CANTA A TI, SENHOR:</a:t>
            </a:r>
            <a:b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GRANDIOSO ÉS TU... GRANDIOSO ÉS TU!</a:t>
            </a:r>
            <a:endParaRPr lang="pt-BR" sz="3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08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uclécio\Pictures\Chamada\Sig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3478"/>
            <a:ext cx="3816424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0" y="3507854"/>
            <a:ext cx="9144000" cy="132343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LUCAS 19.39-44</a:t>
            </a:r>
            <a:endParaRPr lang="pt-BR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58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95486"/>
            <a:ext cx="9144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DO MEIO DA MULTIDÃO,</a:t>
            </a:r>
          </a:p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ALGUNS RELIGIOSOS INSISTIRAM</a:t>
            </a:r>
          </a:p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DIZENDO: MESTRE!</a:t>
            </a:r>
          </a:p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PEÇA AOS TEUS DISCÍPULOS </a:t>
            </a:r>
          </a:p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FIQUEM QUIETOS.</a:t>
            </a:r>
          </a:p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ENTÃO, JESUS RESPONDEU:</a:t>
            </a:r>
          </a:p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 ELES SE CALAREM,</a:t>
            </a:r>
          </a:p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AS PEDRAS GRITARÃO.</a:t>
            </a:r>
            <a:endParaRPr lang="pt-BR" sz="3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88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411510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AO APROXIMAR-SE DE JERUSALÉM,</a:t>
            </a:r>
          </a:p>
          <a:p>
            <a:pPr algn="ctr"/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VENDO A CIDADE, ELE CHOROU.</a:t>
            </a:r>
          </a:p>
          <a:p>
            <a:pPr algn="ctr"/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ENTÃO, DISSE: SE VOCÊ ENTENDESSE</a:t>
            </a:r>
          </a:p>
          <a:p>
            <a:pPr algn="ctr"/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QUE É NECESSÁRIO</a:t>
            </a:r>
          </a:p>
          <a:p>
            <a:pPr algn="ctr"/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PARA EXPERIMENTAR A PAZ...</a:t>
            </a:r>
          </a:p>
          <a:p>
            <a:pPr algn="ctr"/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MAS, OS TEUS OLHOS ESTÃO</a:t>
            </a:r>
          </a:p>
          <a:p>
            <a:pPr algn="ctr"/>
            <a:r>
              <a:rPr lang="pt-BR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ENCOBERTOS.</a:t>
            </a: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94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95486"/>
            <a:ext cx="91440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SOBRE TI VIRÃO DIAS NOS QUAIS</a:t>
            </a:r>
          </a:p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OS TEUS INIMIGOS TE CERCARÃO</a:t>
            </a:r>
          </a:p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COM TRINCHEIRAS POR TODOS OS LADOS.</a:t>
            </a:r>
          </a:p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ELES APERTARÃO O CERCO.</a:t>
            </a:r>
          </a:p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ELES ARRASTARÃO VOCÊ COM SUA FAMÍLIA. </a:t>
            </a:r>
          </a:p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NÃO DEIXARÃO PEDRA SOBRE PEDRA,</a:t>
            </a:r>
          </a:p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POIS NÃO RECONHECESTE AQUELE</a:t>
            </a:r>
          </a:p>
          <a:p>
            <a:pPr algn="ctr"/>
            <a:r>
              <a:rPr lang="pt-BR" sz="3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TE VISITOU.</a:t>
            </a:r>
          </a:p>
        </p:txBody>
      </p:sp>
    </p:spTree>
    <p:extLst>
      <p:ext uri="{BB962C8B-B14F-4D97-AF65-F5344CB8AC3E}">
        <p14:creationId xmlns:p14="http://schemas.microsoft.com/office/powerpoint/2010/main" val="384880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Música\Metais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4968552" cy="492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700677" y="267494"/>
            <a:ext cx="51125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CONJUNTO</a:t>
            </a:r>
          </a:p>
          <a:p>
            <a:pPr algn="ctr"/>
            <a:r>
              <a:rPr lang="pt-BR" sz="6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METAIS</a:t>
            </a:r>
          </a:p>
          <a:p>
            <a:pPr algn="ctr"/>
            <a:endParaRPr lang="pt-BR" sz="66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2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194 – COMO TU QUERES</a:t>
            </a:r>
          </a:p>
          <a:p>
            <a:pPr algn="ctr"/>
            <a:r>
              <a:rPr lang="pt-BR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 SOU TEU!</a:t>
            </a:r>
          </a:p>
        </p:txBody>
      </p:sp>
      <p:pic>
        <p:nvPicPr>
          <p:cNvPr id="2050" name="Picture 2" descr="C:\Users\Euclécio\Downloads\Música\Pautinha02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64135"/>
            <a:ext cx="331236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1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26742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COMO TU QUERES, SENHOR, SOU TEU.</a:t>
            </a:r>
            <a:br>
              <a:rPr lang="pt-BR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TU ÉS O OLEIRO. BARRO SOU EU.</a:t>
            </a:r>
            <a:br>
              <a:rPr lang="pt-BR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QUEBRA E TRANSFORMA </a:t>
            </a:r>
          </a:p>
          <a:p>
            <a:pPr algn="ctr"/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ATÉ QUE ENFIM... TUA VONTADE </a:t>
            </a:r>
          </a:p>
          <a:p>
            <a:pPr algn="ctr"/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 CUMPRA EM MIM.</a:t>
            </a:r>
            <a:endParaRPr lang="pt-BR" sz="4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3074" name="Picture 2" descr="C:\Users\Euclécio\Downloads\Música\Metais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147814"/>
            <a:ext cx="4176464" cy="199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04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52755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0" y="365187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MOMENTO DA PALAVRA</a:t>
            </a:r>
          </a:p>
        </p:txBody>
      </p:sp>
    </p:spTree>
    <p:extLst>
      <p:ext uri="{BB962C8B-B14F-4D97-AF65-F5344CB8AC3E}">
        <p14:creationId xmlns:p14="http://schemas.microsoft.com/office/powerpoint/2010/main" val="363016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Música\Metais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4968552" cy="492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700677" y="267494"/>
            <a:ext cx="51125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CONJUNTO</a:t>
            </a:r>
          </a:p>
          <a:p>
            <a:pPr algn="ctr"/>
            <a:r>
              <a:rPr lang="pt-BR" sz="6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METAIS</a:t>
            </a:r>
          </a:p>
          <a:p>
            <a:pPr algn="ctr"/>
            <a:endParaRPr lang="pt-BR" sz="6600" dirty="0" smtClean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200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221 – SENHOR PORQUE ME</a:t>
            </a:r>
          </a:p>
          <a:p>
            <a:pPr algn="ctr"/>
            <a:r>
              <a:rPr lang="pt-BR" sz="36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GUARDA TUA MÃO!</a:t>
            </a:r>
          </a:p>
        </p:txBody>
      </p:sp>
      <p:pic>
        <p:nvPicPr>
          <p:cNvPr id="2050" name="Picture 2" descr="C:\Users\Euclécio\Downloads\Música\Pautinha02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64135"/>
            <a:ext cx="331236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88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95536" y="0"/>
            <a:ext cx="83529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SENHOR, PORQUE ME GUARDA A TUA MÃO,</a:t>
            </a:r>
          </a:p>
          <a:p>
            <a: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CONFIO EM TI. PORQUE BEM SEI QUE TEU QUERER</a:t>
            </a:r>
            <a:b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BOM, CONFIO EM TI.</a:t>
            </a:r>
            <a:b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TU DÁS CORAGEM, VENCES O TEMOR.</a:t>
            </a:r>
            <a:b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LOUVOR A TI, POR TEU IMENSO AMOR!</a:t>
            </a:r>
          </a:p>
          <a:p>
            <a:pPr algn="r"/>
            <a: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SENHOR, PORQUE TU ÉS MEU SALVADOR,</a:t>
            </a:r>
          </a:p>
          <a:p>
            <a:pPr algn="r"/>
            <a: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CONFIO EM TI. PORQUE POR MIM PASSASTE</a:t>
            </a:r>
            <a:b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TANTA DOR, CONFIO EM TI.</a:t>
            </a:r>
            <a:b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 MORTE ME LIVRASTE PELA CRUZ.</a:t>
            </a:r>
            <a:b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Ó FAZE-ME HUMILDE, MEU JESUS!</a:t>
            </a:r>
            <a:endParaRPr lang="pt-BR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24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04298" y="0"/>
            <a:ext cx="83529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PORQUE AO PAI POR MIM SUPLICARÁS,</a:t>
            </a:r>
          </a:p>
          <a:p>
            <a: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CONFIO EM TI. PORQUE COM TEU PODER</a:t>
            </a:r>
            <a:b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COMIGO ESTÁS, CONFIO EM TI.</a:t>
            </a:r>
            <a:b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SENDO TENTADO, OLHO PARA TI.</a:t>
            </a:r>
            <a:b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TU ÉS, SENHOR, REFÚGIO MEU AQUI.</a:t>
            </a:r>
          </a:p>
          <a:p>
            <a:pPr algn="r"/>
            <a: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 BEM QUE MEU CAMINHO EU IGNORAR,</a:t>
            </a:r>
          </a:p>
          <a:p>
            <a:pPr algn="r"/>
            <a: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CONFIO EM TI. PORQUE TEUS PLANOS </a:t>
            </a:r>
          </a:p>
          <a:p>
            <a:pPr algn="r"/>
            <a: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VAIS CONCRETIZAR, CONFIO EM TI.</a:t>
            </a:r>
            <a:b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POR ME GUIARES, NÃO PRECISO VER,</a:t>
            </a:r>
            <a:b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NEM MESMO SEMPRE TUDO ENTENDER! </a:t>
            </a:r>
            <a:endParaRPr lang="pt-BR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93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Downloads\Responsabilida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7310" cy="365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0" y="365187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/>
              </a:rPr>
              <a:t>♥♥ </a:t>
            </a:r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OFERTA </a:t>
            </a:r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/>
              </a:rPr>
              <a:t>♥♥</a:t>
            </a:r>
            <a:endParaRPr lang="pt-BR" sz="4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ALMOÇO &amp; INVESTIMENTOS NA COMUNIDADE</a:t>
            </a:r>
            <a:endParaRPr lang="pt-BR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06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Música\Metais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4968552" cy="492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700677" y="267494"/>
            <a:ext cx="51125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CONJUNTO</a:t>
            </a:r>
          </a:p>
          <a:p>
            <a:pPr algn="ctr"/>
            <a:r>
              <a:rPr lang="pt-BR" sz="6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METAIS</a:t>
            </a:r>
          </a:p>
          <a:p>
            <a:pPr algn="ctr"/>
            <a:endParaRPr lang="pt-BR" sz="66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endParaRPr lang="pt-BR" sz="1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237 – GRAÇAS DOU</a:t>
            </a:r>
          </a:p>
          <a:p>
            <a:pPr algn="ctr"/>
            <a:r>
              <a:rPr lang="pt-BR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POR ESTA VIDA!</a:t>
            </a:r>
          </a:p>
        </p:txBody>
      </p:sp>
      <p:pic>
        <p:nvPicPr>
          <p:cNvPr id="2050" name="Picture 2" descr="C:\Users\Euclécio\Downloads\Música\Pautinha02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64135"/>
            <a:ext cx="331236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33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339502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GRAÇAS DOU POR ESTA VIDA,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PELO BEM QUE REVELOU.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GRAÇAS DOU PELO FUTURO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 POR TUDO QUE PASSOU.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PELAS BÊNÇÃOS DERRAMADAS,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PELA DOR, PELA AFLIÇÃO,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PELAS GRAÇAS REVELADAS,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GRAÇAS DOU PELO PERDÃO.</a:t>
            </a:r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89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GRAÇAS PELO AZUL CELESTE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 POR NUVENS QUE HÁ TAMBÉM.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PELAS ROSAS NO CAMINHO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 OS ESPINHOS QUE ELAS TÊM.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PELA ESCURIDÃO DA NOITE,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PELA ESTRELA QUE BRILHOU.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PELA PRECE RESPONDIDA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 A ESPERANÇA QUE FALHOU.</a:t>
            </a:r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05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PELA CRUZ E SOFRIMENTO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 PELA RESSURREIÇÃO.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PELO AMOR QUE É SEM MEDIDA, PELA PAZ NO CORAÇÃO.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PELA LÁGRIMA VERTIDA 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 O CONSOLO QUE É SEM PAR.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PELO DOM DA ETERNA VIDA SEMPRE GRAÇAS HEI DE DAR.</a:t>
            </a:r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40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uclécio\Desktop\Decalque\GratidãoGifAnimado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5485"/>
            <a:ext cx="5688632" cy="4764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50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Euclécio\Pictures\Avisos\EscrevaAí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3395" y="0"/>
            <a:ext cx="4235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4143" y="3579461"/>
            <a:ext cx="5940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RECADOS!</a:t>
            </a:r>
            <a:endParaRPr lang="pt-BR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504948"/>
            <a:ext cx="3096344" cy="271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2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:\Gifs\Comunidade\Colheita\zz0240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5486"/>
            <a:ext cx="6048672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0" y="3939902"/>
            <a:ext cx="9144000" cy="92333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VALORIZANDO AS OFERTAS!</a:t>
            </a:r>
            <a:endParaRPr lang="pt-BR" sz="5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43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53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5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61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38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Euclécio\Pictures\Avisos\EscrevaAí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1974106" cy="239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835696" y="413967"/>
            <a:ext cx="5940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RECADOS!</a:t>
            </a:r>
            <a:endParaRPr lang="pt-BR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6857" y="78631"/>
            <a:ext cx="1417559" cy="208823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2411760" y="1844642"/>
            <a:ext cx="54726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SEGUNDA ÀS 20h, </a:t>
            </a:r>
          </a:p>
          <a:p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ESTUDO BÍBLICO, GIOVANI E MÁRIS.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TERÇA 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ÀS 20h, PRESBITÉRIO </a:t>
            </a:r>
            <a:endParaRPr lang="pt-B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PAROQUIAL 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EM GUARATUBA.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QUARTA ÀS 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14h30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, 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OASE.</a:t>
            </a:r>
            <a:endParaRPr lang="pt-B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QUINTA ÀS 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19h15, JELIB.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RECEPÇÃO!!!</a:t>
            </a:r>
            <a:endParaRPr lang="pt-B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16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3507854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-19437" y="3507854"/>
            <a:ext cx="91634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INTERCESSÃO, ORAÇÃO </a:t>
            </a:r>
          </a:p>
          <a:p>
            <a:pPr algn="ctr"/>
            <a:r>
              <a:rPr lang="pt-BR" sz="48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FINAL &amp; PAI NOSSO</a:t>
            </a:r>
            <a:endParaRPr lang="pt-BR" sz="48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24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" y="123478"/>
            <a:ext cx="8834949" cy="502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8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718980"/>
            <a:ext cx="8136903" cy="3275543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1475656" y="195486"/>
            <a:ext cx="7488832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200" dirty="0" smtClean="0">
                <a:solidFill>
                  <a:srgbClr val="002060"/>
                </a:solidFill>
                <a:latin typeface="Impact" panose="020B0806030902050204" pitchFamily="34" charset="0"/>
              </a:rPr>
              <a:t>PARABÉNS PRA VOCÊ, NESTA DATA QUERIDA,</a:t>
            </a:r>
          </a:p>
          <a:p>
            <a:pPr algn="r"/>
            <a:r>
              <a:rPr lang="pt-BR" sz="3200" dirty="0" smtClean="0">
                <a:solidFill>
                  <a:srgbClr val="002060"/>
                </a:solidFill>
                <a:latin typeface="Impact" panose="020B0806030902050204" pitchFamily="34" charset="0"/>
              </a:rPr>
              <a:t>MUITAS FELICIDADES, MUITOS ANOS DE VIDA.</a:t>
            </a:r>
          </a:p>
          <a:p>
            <a:pPr algn="r"/>
            <a:endParaRPr lang="pt-BR" sz="1200" dirty="0" smtClean="0">
              <a:solidFill>
                <a:srgbClr val="002060"/>
              </a:solidFill>
              <a:latin typeface="Impact" panose="020B0806030902050204" pitchFamily="34" charset="0"/>
            </a:endParaRPr>
          </a:p>
          <a:p>
            <a:pPr algn="r"/>
            <a:r>
              <a:rPr lang="pt-BR" sz="3200" dirty="0" smtClean="0">
                <a:solidFill>
                  <a:srgbClr val="002060"/>
                </a:solidFill>
                <a:latin typeface="Impact" panose="020B0806030902050204" pitchFamily="34" charset="0"/>
              </a:rPr>
              <a:t>COM DEUS AO SEU LADO, </a:t>
            </a:r>
          </a:p>
          <a:p>
            <a:pPr algn="r"/>
            <a:r>
              <a:rPr lang="pt-BR" sz="3200" dirty="0" smtClean="0">
                <a:solidFill>
                  <a:srgbClr val="002060"/>
                </a:solidFill>
                <a:latin typeface="Impact" panose="020B0806030902050204" pitchFamily="34" charset="0"/>
              </a:rPr>
              <a:t>NESTE NOVO PORVIR,</a:t>
            </a:r>
          </a:p>
          <a:p>
            <a:pPr algn="r"/>
            <a:r>
              <a:rPr lang="pt-BR" sz="3200" dirty="0" smtClean="0">
                <a:solidFill>
                  <a:srgbClr val="002060"/>
                </a:solidFill>
                <a:latin typeface="Impact" panose="020B0806030902050204" pitchFamily="34" charset="0"/>
              </a:rPr>
              <a:t>QUE A VIDA LHE SEJA </a:t>
            </a:r>
          </a:p>
          <a:p>
            <a:pPr algn="r"/>
            <a:r>
              <a:rPr lang="pt-BR" sz="3200" dirty="0" smtClean="0">
                <a:solidFill>
                  <a:srgbClr val="002060"/>
                </a:solidFill>
                <a:latin typeface="Impact" panose="020B0806030902050204" pitchFamily="34" charset="0"/>
              </a:rPr>
              <a:t>UM ETERNO SORRIR.</a:t>
            </a:r>
            <a:endParaRPr lang="pt-BR" sz="3200" dirty="0">
              <a:solidFill>
                <a:srgbClr val="00206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61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Música\Metais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4968552" cy="4928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131840" y="478976"/>
            <a:ext cx="51125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CONJUNTO</a:t>
            </a:r>
          </a:p>
          <a:p>
            <a:pPr algn="ctr"/>
            <a:r>
              <a:rPr lang="pt-BR" sz="6600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METAIS</a:t>
            </a:r>
          </a:p>
          <a:p>
            <a:pPr algn="ctr"/>
            <a:endParaRPr lang="pt-BR" sz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MISSÃO EVANGÉLICA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UNIÃO CRISTÃ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JOINVILLE/SC</a:t>
            </a:r>
          </a:p>
        </p:txBody>
      </p:sp>
      <p:sp>
        <p:nvSpPr>
          <p:cNvPr id="2" name="CaixaDeTexto 1"/>
          <p:cNvSpPr txBox="1"/>
          <p:nvPr/>
        </p:nvSpPr>
        <p:spPr>
          <a:xfrm rot="16200000">
            <a:off x="6387584" y="2063919"/>
            <a:ext cx="51435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POSLÚDIO</a:t>
            </a:r>
            <a:endParaRPr lang="pt-BR" sz="600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00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7494"/>
            <a:ext cx="8136904" cy="4037058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-1" y="4304552"/>
            <a:ext cx="91440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ABENÇOA, SENHOR, O MINISTÉRIO MUSICAL DOS METAIS!</a:t>
            </a:r>
            <a:endParaRPr lang="pt-BR" sz="3000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09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5486"/>
            <a:ext cx="8496944" cy="4948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2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</TotalTime>
  <Words>446</Words>
  <Application>Microsoft Office PowerPoint</Application>
  <PresentationFormat>Apresentação na tela (16:9)</PresentationFormat>
  <Paragraphs>148</Paragraphs>
  <Slides>45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slides</vt:lpstr>
      </vt:variant>
      <vt:variant>
        <vt:i4>45</vt:i4>
      </vt:variant>
    </vt:vector>
  </HeadingPairs>
  <TitlesOfParts>
    <vt:vector size="49" baseType="lpstr">
      <vt:lpstr>Tema do Office</vt:lpstr>
      <vt:lpstr>1_Tema do Office</vt:lpstr>
      <vt:lpstr>2_Tema do Office</vt:lpstr>
      <vt:lpstr>3_Tema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Euclécio</dc:creator>
  <cp:lastModifiedBy>Euclécio</cp:lastModifiedBy>
  <cp:revision>34</cp:revision>
  <dcterms:created xsi:type="dcterms:W3CDTF">2019-03-21T11:47:58Z</dcterms:created>
  <dcterms:modified xsi:type="dcterms:W3CDTF">2019-04-12T18:07:37Z</dcterms:modified>
</cp:coreProperties>
</file>