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66" r:id="rId5"/>
    <p:sldId id="263" r:id="rId6"/>
    <p:sldId id="282" r:id="rId7"/>
    <p:sldId id="283" r:id="rId8"/>
    <p:sldId id="284" r:id="rId9"/>
    <p:sldId id="285" r:id="rId10"/>
    <p:sldId id="279" r:id="rId11"/>
    <p:sldId id="280" r:id="rId12"/>
    <p:sldId id="281" r:id="rId13"/>
    <p:sldId id="270" r:id="rId14"/>
    <p:sldId id="260" r:id="rId15"/>
    <p:sldId id="261" r:id="rId16"/>
    <p:sldId id="262" r:id="rId17"/>
    <p:sldId id="258" r:id="rId18"/>
    <p:sldId id="256" r:id="rId19"/>
    <p:sldId id="257" r:id="rId20"/>
    <p:sldId id="259" r:id="rId21"/>
    <p:sldId id="288" r:id="rId22"/>
    <p:sldId id="286" r:id="rId23"/>
    <p:sldId id="287" r:id="rId24"/>
    <p:sldId id="289" r:id="rId25"/>
    <p:sldId id="273" r:id="rId26"/>
    <p:sldId id="276" r:id="rId27"/>
    <p:sldId id="277" r:id="rId28"/>
    <p:sldId id="278" r:id="rId29"/>
    <p:sldId id="290" r:id="rId30"/>
    <p:sldId id="291" r:id="rId31"/>
    <p:sldId id="292" r:id="rId32"/>
    <p:sldId id="293" r:id="rId33"/>
    <p:sldId id="271" r:id="rId34"/>
    <p:sldId id="272" r:id="rId35"/>
    <p:sldId id="267" r:id="rId36"/>
    <p:sldId id="275" r:id="rId37"/>
    <p:sldId id="274" r:id="rId3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3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55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34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3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4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4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2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5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049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91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03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17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7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99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83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03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34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C4057-B3A4-4E5F-B84C-D0C63B7213CD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DD71-A01A-43F3-876B-EC4F77EB7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A9D3-5B89-4E9D-B0B1-64C3519A10E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DA8E7-CB0D-4D2E-B0AC-32F0151C7A3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400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uclécio\Downloads\Música\Metai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" y="123478"/>
            <a:ext cx="7360261" cy="50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76056" y="3939902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LOUVOR</a:t>
            </a:r>
            <a:endParaRPr lang="pt-BR" sz="6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267493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GRUPO ESPERANÇA</a:t>
            </a:r>
          </a:p>
          <a:p>
            <a:pPr algn="ctr"/>
            <a:r>
              <a:rPr lang="pt-B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COMUNIDADE DE ESTRADA D’OESTE</a:t>
            </a:r>
            <a:endParaRPr lang="pt-BR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uclécio\Pictures\Chamada\Sig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3478"/>
            <a:ext cx="381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3507854"/>
            <a:ext cx="9144000" cy="132343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JOÃO 12.1-8</a:t>
            </a:r>
            <a:endParaRPr lang="pt-B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950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JESUS FOI CONVIDADO PARA UM JANTAR.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OS DISCÍPULOS ESTAVAM PRESENTES.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LÁZARO ERA O ANFITRIÃO. 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MARTA ESTAVA SERVINDO À MESA.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DE REPENTE, MARIA DERRAMOU UM PERFUME MUITO CARO SOBRE OS PÉS DE JESUS. 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EM SEGUIDA, ENXUGOU OS PÉS DO MESTRE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COM SEUS CABELOS.</a:t>
            </a:r>
            <a:endParaRPr lang="pt-BR" sz="36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5552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O AMBIENTE FICOU TODO PERFUMADO.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NESSE MOMENTO, JUDAS TOMOU A PALAVRA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E DISSE: PODERÍAMOS TER USADO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TAL DINHEIRO PARA AJUDAR OS POBRES.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FATO É QUE JUDAS NÃO TINHA COMPAIXÃO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PELOS POBRES. ANTES, METIA A MÃO NA BOLSA,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TIRANDO DE LÁ DINHEIRO EM BENEFÍCIO PRÓPRIO.</a:t>
            </a:r>
            <a:endParaRPr lang="pt-BR" sz="36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5552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JESUS, PORÉM, DEFENDEU MARIA DIZENDO: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NÃO A QUESTIONEM, POIS ELA PREPARA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A MINHA DESPEDIDA. 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JESUS CONTINUOU: SEMPRE 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HAVERÁ POBRES PARA SEREM AJUDADOS.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ENTRETANTO, A MINHA PRESENÇA</a:t>
            </a:r>
          </a:p>
          <a:p>
            <a:pPr algn="ctr"/>
            <a:r>
              <a:rPr lang="pt-BR" sz="3600" dirty="0" smtClean="0">
                <a:solidFill>
                  <a:schemeClr val="bg2"/>
                </a:solidFill>
                <a:latin typeface="Impact" panose="020B0806030902050204" pitchFamily="34" charset="0"/>
              </a:rPr>
              <a:t>ENTRE VOCÊS É LIMITADA.</a:t>
            </a:r>
          </a:p>
        </p:txBody>
      </p:sp>
    </p:spTree>
    <p:extLst>
      <p:ext uri="{BB962C8B-B14F-4D97-AF65-F5344CB8AC3E}">
        <p14:creationId xmlns:p14="http://schemas.microsoft.com/office/powerpoint/2010/main" val="38488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393"/>
            <a:ext cx="6777186" cy="51371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17" y="3820061"/>
            <a:ext cx="4180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LÁZARO</a:t>
            </a:r>
            <a:endParaRPr lang="pt-BR" sz="8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03598"/>
            <a:ext cx="857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535" y="342388"/>
            <a:ext cx="857250" cy="6096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17" y="3820061"/>
            <a:ext cx="4180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MARTA</a:t>
            </a:r>
            <a:endParaRPr lang="pt-BR" sz="8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63319" y="3723878"/>
            <a:ext cx="4180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JUDAS</a:t>
            </a:r>
            <a:endParaRPr lang="pt-BR" sz="8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55526"/>
            <a:ext cx="857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75"/>
            <a:ext cx="7416824" cy="515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uclécio\Downloads\Música\Metai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" y="123478"/>
            <a:ext cx="7360261" cy="50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76056" y="3939902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PRELÚDIO</a:t>
            </a:r>
            <a:endParaRPr lang="pt-BR" sz="6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267493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GRUPO ESPERANÇA</a:t>
            </a:r>
          </a:p>
          <a:p>
            <a:pPr algn="ctr"/>
            <a:r>
              <a:rPr lang="pt-B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COMUNIDADE DE ESTRADA D’OESTE</a:t>
            </a:r>
            <a:endParaRPr lang="pt-BR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uclécio\Downloads\Música\Metai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" y="123478"/>
            <a:ext cx="7360261" cy="50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76056" y="3939902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LOUVOR</a:t>
            </a:r>
            <a:endParaRPr lang="pt-BR" sz="6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267493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GRUPO ESPERANÇA</a:t>
            </a:r>
          </a:p>
          <a:p>
            <a:pPr algn="ctr"/>
            <a:r>
              <a:rPr lang="pt-B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COMUNIDADE DE ESTRADA D’OESTE</a:t>
            </a:r>
            <a:endParaRPr lang="pt-BR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uclécio\Downloads\Fundo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48351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51 ANOS</a:t>
            </a:r>
            <a:endParaRPr lang="pt-BR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39752" y="1683847"/>
            <a:ext cx="432048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HOMENAGEADO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39752" y="2427734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LAURO</a:t>
            </a:r>
          </a:p>
          <a:p>
            <a:pPr algn="ctr"/>
            <a:r>
              <a:rPr lang="pt-B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MERKLE</a:t>
            </a:r>
            <a:endParaRPr lang="pt-BR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28997"/>
            <a:ext cx="4320480" cy="4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4648355" cy="46085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0" y="525036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EU E A MINHA</a:t>
            </a:r>
          </a:p>
          <a:p>
            <a:pPr algn="ctr"/>
            <a:r>
              <a:rPr lang="pt-BR" sz="8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CASA</a:t>
            </a:r>
          </a:p>
          <a:p>
            <a:pPr algn="ctr"/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SERVIREMOS AO</a:t>
            </a:r>
          </a:p>
          <a:p>
            <a:pPr algn="ctr"/>
            <a:r>
              <a:rPr lang="pt-BR" sz="5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SENHOR!</a:t>
            </a:r>
          </a:p>
          <a:p>
            <a:pPr algn="ctr"/>
            <a:r>
              <a:rPr lang="pt-B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Josué 24.15</a:t>
            </a: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uclécio\Downloads\Música\Metai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" y="123478"/>
            <a:ext cx="7360261" cy="50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76056" y="3939902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LOUVOR</a:t>
            </a:r>
            <a:endParaRPr lang="pt-BR" sz="6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267493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GRUPO ESPERANÇA</a:t>
            </a:r>
          </a:p>
          <a:p>
            <a:pPr algn="ctr"/>
            <a:r>
              <a:rPr lang="pt-B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COMUNIDADE DE ESTRADA D’OESTE</a:t>
            </a:r>
            <a:endParaRPr lang="pt-BR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uclécio\Pictures\Avisos\EscrevaA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95" y="0"/>
            <a:ext cx="4235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143" y="3579461"/>
            <a:ext cx="5940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RECADOS!</a:t>
            </a:r>
            <a:endParaRPr lang="pt-BR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04948"/>
            <a:ext cx="3096344" cy="27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33060"/>
            <a:ext cx="609600" cy="7334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1102" flipV="1">
            <a:off x="557406" y="371257"/>
            <a:ext cx="609600" cy="7334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647">
            <a:off x="3722636" y="3339824"/>
            <a:ext cx="609600" cy="7334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374670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ESTUDO BÍBLICO, QUARTA-FEIRA, </a:t>
            </a:r>
          </a:p>
          <a:p>
            <a:r>
              <a:rPr lang="pt-B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DIA 10 ÀS 19h30.</a:t>
            </a:r>
            <a:endParaRPr lang="pt-B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99792" y="1711924"/>
            <a:ext cx="6660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CULTO COM CEIA, </a:t>
            </a:r>
          </a:p>
          <a:p>
            <a:r>
              <a:rPr 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SÁBADO DE ALELUIA, </a:t>
            </a:r>
          </a:p>
          <a:p>
            <a:r>
              <a:rPr 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DIA 20 ÀS 19h30.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33038" y="3435846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CULTO INFANTIL, </a:t>
            </a:r>
          </a:p>
          <a:p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SÁBADO, DIA 27 ÀS 14h.</a:t>
            </a:r>
            <a:endParaRPr lang="pt-BR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uclécio\Downloads\Responsabil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10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65187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♥♥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OFERTA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/>
              </a:rPr>
              <a:t>♥♥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ALMOÇO &amp; INVESTIMENTO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950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TUDO A TI, JESUS, CONSAGRO.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TUDO, TUDO DEIXAREI.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RESOLUTO, MAS SUBMISSO,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SEMPRE A TI EU SEGUIREI.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TUDO DEIXAREI. TUDO ENTREGAREI.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SIM A TI, JESUS BONDOSO,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SEMPRE SEGUIREI!</a:t>
            </a:r>
            <a:endParaRPr lang="pt-BR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uclécio\Pictures\Chamada\BVi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19113"/>
            <a:ext cx="75723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3950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TUDO A TI, JESUS, CONSAGRO.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POIS EU SINTO O TEU AMOR.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TRANSFORMAR A MINHA VIDA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MEU CORAÇÃO, SENHOR.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TUDO DEIXAREI. TUDO ENTREGAREI.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SIM A TI, JESUS BONDOSO,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SEMPRE SEGUIREI!</a:t>
            </a:r>
            <a:endParaRPr lang="pt-BR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950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TUDO A TI, JESUS, CONSAGRO.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QUANTO GOZO, MEU SENHOR.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PAZ PERFEITA, PAZ COMPLETA,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GLÓRIA, GLÓRIA AO SALVADOR.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TUDO DEIXAREI. TUDO ENTREGAREI.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SIM A TI, JESUS BONDOSO,</a:t>
            </a:r>
          </a:p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SEMPRE SEGUIREI!</a:t>
            </a:r>
            <a:endParaRPr lang="pt-BR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350785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9437" y="350785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INTERCESSÃO, ORAÇÃO </a:t>
            </a:r>
          </a:p>
          <a:p>
            <a:pPr algn="ctr"/>
            <a:r>
              <a:rPr lang="pt-BR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FINAL &amp; PAI NOSSO</a:t>
            </a:r>
            <a:endParaRPr lang="pt-BR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uclécio\Desktop\Decalque\B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8980"/>
            <a:ext cx="8136903" cy="327554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75656" y="195486"/>
            <a:ext cx="74888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PARABÉNS PRA VOCÊ, NESTA DATA QUERIDA,</a:t>
            </a:r>
          </a:p>
          <a:p>
            <a:pPr algn="r"/>
            <a:r>
              <a:rPr lang="pt-BR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MUITAS FELICIDADES, MUITOS ANOS DE VIDA.</a:t>
            </a:r>
          </a:p>
          <a:p>
            <a:pPr algn="r"/>
            <a:endParaRPr lang="pt-BR" sz="12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r"/>
            <a:r>
              <a:rPr lang="pt-BR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COM DEUS AO SEU LADO, </a:t>
            </a:r>
          </a:p>
          <a:p>
            <a:pPr algn="r"/>
            <a:r>
              <a:rPr lang="pt-BR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NESTE NOVO PORVIR,</a:t>
            </a:r>
          </a:p>
          <a:p>
            <a:pPr algn="r"/>
            <a:r>
              <a:rPr lang="pt-BR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QUE A VIDA LHE SEJA </a:t>
            </a:r>
          </a:p>
          <a:p>
            <a:pPr algn="r"/>
            <a:r>
              <a:rPr lang="pt-BR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UM ETERNO SORRIR.</a:t>
            </a:r>
            <a:endParaRPr lang="pt-BR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uclécio\Downloads\Música\Metai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" y="123478"/>
            <a:ext cx="7360261" cy="50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76056" y="3939902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POSLÚDIO</a:t>
            </a:r>
            <a:endParaRPr lang="pt-BR" sz="6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267493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GRUPO ESPERANÇA</a:t>
            </a:r>
          </a:p>
          <a:p>
            <a:pPr algn="ctr"/>
            <a:r>
              <a:rPr lang="pt-B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COMUNIDADE DE ESTRADA D’OESTE</a:t>
            </a:r>
            <a:endParaRPr lang="pt-BR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uclécio\Pictures\Chamada\BomAlmoç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8712968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7654"/>
            <a:ext cx="4392488" cy="29590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411510"/>
            <a:ext cx="9144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5º DOMINGO NA QUARESMA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16016" y="1696657"/>
            <a:ext cx="3600399" cy="2970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100" dirty="0" smtClean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CASO ALGUÉM QUEIRA </a:t>
            </a:r>
          </a:p>
          <a:p>
            <a:pPr algn="ctr"/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SER MEU DISCÍPULO...</a:t>
            </a:r>
          </a:p>
          <a:p>
            <a:pPr algn="ctr"/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♥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 A SI MESMO SE NEGUE.</a:t>
            </a:r>
          </a:p>
          <a:p>
            <a:pPr algn="ctr"/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♥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 TOME A SUA CRUZ.</a:t>
            </a:r>
          </a:p>
          <a:p>
            <a:pPr algn="ctr"/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♥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 SIGA-ME.</a:t>
            </a:r>
          </a:p>
          <a:p>
            <a:pPr algn="ctr"/>
            <a:endParaRPr lang="pt-BR" sz="700" dirty="0" smtClean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Mateus 16.24</a:t>
            </a:r>
          </a:p>
          <a:p>
            <a:pPr algn="ctr"/>
            <a:endParaRPr lang="pt-BR" sz="11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931" y="33950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BEM DE MANHÃ,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EMBORA O CÉU SERENO,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PAREÇA UM DIA CALMO ANUNCIAR.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VIGIA E ORA! O CORAÇÃO PEQUENO...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 TEMPORAL PODE ABRIGAR.</a:t>
            </a:r>
          </a:p>
          <a:p>
            <a:pPr algn="ctr"/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BEM DE MANHÃ</a:t>
            </a:r>
            <a:r>
              <a:rPr lang="pt-BR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SEM CESSAR...</a:t>
            </a:r>
          </a:p>
          <a:p>
            <a:pPr algn="ctr"/>
            <a:r>
              <a:rPr lang="pt-BR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</a:t>
            </a:r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IGIAR E ORAR!</a:t>
            </a:r>
            <a:endParaRPr lang="pt-BR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3950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AO MEIO-DIA,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ENQUANTO OS SONS DA TERRA,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ABAFAM MAIS DE DEUS A VOZ DE AMOR.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RECORRE A CRISTO. O CORAÇÃO DESCERRA...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GOZA PAZ COM O SENHOR.</a:t>
            </a:r>
          </a:p>
          <a:p>
            <a:pPr algn="ctr"/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BEM DE MANHÃ E SEM CESSAR...</a:t>
            </a:r>
          </a:p>
          <a:p>
            <a:pPr algn="ctr"/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VIGIAR E ORAR!</a:t>
            </a:r>
            <a:endParaRPr lang="pt-BR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4528" y="33950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DO DIA AO FIM, 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APÓS OS TEUS LIDARES, 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RELEMBRA AS BÊNÇÃOS DO CELESTE AMOR,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CONTANDO A DEUS PRAZERES E PESARES, 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TUA MÁGOA, A TUA DOR.</a:t>
            </a:r>
          </a:p>
          <a:p>
            <a:pPr algn="ctr"/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BEM DE MANHÃ E SEM CESSAR...</a:t>
            </a:r>
          </a:p>
          <a:p>
            <a:pPr algn="ctr"/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VIGIAR E ORAR!</a:t>
            </a:r>
            <a:endParaRPr lang="pt-BR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3985" y="33950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E, SEM CESSAR, 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VIGIA A TODO INSTANTE, 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POIS O INIMIGO ATACA SEM PARAR.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SÓ COM JESUS EM COMUNHÃO CONSTANTE,</a:t>
            </a:r>
            <a:b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PODEMOS SEMPRE TRIUNFAR.</a:t>
            </a:r>
          </a:p>
          <a:p>
            <a:pPr algn="ctr"/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BEM DE MANHÃ</a:t>
            </a:r>
            <a:r>
              <a:rPr lang="pt-BR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SEM CESSAR...</a:t>
            </a:r>
          </a:p>
          <a:p>
            <a:pPr algn="ctr"/>
            <a:r>
              <a:rPr lang="pt-B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VIGIAR E ORAR!</a:t>
            </a:r>
            <a:endParaRPr lang="pt-BR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2861719" cy="429994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48351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ORAÇÃO &amp; CONFISSÃO</a:t>
            </a:r>
            <a:endParaRPr lang="pt-BR" sz="7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61719" y="1995686"/>
            <a:ext cx="54546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TUA GRAÇA É MELHOR</a:t>
            </a:r>
          </a:p>
          <a:p>
            <a:pPr algn="ctr"/>
            <a:r>
              <a:rPr lang="pt-BR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A VIDA, POR ISSO</a:t>
            </a:r>
          </a:p>
          <a:p>
            <a:pPr algn="ctr"/>
            <a:r>
              <a:rPr lang="pt-BR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MEUS LÁBIOS TE LOUVAM.</a:t>
            </a:r>
          </a:p>
          <a:p>
            <a:pPr algn="ctr"/>
            <a:endParaRPr lang="pt-BR" sz="14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Salmo 63.3</a:t>
            </a:r>
            <a:endParaRPr lang="pt-BR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470</Words>
  <Application>Microsoft Office PowerPoint</Application>
  <PresentationFormat>Apresentação na tela (16:9)</PresentationFormat>
  <Paragraphs>117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Euclécio</dc:creator>
  <cp:lastModifiedBy>Euclécio</cp:lastModifiedBy>
  <cp:revision>13</cp:revision>
  <dcterms:created xsi:type="dcterms:W3CDTF">2019-03-21T11:47:58Z</dcterms:created>
  <dcterms:modified xsi:type="dcterms:W3CDTF">2019-03-22T21:51:03Z</dcterms:modified>
</cp:coreProperties>
</file>