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375" r:id="rId2"/>
    <p:sldId id="388" r:id="rId3"/>
    <p:sldId id="501" r:id="rId4"/>
    <p:sldId id="500" r:id="rId5"/>
    <p:sldId id="467" r:id="rId6"/>
    <p:sldId id="468" r:id="rId7"/>
    <p:sldId id="469" r:id="rId8"/>
    <p:sldId id="470" r:id="rId9"/>
    <p:sldId id="471" r:id="rId10"/>
    <p:sldId id="515" r:id="rId11"/>
    <p:sldId id="502" r:id="rId12"/>
    <p:sldId id="503" r:id="rId13"/>
    <p:sldId id="504" r:id="rId14"/>
    <p:sldId id="521" r:id="rId15"/>
    <p:sldId id="517" r:id="rId16"/>
    <p:sldId id="522" r:id="rId17"/>
    <p:sldId id="523" r:id="rId18"/>
    <p:sldId id="518" r:id="rId19"/>
    <p:sldId id="519" r:id="rId20"/>
    <p:sldId id="524" r:id="rId21"/>
    <p:sldId id="520" r:id="rId22"/>
    <p:sldId id="505" r:id="rId23"/>
    <p:sldId id="506" r:id="rId24"/>
    <p:sldId id="472" r:id="rId25"/>
    <p:sldId id="509" r:id="rId26"/>
    <p:sldId id="510" r:id="rId27"/>
    <p:sldId id="525" r:id="rId28"/>
    <p:sldId id="528" r:id="rId29"/>
    <p:sldId id="529" r:id="rId30"/>
    <p:sldId id="526" r:id="rId31"/>
    <p:sldId id="513" r:id="rId32"/>
    <p:sldId id="514" r:id="rId33"/>
    <p:sldId id="527" r:id="rId34"/>
    <p:sldId id="473" r:id="rId35"/>
    <p:sldId id="530" r:id="rId36"/>
    <p:sldId id="474" r:id="rId37"/>
    <p:sldId id="531" r:id="rId38"/>
    <p:sldId id="532" r:id="rId39"/>
    <p:sldId id="533" r:id="rId40"/>
    <p:sldId id="475" r:id="rId41"/>
    <p:sldId id="536" r:id="rId42"/>
    <p:sldId id="534" r:id="rId43"/>
    <p:sldId id="549" r:id="rId44"/>
    <p:sldId id="537" r:id="rId45"/>
    <p:sldId id="550" r:id="rId46"/>
    <p:sldId id="538" r:id="rId47"/>
    <p:sldId id="551" r:id="rId48"/>
    <p:sldId id="545" r:id="rId49"/>
    <p:sldId id="546" r:id="rId50"/>
    <p:sldId id="547" r:id="rId51"/>
    <p:sldId id="548" r:id="rId52"/>
    <p:sldId id="535" r:id="rId53"/>
    <p:sldId id="552" r:id="rId54"/>
    <p:sldId id="539" r:id="rId55"/>
    <p:sldId id="540" r:id="rId56"/>
    <p:sldId id="541" r:id="rId57"/>
    <p:sldId id="542" r:id="rId58"/>
    <p:sldId id="543" r:id="rId59"/>
    <p:sldId id="544" r:id="rId60"/>
    <p:sldId id="476" r:id="rId61"/>
    <p:sldId id="465" r:id="rId62"/>
  </p:sldIdLst>
  <p:sldSz cx="9144000" cy="6858000" type="screen4x3"/>
  <p:notesSz cx="10020300" cy="6888163"/>
  <p:custShowLst>
    <p:custShow name="Apresentação personalizada 1" id="0">
      <p:sldLst/>
    </p:custShow>
    <p:custShow name="Apresentação personalizada 2" id="1">
      <p:sldLst/>
    </p:custShow>
  </p:custShowLst>
  <p:defaultTextStyle>
    <a:defPPr>
      <a:defRPr lang="pt-BR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70" userDrawn="1">
          <p15:clr>
            <a:srgbClr val="A4A3A4"/>
          </p15:clr>
        </p15:guide>
        <p15:guide id="2" pos="315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EAEAEA"/>
    <a:srgbClr val="FFCCFF"/>
    <a:srgbClr val="00FFFF"/>
    <a:srgbClr val="FFFF00"/>
    <a:srgbClr val="FF0000"/>
    <a:srgbClr val="99CCF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5" autoAdjust="0"/>
    <p:restoredTop sz="86451" autoAdjust="0"/>
  </p:normalViewPr>
  <p:slideViewPr>
    <p:cSldViewPr>
      <p:cViewPr>
        <p:scale>
          <a:sx n="60" d="100"/>
          <a:sy n="60" d="100"/>
        </p:scale>
        <p:origin x="-1338" y="-72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74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170"/>
        <p:guide pos="315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41595" cy="34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effectLst/>
              </a:defRPr>
            </a:lvl1pPr>
          </a:lstStyle>
          <a:p>
            <a:endParaRPr lang="pt-BR" altLang="pt-BR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77097" y="0"/>
            <a:ext cx="4341595" cy="34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effectLst/>
              </a:defRPr>
            </a:lvl1pPr>
          </a:lstStyle>
          <a:p>
            <a:fld id="{AB60D4B4-BACF-414D-8C56-8339062A1022}" type="datetimeFigureOut">
              <a:rPr lang="pt-BR" altLang="pt-BR"/>
              <a:pPr/>
              <a:t>19/04/2019</a:t>
            </a:fld>
            <a:endParaRPr lang="pt-BR" altLang="pt-BR"/>
          </a:p>
        </p:txBody>
      </p:sp>
      <p:sp>
        <p:nvSpPr>
          <p:cNvPr id="1126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42161"/>
            <a:ext cx="4341595" cy="34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86" tIns="46192" rIns="92386" bIns="4619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300">
                <a:effectLst/>
              </a:defRPr>
            </a:lvl1pPr>
          </a:lstStyle>
          <a:p>
            <a:endParaRPr lang="pt-BR" altLang="pt-BR"/>
          </a:p>
        </p:txBody>
      </p:sp>
      <p:sp>
        <p:nvSpPr>
          <p:cNvPr id="1126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77097" y="6542161"/>
            <a:ext cx="4341595" cy="344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86" tIns="46192" rIns="92386" bIns="4619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300">
                <a:effectLst/>
              </a:defRPr>
            </a:lvl1pPr>
          </a:lstStyle>
          <a:p>
            <a:fld id="{8E13B959-715C-4DD7-95E4-A4CED1090CC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506206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41595" cy="3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>
            <a:lvl1pPr>
              <a:defRPr sz="13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56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78708" y="0"/>
            <a:ext cx="4341593" cy="3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87713" y="515938"/>
            <a:ext cx="3444875" cy="2584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6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35504" y="3271878"/>
            <a:ext cx="7349294" cy="309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756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43754"/>
            <a:ext cx="4341595" cy="3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b" anchorCtr="0" compatLnSpc="1">
            <a:prstTxWarp prst="textNoShape">
              <a:avLst/>
            </a:prstTxWarp>
          </a:bodyPr>
          <a:lstStyle>
            <a:lvl1pPr>
              <a:defRPr sz="13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56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78708" y="6543754"/>
            <a:ext cx="4341593" cy="344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86" tIns="46192" rIns="92386" bIns="4619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effectLst/>
              </a:defRPr>
            </a:lvl1pPr>
          </a:lstStyle>
          <a:p>
            <a:fld id="{40D994DF-2AC4-4EDF-8D3D-095CC53DB2F3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304993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D994DF-2AC4-4EDF-8D3D-095CC53DB2F3}" type="slidenum">
              <a:rPr lang="pt-BR" altLang="pt-BR" smtClean="0"/>
              <a:pPr/>
              <a:t>7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8503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FF00A3-4A2E-4C4C-AFFF-2F2E785C106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82362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9B167E-BCA0-4466-A032-DD834C84B5C8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00411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00FC72-CDCF-45E4-820F-09A3804DE49C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13718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9C5E23-AD14-4CD5-9984-70B3D612615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77847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85B85E-7D6D-4686-88F3-25BB31524BE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2744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30EC3C-2588-4D4F-B83A-E9B12403DC8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42603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736E06-23FB-482B-903C-D06EEF155457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5502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B8F794-07E3-46DD-99D6-62E81915755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82981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EC997A-FD21-47C5-B4E2-B42205C4F611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21023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B082F6-C8FD-4B29-BB26-63C197E9AD6F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44098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CE35EEC-3B36-44DA-83D6-3FE88E35A72E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253748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39015D-EBDB-4502-BD51-4170A4F15DDD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354998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/>
              </a:defRPr>
            </a:lvl1pPr>
          </a:lstStyle>
          <a:p>
            <a:fld id="{30BBB493-6E15-410E-925C-AC92998D6B3E}" type="slidenum">
              <a:rPr lang="pt-BR" altLang="pt-BR"/>
              <a:pPr/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2176463" y="1985963"/>
            <a:ext cx="549116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pt-BR" altLang="pt-BR" dirty="0">
              <a:effectLst>
                <a:outerShdw blurRad="38100" dist="38100" dir="2700000" algn="tl">
                  <a:srgbClr val="DDDDDD"/>
                </a:outerShdw>
              </a:effectLst>
            </a:endParaRPr>
          </a:p>
        </p:txBody>
      </p:sp>
      <p:pic>
        <p:nvPicPr>
          <p:cNvPr id="6" name="Imagem 5" descr="Resultado de imagem para cruz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Ó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meu Jesus,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mal tu cometeste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tão cruel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sentença recebeste?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Qual tua culpa?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Quais os teus pecados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tão castigados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?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Ó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meu Jesus, que mal Tu </a:t>
            </a: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cometeste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43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Anás segue interrogando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Pedro nega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Jesus.</a:t>
            </a:r>
          </a:p>
          <a:p>
            <a:pPr algn="ctr" eaLnBrk="1" hangingPunct="1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Jo 18.19-27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Evangelista João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967139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279" y="6111155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133" y="5961304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173" y="5961304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354" y="6112743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354" y="6117679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254" y="6114331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1092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Pilatos interroga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endParaRPr 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Jo 18.28-38a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Evangelista João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39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Jo 18.38b a 19.16</a:t>
            </a:r>
          </a:p>
          <a:p>
            <a:pPr algn="ctr" eaLnBrk="1" hangingPunct="1"/>
            <a:endParaRPr 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Depois de dizer isso, Pilatos saiu outra vez para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falar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multidão e disse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Não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vejo nenhum motivo para condenar este homem.</a:t>
            </a:r>
          </a:p>
          <a:p>
            <a:pPr algn="ctr" eaLnBrk="1" hangingPunct="1"/>
            <a:endParaRPr lang="pt-BR" altLang="pt-BR" sz="4000" dirty="0">
              <a:effectLst/>
              <a:latin typeface="Trebuchet MS" panose="020B0603020202020204" pitchFamily="34" charset="0"/>
            </a:endParaRPr>
          </a:p>
          <a:p>
            <a:pPr algn="ctr"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spc="-15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Leitura c/ participação da Comunidade</a:t>
            </a:r>
            <a:endParaRPr lang="pt-BR" altLang="pt-BR" sz="3600" spc="-15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39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de acordo com 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costume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vocês, eu sempre solto um prisioneiro na ocasião da Páscoa. Vocês querem que eu solte para vocês o rei dos judeus?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Todos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começaram a gritar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eaLnBrk="1" hangingPunct="1"/>
            <a:endParaRPr lang="pt-BR" sz="18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</a:t>
            </a:r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</a:t>
            </a:r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Não, ele não! Nós queremos que solte </a:t>
            </a:r>
            <a:r>
              <a:rPr lang="pt-BR" sz="4000" b="1" i="1" dirty="0" err="1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Barrabás</a:t>
            </a:r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</a:t>
            </a:r>
            <a:endParaRPr lang="pt-BR" altLang="pt-BR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spc="-15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Leitura c/ participação da Comunidade</a:t>
            </a:r>
            <a:endParaRPr lang="pt-BR" altLang="pt-BR" sz="3600" spc="-15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72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Acontece que esse </a:t>
            </a:r>
            <a:r>
              <a:rPr lang="pt-BR" sz="40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Barrabás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era um criminoso.</a:t>
            </a:r>
          </a:p>
          <a:p>
            <a:pPr eaLnBrk="1" hangingPunct="1"/>
            <a:endParaRPr lang="pt-BR" sz="105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Aí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Pilatos mandou chicotear Jesus.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Depois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os soldados fizeram uma </a:t>
            </a:r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coroa de ramos cheios de </a:t>
            </a:r>
            <a:r>
              <a:rPr 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espinhos,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puseram na cabeça dele, e o vestiram com uma capa vermelha.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Chegavam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perto dele e diziam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marL="571500" indent="-571500" eaLnBrk="1" hangingPunct="1">
              <a:buFontTx/>
              <a:buChar char="-"/>
            </a:pP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Viva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rei dos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judeus!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davam bofetadas nele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spc="-15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Leitura c/ participação da Comunidade</a:t>
            </a:r>
            <a:endParaRPr lang="pt-BR" altLang="pt-BR" sz="3600" spc="-15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39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Aí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Pilatos saiu outra vez e disse para a multidão: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Escutem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 Vou trazer o homem aqui para que vocês saibam que não encontro nenhum motivo para condená-lo!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Então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 saiu com a coroa de espinhos na cabeça e vestido com a capa vermelha.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Vejam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 Aqui está o homem!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disse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Pilatos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spc="-15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Leitura c/ participação da Comunidade</a:t>
            </a:r>
            <a:endParaRPr lang="pt-BR" altLang="pt-BR" sz="3600" spc="-15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55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Quando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os chefes dos sacerdotes e os guardas do Templo viram Jesus, começaram a gritar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eaLnBrk="1" hangingPunct="1"/>
            <a:endParaRPr lang="pt-BR" sz="18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- Crucifica</a:t>
            </a:r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 Crucifica</a:t>
            </a:r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</a:t>
            </a:r>
          </a:p>
          <a:p>
            <a:pPr eaLnBrk="1" hangingPunct="1"/>
            <a:endParaRPr lang="pt-BR" sz="18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Vocês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o levem e o </a:t>
            </a:r>
            <a:r>
              <a:rPr lang="pt-BR" sz="40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crucifi-quem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 Eu não encontro nenhum motivo para condenar este homem!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repetiu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Pilatos.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multidão respondeu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spc="-15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Leitura c/ participação da Comunidade</a:t>
            </a:r>
            <a:endParaRPr lang="pt-BR" altLang="pt-BR" sz="3600" spc="-15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355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- Nós </a:t>
            </a:r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temos uma Lei, e ela diz que este homem deve morrer porque afirma que </a:t>
            </a:r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</a:t>
            </a:r>
          </a:p>
          <a:p>
            <a:pPr eaLnBrk="1" hangingPunct="1"/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Filho de Deus</a:t>
            </a:r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pPr eaLnBrk="1" hangingPunct="1"/>
            <a:endParaRPr lang="pt-BR" sz="1400" b="1" i="1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Quando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Pilatos ouviu isso, ficou com mais medo ainda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 Entrou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outra vez no palácio e perguntou a Jesus: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De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onde você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é?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 não respondeu nada.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spc="-15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Leitura c/ participação da Comunidade</a:t>
            </a:r>
            <a:endParaRPr lang="pt-BR" altLang="pt-BR" sz="3600" spc="-15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39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Então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Pilatos disse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Você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quer falar comigo? Lembre que eu tenho autoridade tanto para soltá-lo como para mandar crucificá-lo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spc="-15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Leitura c/ participação da Comunidade</a:t>
            </a:r>
            <a:endParaRPr lang="pt-BR" altLang="pt-BR" sz="3600" spc="-15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39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546100" indent="-546100" eaLnBrk="1" hangingPunct="1">
              <a:buFont typeface="Arial" pitchFamily="34" charset="0"/>
              <a:buChar char="•"/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Acolhida e explicação do Culto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Abertura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respondeu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 só tem autoridade sobre mim porque ela lhe foi dada por Deus. Por isso aquele que me entregou ao senhor é culpado de um pecado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maior.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Depois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disso Pilatos quis soltar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multidão gritou: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spc="-15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Leitura c/ participação da Comunidade</a:t>
            </a:r>
            <a:endParaRPr lang="pt-BR" altLang="pt-BR" sz="3600" spc="-15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236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- Se </a:t>
            </a:r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senhor soltar esse homem, não é amigo do Imperador! Pois quem diz que é rei é inimigo do Imperador</a:t>
            </a:r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</a:t>
            </a:r>
          </a:p>
          <a:p>
            <a:pPr eaLnBrk="1" hangingPunct="1"/>
            <a:endParaRPr lang="pt-BR" altLang="pt-BR" sz="1800" dirty="0" err="1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Quando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Pilatos ouviu isso, trouxe Jesus para fora e sentou-se no tribunal, no lugar chamado “Calçada de Pedra”. </a:t>
            </a:r>
            <a:r>
              <a:rPr lang="pt-BR" altLang="pt-B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(Em hebraico o nome desse lugar é “</a:t>
            </a:r>
            <a:r>
              <a:rPr lang="pt-BR" altLang="pt-BR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Gabatá</a:t>
            </a:r>
            <a:r>
              <a:rPr lang="pt-BR" altLang="pt-B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”.)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spc="-15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Leitura c/ participação da Comunidade</a:t>
            </a:r>
            <a:endParaRPr lang="pt-BR" altLang="pt-BR" sz="3600" spc="-15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39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Era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quase meio-dia da véspera da Páscoa. Pilatos disse para a multidão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Aqui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está o rei de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vocês!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eles gritaram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eaLnBrk="1" hangingPunct="1"/>
            <a:endParaRPr lang="pt-BR" sz="18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alt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</a:t>
            </a:r>
            <a:r>
              <a:rPr lang="pt-BR" alt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Mata</a:t>
            </a:r>
            <a:r>
              <a:rPr lang="pt-BR" alt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 Mata! Crucifica</a:t>
            </a:r>
            <a:r>
              <a:rPr lang="pt-BR" alt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Evangelista João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39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ts val="4200"/>
              </a:lnSpc>
            </a:pP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Então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Pilatos perguntou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eaLnBrk="1" hangingPunct="1">
              <a:lnSpc>
                <a:spcPts val="4200"/>
              </a:lnSpc>
            </a:pP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- Querem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eu crucifique o rei de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vocês?</a:t>
            </a:r>
          </a:p>
          <a:p>
            <a:pPr eaLnBrk="1" hangingPunct="1">
              <a:lnSpc>
                <a:spcPts val="4200"/>
              </a:lnSpc>
            </a:pP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os chefes dos sacerdotes responderam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</a:t>
            </a:r>
          </a:p>
          <a:p>
            <a:pPr eaLnBrk="1" hangingPunct="1"/>
            <a:endParaRPr lang="pt-BR" sz="18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>
              <a:lnSpc>
                <a:spcPts val="4200"/>
              </a:lnSpc>
            </a:pPr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- O </a:t>
            </a:r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nosso único rei é o Imperador!</a:t>
            </a:r>
          </a:p>
          <a:p>
            <a:pPr eaLnBrk="1" hangingPunct="1"/>
            <a:endParaRPr lang="pt-BR" sz="16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>
              <a:lnSpc>
                <a:spcPts val="4200"/>
              </a:lnSpc>
            </a:pP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Então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Pilatos entregou Jesus aos soldados para ser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crucificado,</a:t>
            </a:r>
          </a:p>
          <a:p>
            <a:pPr eaLnBrk="1" hangingPunct="1">
              <a:lnSpc>
                <a:spcPts val="4200"/>
              </a:lnSpc>
            </a:pP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eles o levaram.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Evangelista João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39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És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açoitado,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adornam-te de espinhos,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bofetadas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pagam teus carinhos.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Dão-te vinagre,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morres desprezado,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à cruz pregado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Ó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meu Jesus, que mal Tu cometeste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51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motivo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foste maltratado?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Foi minha culpa,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foi o meu pecado!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Eu, meu Jesus,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causei as tuas dores,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teus amargores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Ó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meu Jesus, que mal Tu cometeste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53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Ó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castigo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singular e estranho: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Bom Pastor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morrer por seu rebanho!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Paga o Senhor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culpa dos criados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já condenados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Ó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meu Jesus, que mal Tu cometeste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53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crucificação de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Jesus;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soldados lançam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sorte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sobre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roupa de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Cristo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endParaRPr 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Jo 19.17-27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Evangelista João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967139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279" y="6111155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133" y="5961304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173" y="5961304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354" y="6112743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354" y="6117679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254" y="6114331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657" y="6108279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91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Morre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andava em reta estrada,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o pecador, que é mau,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não sofre nada.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Quem mereceu a morte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sai ileso.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Justo é preso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Ó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meu Jesus, que mal Tu cometeste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6926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Foi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teu amor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profundo e sem medida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te lançou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ânsia dolorida.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Eu me entregava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ao mundo, às alegrias;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tu padecias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Ó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meu Jesus, que mal Tu cometeste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69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Deus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Todo-Poderoso, Tu enviaste Teu Filho para nos reconciliar contigo. Reconhecemos que Ele revelou imenso amor, quando se sujeitou a sofrer traição, </a:t>
            </a:r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abandono e </a:t>
            </a:r>
            <a:r>
              <a:rPr 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morte, e </a:t>
            </a:r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morte de </a:t>
            </a:r>
            <a:r>
              <a:rPr 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cruz.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Pedimos-Te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este Culto nos auxilie a refletir sobre os </a:t>
            </a:r>
            <a:r>
              <a:rPr lang="pt-BR" sz="4000" spc="-15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aconte-cimentos</a:t>
            </a:r>
            <a:r>
              <a:rPr 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 </a:t>
            </a:r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 Sexta-feira da </a:t>
            </a:r>
            <a:r>
              <a:rPr 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Paixão,... </a:t>
            </a:r>
            <a:endParaRPr lang="pt-BR" altLang="pt-BR" sz="4000" spc="-15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Oração do Dia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63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morte de Jesus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pPr algn="ctr" eaLnBrk="1" hangingPunct="1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Jo 19.28-37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Evangelista João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967139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279" y="6111155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354" y="6112743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354" y="6117679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254" y="6114331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132" y="6108279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768" y="6102821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91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Ó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Rei supremo,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Todo-Poderoso,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como pagar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teu amor precioso?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teu amor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pagar jamais podemos!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Graças rendemos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Ó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meu Jesus, que mal Tu cometeste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53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Quando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afinal,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 terra eu for chamado,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quando acordar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 Reino teu sagrado,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hei de louvar,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toda a eternidade,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tua bondade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40763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Ó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meu Jesus, que mal Tu cometeste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053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sepultamento de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Jesus.</a:t>
            </a:r>
          </a:p>
          <a:p>
            <a:pPr algn="ctr" eaLnBrk="1" hangingPunct="1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Jo 19.38-42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Evangelista João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279" y="6111155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4354" y="6112743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5354" y="6117679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254" y="6114331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132" y="6108279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768" y="6102821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697" y="6127329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791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641350"/>
            <a:ext cx="8675688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Um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desejo ardente em mim existe,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um anseio sem igual: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Ó Jesus, com Teu poder me assiste,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quando me tentar o mal,</a:t>
            </a:r>
          </a:p>
          <a:p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que seguir eu possa os Teus caminhos,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ó Jesus, coroado com espinhos,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permanecer na dor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 Teu lado, meu Senhor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.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Um desejo ardente em mim existe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51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Teu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serei, Jesus, eternamente.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Dentro de meu coração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guardarei Teu nome, firmemente,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para minha salvação.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Só por Ti, Senhor, viver eu quero,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 também em Ti morrer espero,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em bendita comunhão:</a:t>
            </a:r>
          </a:p>
          <a:p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Esta seja a nossa união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!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  <a:sym typeface="Symbol" pitchFamily="18" charset="2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Um desejo ardente em mim existe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28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Eterno Deus, Tu tens Te revelado aos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povos,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Teu Evangelho tem edificado Comunidades por todo o mundo. Guia a Tua Igreja,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fim de que ela permaneça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fiel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proclame a Tua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salvação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palavras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obras de misericórdia.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Oração de Intercessão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51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ramos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comunidades cristãs, aqui da grande São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Paulo,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 forma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particular,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Comunidades luteranas. Oramos por suas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lideranças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membros, a fim de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mantenham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fiéis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Teu testemunho.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Oração de Intercessão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39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ramos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 família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cristã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nossa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sociedade,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nossas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limitações,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superação da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desunião,</a:t>
            </a:r>
          </a:p>
          <a:p>
            <a:pPr eaLnBrk="1" hangingPunct="1"/>
            <a:r>
              <a:rPr lang="pt-BR" sz="4000" spc="-15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</a:t>
            </a:r>
            <a:r>
              <a:rPr lang="pt-BR" sz="4000" spc="-15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pessoas que têm dúvidas de fé,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pelas pessoas doentes, desempregadas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,...</a:t>
            </a:r>
            <a:endParaRPr lang="pt-BR" alt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Oração de Intercessão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39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enlutadas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desesperançadas, afastadas,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descrentes.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Cremos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Tu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morres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ressuscitas para todas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elas.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é por isso, Senhor,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oramos tod@s junt@s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</a:t>
            </a:r>
          </a:p>
          <a:p>
            <a:pPr eaLnBrk="1" hangingPunct="1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Pai nosso que estás nos céus...</a:t>
            </a:r>
            <a:endParaRPr lang="pt-BR" sz="4000" b="1" i="1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endParaRPr lang="pt-BR" alt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Oração de Intercessão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00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...fatos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revelam o Teu amor imensurável pela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humanidade.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Cristo Jesus, nosso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Senhor,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vive e reina contigo 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Espírito Santo para sempre.</a:t>
            </a:r>
          </a:p>
          <a:p>
            <a:r>
              <a:rPr lang="pt-BR" sz="4000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C: Amém</a:t>
            </a:r>
            <a:r>
              <a:rPr 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</a:t>
            </a:r>
          </a:p>
          <a:p>
            <a:endParaRPr lang="pt-BR" altLang="pt-BR" sz="4000" b="1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(tod@s são convidad@s a comer da folha amarga)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Oração do Dia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2893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Jesus morreu na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cruz.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Ela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é símbolo central da fé cristã. Por um lado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representa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dores de Jesus e as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nossas.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outro enche-nos de esperança a ponto de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merecer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nossa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contemplação. 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da contemplação da Cruz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51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três vezes ela será apresentada à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Comunidade</a:t>
            </a:r>
          </a:p>
          <a:p>
            <a:pPr eaLnBrk="1" hangingPunct="1"/>
            <a:r>
              <a:rPr lang="pt-B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(desliga </a:t>
            </a:r>
            <a:r>
              <a:rPr lang="pt-B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liga as luzes da cruz</a:t>
            </a:r>
            <a:r>
              <a:rPr lang="pt-BR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)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nas três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vezes,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como Comunidade diremos: “vamos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contemplá-la!”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da contemplação da Cruz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10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1ª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)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Eis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aqui a cruz que dá 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vida.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Nela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foi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crucificado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Salvador do mundo.</a:t>
            </a:r>
          </a:p>
          <a:p>
            <a:endParaRPr lang="pt-BR" sz="16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</a:t>
            </a:r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Vamos contemplá-la.</a:t>
            </a:r>
            <a:endParaRPr lang="pt-BR" altLang="pt-BR" sz="4000" b="1" i="1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da contemplação da Cruz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80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Resultado de imagem para cruz com cris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7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899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2ª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)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Eis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aqui a cruz que dá 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vida.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Dela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pendeu a salvação do mundo.</a:t>
            </a:r>
          </a:p>
          <a:p>
            <a:endParaRPr lang="pt-BR" sz="16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</a:t>
            </a:r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Vamos contemplá-la.</a:t>
            </a:r>
            <a:endParaRPr lang="pt-BR" altLang="pt-BR" sz="4000" b="1" i="1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da contemplação da Cruz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59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Resultado de imagem para cruz com cris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-1"/>
            <a:ext cx="5117778" cy="682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5391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3ª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)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Eis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aqui a cruz que dá 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vida.</a:t>
            </a:r>
          </a:p>
          <a:p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Nela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morreu o Salvador do mundo.</a:t>
            </a:r>
          </a:p>
          <a:p>
            <a:endParaRPr lang="pt-BR" sz="16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</a:t>
            </a:r>
            <a:r>
              <a:rPr lang="pt-BR" sz="40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Vamos contemplá-la</a:t>
            </a:r>
            <a:r>
              <a:rPr lang="pt-BR" sz="4000" b="1" i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</a:p>
          <a:p>
            <a:endParaRPr lang="pt-BR" altLang="pt-BR" sz="4000" b="1" i="1" dirty="0" smtClean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endParaRPr lang="pt-BR" altLang="pt-BR" sz="4000" b="1" i="1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r>
              <a:rPr lang="pt-B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(Momento de silêncio e meditação individual)</a:t>
            </a:r>
          </a:p>
          <a:p>
            <a:endParaRPr lang="pt-BR" altLang="pt-BR" sz="4000" b="1" i="1" dirty="0">
              <a:solidFill>
                <a:srgbClr val="FFC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da contemplação da Cruz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859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em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0"/>
            <a:ext cx="4464496" cy="6846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5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tabLst>
                <a:tab pos="6999288" algn="l"/>
              </a:tabLst>
            </a:pP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Há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momentos	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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>
              <a:tabLst>
                <a:tab pos="6999288" algn="l"/>
              </a:tabLst>
            </a:pP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que as palavras não resolvem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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2x</a:t>
            </a:r>
          </a:p>
          <a:p>
            <a:pPr eaLnBrk="1" hangingPunct="1">
              <a:tabLst>
                <a:tab pos="6999288" algn="l"/>
              </a:tabLst>
            </a:pP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mas o gesto de Jesus na cruz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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>
              <a:tabLst>
                <a:tab pos="6999288" algn="l"/>
              </a:tabLst>
            </a:pP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demonstra amor por nós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!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	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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  <a:sym typeface="Symbol" pitchFamily="18" charset="2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Foi no Calvário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836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Foi </a:t>
            </a:r>
            <a:r>
              <a:rPr lang="pt-BR" alt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no Calvário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			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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alt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que Ele sem falar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		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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2x</a:t>
            </a:r>
          </a:p>
          <a:p>
            <a:pPr eaLnBrk="1" hangingPunct="1"/>
            <a:r>
              <a:rPr lang="pt-BR" alt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mostrou ao mundo inteiro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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alt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que é o amar.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			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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  <a:sym typeface="Symbol" pitchFamily="18" charset="2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Foi no Calvário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31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Dueto de Márcia e Flávio</a:t>
            </a:r>
            <a:endParaRPr lang="pt-BR" alt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altLang="pt-BR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 sofrimento Te causei, Senhor!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 sofrimento Te causei, Senhor!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954" y="6080267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046" y="6074432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157" y="6074432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2450" y="6089792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237" y="6074432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8277" y="6074432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470" y="6074432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51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0"/>
                            </p:stCondLst>
                            <p:childTnLst>
                              <p:par>
                                <p:cTn id="1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0"/>
                            </p:stCondLst>
                            <p:childTnLst>
                              <p:par>
                                <p:cTn id="2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1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0"/>
                            </p:stCondLst>
                            <p:childTnLst>
                              <p:par>
                                <p:cTn id="2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1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0"/>
                            </p:stCondLst>
                            <p:childTnLst>
                              <p:par>
                                <p:cTn id="2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1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Aqui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no mundo			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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 desilusões são tantas	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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2x</a:t>
            </a: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mas existe uma esperança: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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é que Cristo vai voltar!		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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  <a:sym typeface="Symbol" pitchFamily="18" charset="2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Foi no Calvário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31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Foi </a:t>
            </a:r>
            <a:r>
              <a:rPr lang="pt-BR" alt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no Calvário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			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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alt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que Ele sem falar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		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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 2x</a:t>
            </a:r>
          </a:p>
          <a:p>
            <a:pPr eaLnBrk="1" hangingPunct="1"/>
            <a:r>
              <a:rPr lang="pt-BR" alt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mostrou ao mundo inteiro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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eaLnBrk="1" hangingPunct="1"/>
            <a:r>
              <a:rPr lang="pt-BR" alt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o que é o amar.	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			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  <a:sym typeface="Symbol" pitchFamily="18" charset="2"/>
              </a:rPr>
              <a:t>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  <a:sym typeface="Symbol" pitchFamily="18" charset="2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Foi no Calvário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312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(Momento em silêncio e meditativo)</a:t>
            </a:r>
          </a:p>
          <a:p>
            <a:pPr eaLnBrk="1" hangingPunct="1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endParaRPr 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: Que te fiz, ó povo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meu?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 fiz, meus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escolhidos?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Onde falhei?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Em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 foi que faltei? </a:t>
            </a:r>
            <a:endParaRPr 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endParaRPr lang="pt-BR" alt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da contemplação da Cruz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80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Fiz-te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sair do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Egito,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maná te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alimentei;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dei-te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uma boa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terra,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fartura de leite 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mel,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tu preparaste para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mim,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teu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Rei, esta cruz, rude 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cruel!?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Dei-te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uma bela vinha, água doce, o que precisaste, e foste amargo comigo até 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fim!?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da contemplação da Cruz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2178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teus perseguidores te salvei, afogando-os no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mar,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mim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entregaste,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sem piedade,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aos inimigos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!?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Dei-te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água e o maná do céu enquanto peregrinavas no deserto; recebi fel 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vinagre,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quando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na cruz eu tive sede! 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da contemplação da Cruz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35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Dei-te terra,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vitórias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sobre povos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inimigos;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recebi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açoites, bofetadas no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rosto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uma coroa de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espinhos!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Dei-te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prosperidade, filhos,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companhia;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deste-me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cruz,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ali me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abandonaste!</a:t>
            </a:r>
          </a:p>
          <a:p>
            <a:pPr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Onde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foi que te faltei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?</a:t>
            </a:r>
          </a:p>
          <a:p>
            <a:pPr algn="r" eaLnBrk="1" hangingPunct="1"/>
            <a:r>
              <a:rPr lang="pt-B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</a:t>
            </a:r>
            <a:r>
              <a:rPr lang="pt-B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silêncio)</a:t>
            </a:r>
            <a:endParaRPr lang="pt-BR" altLang="pt-BR" sz="24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da contemplação da Cruz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35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Agradecemos-Te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, Jesus.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Por nós sofreste a amarga cruz.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Teu sangue foste derramar,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somente para nos salvar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Agradecemos-Te, Jesus!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35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Nós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 rogamos, Homem Deus,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que, pelos sofrimentos Teus,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nos queiras sempre consolar,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da morte eterna nos salvar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.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Agradecemos-Te, Jesus!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75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Assiste-nos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na tentação;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estende-nos a Tua mão!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Na derradeira hora, aqui,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dá que esperemos só em Ti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Agradecemos-Te, Jesus!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75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Ó </a:t>
            </a:r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faze-nos em Ti confiar: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Jamais nos hás de abandonar!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Dá-nos certeza, ó Jesus:</a:t>
            </a:r>
          </a:p>
          <a:p>
            <a:pPr eaLnBrk="1" hangingPunct="1"/>
            <a:r>
              <a:rPr lang="pt-BR" altLang="en-US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Tu nos salvaste pela cruz</a:t>
            </a:r>
            <a:r>
              <a:rPr lang="pt-BR" alt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!</a:t>
            </a:r>
            <a:endParaRPr lang="pt-BR" altLang="en-US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8675688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Agradecemos-Te, Jesus!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975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Leituras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do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AT,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como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textos proféticos</a:t>
            </a:r>
          </a:p>
          <a:p>
            <a:pPr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L1:	Leitura de Is 52.13 até 53.12</a:t>
            </a:r>
          </a:p>
          <a:p>
            <a:pPr eaLnBrk="1" hangingPunct="1"/>
            <a:r>
              <a:rPr lang="pt-B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(Silêncio e oração individual</a:t>
            </a:r>
            <a:r>
              <a:rPr lang="pt-B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)</a:t>
            </a:r>
          </a:p>
          <a:p>
            <a:pPr eaLnBrk="1" hangingPunct="1"/>
            <a:endParaRPr lang="pt-BR" sz="28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L2:	Leitura de Os 6.1-6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Liturgia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da </a:t>
            </a: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Palavra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009" y="4586963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101" y="4581128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12" y="4581128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505" y="4596488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292" y="4581128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32" y="4581128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525" y="4581128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008" y="6005233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1100" y="5999398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211" y="5999398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504" y="6014758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291" y="5999398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31" y="5999398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524" y="6015164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654" y="4725144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949" y="6143316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5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525" y="6165304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51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Canto final solado por Wagner:</a:t>
            </a:r>
          </a:p>
          <a:p>
            <a:pPr algn="ctr"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altLang="pt-BR" sz="4000" b="1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Rude Cruz</a:t>
            </a: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Rude Cruz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51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0" y="0"/>
            <a:ext cx="86756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Comunidade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retira em </a:t>
            </a:r>
            <a:r>
              <a:rPr lang="pt-BR" altLang="pt-BR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SILÊNCIO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afinal, Jesus está morto.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endParaRPr lang="pt-BR" altLang="pt-BR" sz="40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 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celebração </a:t>
            </a:r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continua</a:t>
            </a: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no DOMINGO da PÁSCOA,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/>
            <a:r>
              <a:rPr lang="pt-BR" alt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às </a:t>
            </a:r>
            <a:r>
              <a:rPr lang="pt-BR" altLang="pt-BR" sz="4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10h</a:t>
            </a:r>
            <a:r>
              <a:rPr lang="pt-BR" altLang="pt-BR" sz="4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</a:p>
        </p:txBody>
      </p:sp>
      <p:sp>
        <p:nvSpPr>
          <p:cNvPr id="109571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pic>
        <p:nvPicPr>
          <p:cNvPr id="109572" name="Picture 4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Canto solado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pela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Simone</a:t>
            </a:r>
          </a:p>
          <a:p>
            <a:pPr algn="ctr" eaLnBrk="1" hangingPunct="1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Eu </a:t>
            </a:r>
            <a:r>
              <a:rPr lang="pt-BR" sz="4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quero ser, Senhor </a:t>
            </a:r>
            <a:r>
              <a:rPr lang="pt-BR" sz="4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amado!</a:t>
            </a:r>
            <a:endParaRPr lang="pt-BR" sz="40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eaLnBrk="1" hangingPunct="1"/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633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Eu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quero ser, Senhor amado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51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1200328"/>
            <a:ext cx="8352160" cy="5657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no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Getsêmani</a:t>
            </a:r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endParaRPr 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Jo 18.1-11 </a:t>
            </a:r>
          </a:p>
          <a:p>
            <a:pPr algn="ctr" eaLnBrk="1" hangingPunct="1"/>
            <a:endParaRPr lang="pt-BR" sz="4000" dirty="0" smtClean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sz="28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(breve pausa)</a:t>
            </a:r>
            <a:endParaRPr lang="pt-BR" altLang="pt-BR" sz="28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120032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Leituras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do </a:t>
            </a: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Evangelho,</a:t>
            </a:r>
          </a:p>
          <a:p>
            <a:pPr algn="ctr" eaLnBrk="1" hangingPunct="1">
              <a:spcBef>
                <a:spcPts val="0"/>
              </a:spcBef>
            </a:pPr>
            <a:r>
              <a:rPr 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segundo </a:t>
            </a:r>
            <a:r>
              <a:rPr lang="pt-BR" sz="3600" dirty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o evangelista João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51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23528" y="641350"/>
            <a:ext cx="8352160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0" tIns="180000" rIns="180000" bIns="180000" anchor="ctr" anchorCtr="1"/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Anás interroga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</a:t>
            </a: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e </a:t>
            </a:r>
            <a:r>
              <a:rPr lang="pt-BR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Pedro nega que conhece </a:t>
            </a:r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Jesus</a:t>
            </a:r>
          </a:p>
          <a:p>
            <a:pPr algn="ctr" eaLnBrk="1" hangingPunct="1"/>
            <a:endParaRPr 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  <a:p>
            <a:pPr algn="ctr" eaLnBrk="1" hangingPunct="1"/>
            <a:r>
              <a:rPr lang="pt-BR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anose="020B0603020202020204" pitchFamily="34" charset="0"/>
              </a:rPr>
              <a:t>Jo 18.12-18</a:t>
            </a:r>
            <a:endParaRPr lang="pt-BR" altLang="pt-BR" sz="4000" dirty="0">
              <a:effectLst>
                <a:outerShdw blurRad="38100" dist="38100" dir="2700000" algn="tl">
                  <a:srgbClr val="C0C0C0"/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8675688" y="6381750"/>
            <a:ext cx="4683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/>
          <a:lstStyle>
            <a:lvl1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Clr>
                <a:srgbClr val="3399FF"/>
              </a:buClr>
              <a:buSzPct val="100000"/>
              <a:buFont typeface="Balloon Bd BT" pitchFamily="66" charset="0"/>
              <a:buNone/>
            </a:pPr>
            <a:r>
              <a:rPr lang="en-GB" altLang="pt-BR" sz="3200" b="1" dirty="0">
                <a:solidFill>
                  <a:srgbClr val="3399FF"/>
                </a:solidFill>
                <a:effectLst/>
                <a:latin typeface="Balloon Bd BT" pitchFamily="66" charset="0"/>
              </a:rPr>
              <a:t>+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t-BR" altLang="pt-BR" sz="3600" dirty="0" smtClean="0">
                <a:effectLst>
                  <a:outerShdw blurRad="38100" dist="38100" dir="2700000" algn="tl">
                    <a:srgbClr val="000000"/>
                  </a:outerShdw>
                  <a:reflection blurRad="6350" stA="55000" endA="300" endPos="45500" dir="5400000" sy="-100000" algn="bl" rotWithShape="0"/>
                </a:effectLst>
                <a:latin typeface="Cooper Black" panose="0208090404030B020404" pitchFamily="18" charset="0"/>
              </a:rPr>
              <a:t>Evangelista João</a:t>
            </a:r>
            <a:endParaRPr lang="pt-BR" altLang="pt-BR" sz="3600" dirty="0">
              <a:effectLst>
                <a:outerShdw blurRad="38100" dist="38100" dir="2700000" algn="tl">
                  <a:srgbClr val="000000"/>
                </a:outerShdw>
                <a:reflection blurRad="6350" stA="55000" endA="300" endPos="45500" dir="5400000" sy="-100000" algn="bl" rotWithShape="0"/>
              </a:effectLst>
              <a:latin typeface="Cooper Black" panose="0208090404030B020404" pitchFamily="18" charset="0"/>
            </a:endParaRPr>
          </a:p>
        </p:txBody>
      </p:sp>
      <p:pic>
        <p:nvPicPr>
          <p:cNvPr id="3078" name="Picture 6" descr="triduo pascal.jpg - 96.18 K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73" r="4741"/>
          <a:stretch>
            <a:fillRect/>
          </a:stretch>
        </p:blipFill>
        <p:spPr bwMode="auto">
          <a:xfrm>
            <a:off x="8640763" y="0"/>
            <a:ext cx="571500" cy="691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967139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577" y="6126921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346" y="5976664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133" y="5961304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magem relacionada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173" y="5961304"/>
            <a:ext cx="509803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886" y="6128509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588" y="6133445"/>
            <a:ext cx="180953" cy="473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851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trutura padrão">
  <a:themeElements>
    <a:clrScheme name="Estrutura padrão 15">
      <a:dk1>
        <a:srgbClr val="FFFFFF"/>
      </a:dk1>
      <a:lt1>
        <a:srgbClr val="FFFFFF"/>
      </a:lt1>
      <a:dk2>
        <a:srgbClr val="CC0000"/>
      </a:dk2>
      <a:lt2>
        <a:srgbClr val="DDDDDD"/>
      </a:lt2>
      <a:accent1>
        <a:srgbClr val="3399FF"/>
      </a:accent1>
      <a:accent2>
        <a:srgbClr val="FF6699"/>
      </a:accent2>
      <a:accent3>
        <a:srgbClr val="FFFFFF"/>
      </a:accent3>
      <a:accent4>
        <a:srgbClr val="DADADA"/>
      </a:accent4>
      <a:accent5>
        <a:srgbClr val="ADCAFF"/>
      </a:accent5>
      <a:accent6>
        <a:srgbClr val="E75C8A"/>
      </a:accent6>
      <a:hlink>
        <a:srgbClr val="00CCFF"/>
      </a:hlink>
      <a:folHlink>
        <a:srgbClr val="000000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8">
        <a:dk1>
          <a:srgbClr val="808080"/>
        </a:dk1>
        <a:lt1>
          <a:srgbClr val="FFFFFF"/>
        </a:lt1>
        <a:dk2>
          <a:srgbClr val="000000"/>
        </a:dk2>
        <a:lt2>
          <a:srgbClr val="FFCC00"/>
        </a:lt2>
        <a:accent1>
          <a:srgbClr val="33CC33"/>
        </a:accent1>
        <a:accent2>
          <a:srgbClr val="FFCCFF"/>
        </a:accent2>
        <a:accent3>
          <a:srgbClr val="AAAAAA"/>
        </a:accent3>
        <a:accent4>
          <a:srgbClr val="DADADA"/>
        </a:accent4>
        <a:accent5>
          <a:srgbClr val="ADE2AD"/>
        </a:accent5>
        <a:accent6>
          <a:srgbClr val="E7B9E7"/>
        </a:accent6>
        <a:hlink>
          <a:srgbClr val="99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9">
        <a:dk1>
          <a:srgbClr val="FFFFFF"/>
        </a:dk1>
        <a:lt1>
          <a:srgbClr val="FFFFFF"/>
        </a:lt1>
        <a:dk2>
          <a:srgbClr val="FF6600"/>
        </a:dk2>
        <a:lt2>
          <a:srgbClr val="808080"/>
        </a:lt2>
        <a:accent1>
          <a:srgbClr val="3366CC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ADB8E2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0">
        <a:dk1>
          <a:srgbClr val="FFFFFF"/>
        </a:dk1>
        <a:lt1>
          <a:srgbClr val="FFFFFF"/>
        </a:lt1>
        <a:dk2>
          <a:srgbClr val="FF3399"/>
        </a:dk2>
        <a:lt2>
          <a:srgbClr val="808080"/>
        </a:lt2>
        <a:accent1>
          <a:srgbClr val="3366CC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ADB8E2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1">
        <a:dk1>
          <a:srgbClr val="FFFFFF"/>
        </a:dk1>
        <a:lt1>
          <a:srgbClr val="FFFFFF"/>
        </a:lt1>
        <a:dk2>
          <a:srgbClr val="CC0000"/>
        </a:dk2>
        <a:lt2>
          <a:srgbClr val="808080"/>
        </a:lt2>
        <a:accent1>
          <a:srgbClr val="FFFFFF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FFFFFF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2">
        <a:dk1>
          <a:srgbClr val="FFFFFF"/>
        </a:dk1>
        <a:lt1>
          <a:srgbClr val="FFFFFF"/>
        </a:lt1>
        <a:dk2>
          <a:srgbClr val="CC0000"/>
        </a:dk2>
        <a:lt2>
          <a:srgbClr val="808080"/>
        </a:lt2>
        <a:accent1>
          <a:srgbClr val="3399FF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ADCAFF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3">
        <a:dk1>
          <a:srgbClr val="FFFFFF"/>
        </a:dk1>
        <a:lt1>
          <a:srgbClr val="FFFFFF"/>
        </a:lt1>
        <a:dk2>
          <a:srgbClr val="CC0000"/>
        </a:dk2>
        <a:lt2>
          <a:srgbClr val="DDDDDD"/>
        </a:lt2>
        <a:accent1>
          <a:srgbClr val="3399FF"/>
        </a:accent1>
        <a:accent2>
          <a:srgbClr val="FF99FF"/>
        </a:accent2>
        <a:accent3>
          <a:srgbClr val="FFFFFF"/>
        </a:accent3>
        <a:accent4>
          <a:srgbClr val="DADADA"/>
        </a:accent4>
        <a:accent5>
          <a:srgbClr val="ADCAFF"/>
        </a:accent5>
        <a:accent6>
          <a:srgbClr val="E78AE7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4">
        <a:dk1>
          <a:srgbClr val="FFFFFF"/>
        </a:dk1>
        <a:lt1>
          <a:srgbClr val="FFFFFF"/>
        </a:lt1>
        <a:dk2>
          <a:srgbClr val="CC0000"/>
        </a:dk2>
        <a:lt2>
          <a:srgbClr val="777777"/>
        </a:lt2>
        <a:accent1>
          <a:srgbClr val="3399FF"/>
        </a:accent1>
        <a:accent2>
          <a:srgbClr val="FF6699"/>
        </a:accent2>
        <a:accent3>
          <a:srgbClr val="FFFFFF"/>
        </a:accent3>
        <a:accent4>
          <a:srgbClr val="DADADA"/>
        </a:accent4>
        <a:accent5>
          <a:srgbClr val="ADCAFF"/>
        </a:accent5>
        <a:accent6>
          <a:srgbClr val="E75C8A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15">
        <a:dk1>
          <a:srgbClr val="FFFFFF"/>
        </a:dk1>
        <a:lt1>
          <a:srgbClr val="FFFFFF"/>
        </a:lt1>
        <a:dk2>
          <a:srgbClr val="CC0000"/>
        </a:dk2>
        <a:lt2>
          <a:srgbClr val="DDDDDD"/>
        </a:lt2>
        <a:accent1>
          <a:srgbClr val="3399FF"/>
        </a:accent1>
        <a:accent2>
          <a:srgbClr val="FF6699"/>
        </a:accent2>
        <a:accent3>
          <a:srgbClr val="FFFFFF"/>
        </a:accent3>
        <a:accent4>
          <a:srgbClr val="DADADA"/>
        </a:accent4>
        <a:accent5>
          <a:srgbClr val="ADCAFF"/>
        </a:accent5>
        <a:accent6>
          <a:srgbClr val="E75C8A"/>
        </a:accent6>
        <a:hlink>
          <a:srgbClr val="00CCFF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1719739</TotalTime>
  <Words>1979</Words>
  <Application>Microsoft Office PowerPoint</Application>
  <PresentationFormat>Apresentação na tela (4:3)</PresentationFormat>
  <Paragraphs>414</Paragraphs>
  <Slides>61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61</vt:i4>
      </vt:variant>
      <vt:variant>
        <vt:lpstr>Apresentações personalizadas</vt:lpstr>
      </vt:variant>
      <vt:variant>
        <vt:i4>2</vt:i4>
      </vt:variant>
    </vt:vector>
  </HeadingPairs>
  <TitlesOfParts>
    <vt:vector size="64" baseType="lpstr">
      <vt:lpstr>Estrutura padrão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personalizada 1</vt:lpstr>
      <vt:lpstr>Apresentação personalizada 2</vt:lpstr>
    </vt:vector>
  </TitlesOfParts>
  <Company>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música</dc:title>
  <dc:creator>Paulo Ricardo Koterba</dc:creator>
  <cp:lastModifiedBy>Noeme &amp; Klaus</cp:lastModifiedBy>
  <cp:revision>800</cp:revision>
  <cp:lastPrinted>2017-04-13T20:24:49Z</cp:lastPrinted>
  <dcterms:created xsi:type="dcterms:W3CDTF">2004-04-04T17:55:06Z</dcterms:created>
  <dcterms:modified xsi:type="dcterms:W3CDTF">2019-04-19T19:58:05Z</dcterms:modified>
</cp:coreProperties>
</file>