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375" r:id="rId2"/>
    <p:sldId id="388" r:id="rId3"/>
    <p:sldId id="429" r:id="rId4"/>
    <p:sldId id="430" r:id="rId5"/>
    <p:sldId id="389" r:id="rId6"/>
    <p:sldId id="390" r:id="rId7"/>
    <p:sldId id="431" r:id="rId8"/>
    <p:sldId id="432" r:id="rId9"/>
    <p:sldId id="391" r:id="rId10"/>
    <p:sldId id="392" r:id="rId11"/>
    <p:sldId id="433" r:id="rId12"/>
    <p:sldId id="434" r:id="rId13"/>
    <p:sldId id="435" r:id="rId14"/>
    <p:sldId id="436" r:id="rId15"/>
    <p:sldId id="437" r:id="rId16"/>
    <p:sldId id="393" r:id="rId17"/>
    <p:sldId id="394" r:id="rId18"/>
    <p:sldId id="395" r:id="rId19"/>
    <p:sldId id="438" r:id="rId20"/>
    <p:sldId id="396" r:id="rId21"/>
    <p:sldId id="439" r:id="rId22"/>
    <p:sldId id="440" r:id="rId23"/>
    <p:sldId id="441" r:id="rId24"/>
    <p:sldId id="442" r:id="rId25"/>
    <p:sldId id="443" r:id="rId26"/>
    <p:sldId id="444" r:id="rId27"/>
    <p:sldId id="397" r:id="rId28"/>
    <p:sldId id="445" r:id="rId29"/>
    <p:sldId id="446" r:id="rId30"/>
    <p:sldId id="398" r:id="rId31"/>
    <p:sldId id="447" r:id="rId32"/>
    <p:sldId id="399" r:id="rId33"/>
    <p:sldId id="448" r:id="rId34"/>
    <p:sldId id="449" r:id="rId35"/>
    <p:sldId id="450" r:id="rId36"/>
    <p:sldId id="400" r:id="rId37"/>
    <p:sldId id="451" r:id="rId38"/>
    <p:sldId id="457" r:id="rId39"/>
    <p:sldId id="453" r:id="rId40"/>
    <p:sldId id="454" r:id="rId41"/>
    <p:sldId id="455" r:id="rId42"/>
    <p:sldId id="456" r:id="rId43"/>
    <p:sldId id="401" r:id="rId44"/>
    <p:sldId id="402" r:id="rId45"/>
    <p:sldId id="403" r:id="rId46"/>
    <p:sldId id="458" r:id="rId47"/>
    <p:sldId id="459" r:id="rId48"/>
    <p:sldId id="460" r:id="rId49"/>
    <p:sldId id="404" r:id="rId50"/>
    <p:sldId id="405" r:id="rId51"/>
    <p:sldId id="461" r:id="rId52"/>
    <p:sldId id="462" r:id="rId53"/>
    <p:sldId id="406" r:id="rId54"/>
    <p:sldId id="408" r:id="rId55"/>
    <p:sldId id="409" r:id="rId56"/>
    <p:sldId id="410" r:id="rId57"/>
    <p:sldId id="411" r:id="rId58"/>
    <p:sldId id="463" r:id="rId59"/>
    <p:sldId id="464" r:id="rId60"/>
    <p:sldId id="412" r:id="rId61"/>
  </p:sldIdLst>
  <p:sldSz cx="9144000" cy="6858000" type="screen4x3"/>
  <p:notesSz cx="10020300" cy="6888163"/>
  <p:custShowLst>
    <p:custShow name="Apresentação personalizada 1" id="0">
      <p:sldLst/>
    </p:custShow>
    <p:custShow name="Apresentação personalizada 2" id="1">
      <p:sldLst/>
    </p:custShow>
  </p:custShowLst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70" userDrawn="1">
          <p15:clr>
            <a:srgbClr val="A4A3A4"/>
          </p15:clr>
        </p15:guide>
        <p15:guide id="2" pos="315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EAEAEA"/>
    <a:srgbClr val="FFCCFF"/>
    <a:srgbClr val="00FFFF"/>
    <a:srgbClr val="FFFF00"/>
    <a:srgbClr val="FF0000"/>
    <a:srgbClr val="99CCFF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5" autoAdjust="0"/>
    <p:restoredTop sz="86451" autoAdjust="0"/>
  </p:normalViewPr>
  <p:slideViewPr>
    <p:cSldViewPr>
      <p:cViewPr>
        <p:scale>
          <a:sx n="60" d="100"/>
          <a:sy n="60" d="100"/>
        </p:scale>
        <p:origin x="-1338" y="30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740"/>
    </p:cViewPr>
  </p:sorter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2170"/>
        <p:guide pos="315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41595" cy="34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86" tIns="46192" rIns="92386" bIns="4619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effectLst/>
              </a:defRPr>
            </a:lvl1pPr>
          </a:lstStyle>
          <a:p>
            <a:endParaRPr lang="pt-BR" altLang="pt-BR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77097" y="0"/>
            <a:ext cx="4341595" cy="34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86" tIns="46192" rIns="92386" bIns="4619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effectLst/>
              </a:defRPr>
            </a:lvl1pPr>
          </a:lstStyle>
          <a:p>
            <a:fld id="{AB60D4B4-BACF-414D-8C56-8339062A1022}" type="datetimeFigureOut">
              <a:rPr lang="pt-BR" altLang="pt-BR"/>
              <a:pPr/>
              <a:t>19/04/2019</a:t>
            </a:fld>
            <a:endParaRPr lang="pt-BR" altLang="pt-BR"/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42161"/>
            <a:ext cx="4341595" cy="34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86" tIns="46192" rIns="92386" bIns="4619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effectLst/>
              </a:defRPr>
            </a:lvl1pPr>
          </a:lstStyle>
          <a:p>
            <a:endParaRPr lang="pt-BR" altLang="pt-BR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77097" y="6542161"/>
            <a:ext cx="4341595" cy="34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86" tIns="46192" rIns="92386" bIns="4619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effectLst/>
              </a:defRPr>
            </a:lvl1pPr>
          </a:lstStyle>
          <a:p>
            <a:fld id="{8E13B959-715C-4DD7-95E4-A4CED1090CC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506206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41595" cy="34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6" tIns="46192" rIns="92386" bIns="46192" numCol="1" anchor="t" anchorCtr="0" compatLnSpc="1">
            <a:prstTxWarp prst="textNoShape">
              <a:avLst/>
            </a:prstTxWarp>
          </a:bodyPr>
          <a:lstStyle>
            <a:lvl1pPr>
              <a:defRPr sz="1300">
                <a:effectLst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5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78708" y="0"/>
            <a:ext cx="4341593" cy="34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6" tIns="46192" rIns="92386" bIns="46192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effectLst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7713" y="515938"/>
            <a:ext cx="3444875" cy="2584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35504" y="3271878"/>
            <a:ext cx="7349294" cy="3099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6" tIns="46192" rIns="92386" bIns="461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75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43754"/>
            <a:ext cx="4341595" cy="34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6" tIns="46192" rIns="92386" bIns="46192" numCol="1" anchor="b" anchorCtr="0" compatLnSpc="1">
            <a:prstTxWarp prst="textNoShape">
              <a:avLst/>
            </a:prstTxWarp>
          </a:bodyPr>
          <a:lstStyle>
            <a:lvl1pPr>
              <a:defRPr sz="1300">
                <a:effectLst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5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78708" y="6543754"/>
            <a:ext cx="4341593" cy="34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6" tIns="46192" rIns="92386" bIns="46192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effectLst/>
              </a:defRPr>
            </a:lvl1pPr>
          </a:lstStyle>
          <a:p>
            <a:fld id="{40D994DF-2AC4-4EDF-8D3D-095CC53DB2F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049935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FF00A3-4A2E-4C4C-AFFF-2F2E785C106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23626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9B167E-BCA0-4466-A032-DD834C84B5C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00411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00FC72-CDCF-45E4-820F-09A3804DE49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13718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9C5E23-AD14-4CD5-9984-70B3D612615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77847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85B85E-7D6D-4686-88F3-25BB31524BE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27444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30EC3C-2588-4D4F-B83A-E9B12403DC8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42603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736E06-23FB-482B-903C-D06EEF15545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5502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B8F794-07E3-46DD-99D6-62E81915755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82981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EC997A-FD21-47C5-B4E2-B42205C4F61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21023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B082F6-C8FD-4B29-BB26-63C197E9AD6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44098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E35EEC-3B36-44DA-83D6-3FE88E35A72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53748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39015D-EBDB-4502-BD51-4170A4F15DD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54998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</a:defRPr>
            </a:lvl1pPr>
          </a:lstStyle>
          <a:p>
            <a:fld id="{30BBB493-6E15-410E-925C-AC92998D6B3E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176463" y="1985963"/>
            <a:ext cx="54911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t-BR" altLang="pt-BR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6" name="Imagem 5" descr="Resultado de imagem para cruz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muitos lugares o sentimento, hoje, é mais de Sexta-feira Santa do que de Páscoa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Há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muito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sofrimento,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há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muita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tristeza;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há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muita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injustiça.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nós cabe clamar 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Deus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para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Ele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olhe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para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estas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realidades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as transforme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Kyrie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...para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a alegria da Páscoa alcance cada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coração!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Assim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 como Comunidade cristã, clamamos a Deus cantando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</a:p>
          <a:p>
            <a:pPr eaLnBrk="1" hangingPunct="1"/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Canto:</a:t>
            </a:r>
          </a:p>
          <a:p>
            <a:pPr eaLnBrk="1" hangingPunct="1"/>
            <a:r>
              <a:rPr lang="pt-BR" alt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Pelas dores deste mundo...</a:t>
            </a:r>
            <a:endParaRPr lang="pt-BR" altLang="pt-BR" sz="4000" b="1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Kyrie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08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Pelas dores deste mundo,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ó Senhor,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imploramos piedade!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 um só tempo geme a criação.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  <a:cs typeface="Lucida Sans Unicode" pitchFamily="34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Pelas dores deste mundo</a:t>
            </a:r>
          </a:p>
        </p:txBody>
      </p:sp>
      <p:pic>
        <p:nvPicPr>
          <p:cNvPr id="5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59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Teus ouvidos se inclinem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ao clamor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desta gente oprimida.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Apressa-te com Tua salvação.</a:t>
            </a:r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  <a:cs typeface="Lucida Sans Unicode" pitchFamily="34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Pelas dores deste mundo</a:t>
            </a:r>
          </a:p>
        </p:txBody>
      </p:sp>
      <p:pic>
        <p:nvPicPr>
          <p:cNvPr id="5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78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 Tua paz,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bendita e irmanada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com </a:t>
            </a: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 justiça,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abrace o mundo inteiro.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Tem compaixão!</a:t>
            </a:r>
          </a:p>
        </p:txBody>
      </p:sp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  <a:cs typeface="Lucida Sans Unicode" pitchFamily="34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Pelas dores deste mundo</a:t>
            </a:r>
          </a:p>
        </p:txBody>
      </p:sp>
      <p:pic>
        <p:nvPicPr>
          <p:cNvPr id="5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7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 Teu poder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sustente o testemunho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do Teu povo.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Teu Reino venha </a:t>
            </a: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 nós!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Kyrie </a:t>
            </a:r>
            <a:r>
              <a:rPr lang="pt-BR" altLang="pt-BR" sz="4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Eleison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!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Pelas dores deste mundo</a:t>
            </a:r>
          </a:p>
        </p:txBody>
      </p:sp>
      <p:pic>
        <p:nvPicPr>
          <p:cNvPr id="4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00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1ª Leitura: Is 65.17-25</a:t>
            </a:r>
          </a:p>
          <a:p>
            <a:pPr eaLnBrk="1" hangingPunct="1"/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2ª Leitura: Mc 16-1-10</a:t>
            </a:r>
          </a:p>
          <a:p>
            <a:pPr eaLnBrk="1" hangingPunct="1"/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Canto: </a:t>
            </a:r>
            <a:r>
              <a:rPr lang="pt-BR" alt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Canto do Povo Reunido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Momento da Palavra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Marcos 16.1-10</a:t>
            </a:r>
          </a:p>
          <a:p>
            <a:pPr algn="ctr"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ressurreição de Jesus</a:t>
            </a:r>
          </a:p>
          <a:p>
            <a:pPr algn="ctr"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aparece à Maria Madalena</a:t>
            </a:r>
          </a:p>
          <a:p>
            <a:pPr algn="ctr" eaLnBrk="1" hangingPunct="1"/>
            <a:r>
              <a:rPr lang="pt-BR" altLang="pt-B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(Pa. Noeme)</a:t>
            </a:r>
            <a:endParaRPr lang="pt-BR" alt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Mensagem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Cristãs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cristãos, de todos os tempos, deram testemunho de que a vida, que renasce a partir da ressurreição, é a experiência </a:t>
            </a:r>
            <a:r>
              <a:rPr 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máxima que temos em Jesus Cristo.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Essa vida é a que o próprio Jesus Cristo prometeu quando disse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"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Eu vim para que tenham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vida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tenham em abundância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",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qualidade, com dignidade. 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Confissão da Fé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nós queremos ser instrumentos de Jesus para estender essa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vida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todas as pessoas que fazem parte da nossa vida, de forma direta ou de forma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indireta.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Para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dar testemunho de que, como cristãs e cristãos acreditamos na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vida,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confessemos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nossa fé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usando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palavras do Credo da Vida.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Confissão da Fé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64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Desejo </a:t>
            </a:r>
            <a:r>
              <a:rPr lang="pt-BR" sz="4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saudá-l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@ com as palavras do apóstolo Paulo que encontramos na carta que ele escreveu aos romanos (6.9): </a:t>
            </a:r>
            <a:r>
              <a:rPr lang="pt-BR" sz="4800" dirty="0">
                <a:effectLst>
                  <a:outerShdw blurRad="38100" dist="38100" dir="2700000" algn="tl">
                    <a:srgbClr val="C0C0C0"/>
                  </a:outerShdw>
                </a:effectLst>
                <a:latin typeface="Bible Script" pitchFamily="2" charset="0"/>
              </a:rPr>
              <a:t>Sabemos que Cristo foi ressuscitado e nunca mais </a:t>
            </a:r>
            <a:r>
              <a:rPr lang="pt-BR" sz="4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ible Script" pitchFamily="2" charset="0"/>
              </a:rPr>
              <a:t>morrerá,</a:t>
            </a:r>
          </a:p>
          <a:p>
            <a:pPr eaLnBrk="1" hangingPunct="1"/>
            <a:r>
              <a:rPr lang="pt-BR" sz="4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ible Script" pitchFamily="2" charset="0"/>
              </a:rPr>
              <a:t>pois</a:t>
            </a:r>
            <a:r>
              <a:rPr lang="pt-BR" sz="4800" dirty="0">
                <a:effectLst>
                  <a:outerShdw blurRad="38100" dist="38100" dir="2700000" algn="tl">
                    <a:srgbClr val="C0C0C0"/>
                  </a:outerShdw>
                </a:effectLst>
                <a:latin typeface="Bible Script" pitchFamily="2" charset="0"/>
              </a:rPr>
              <a:t>, a </a:t>
            </a:r>
            <a:r>
              <a:rPr lang="pt-BR" sz="4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ible Script" pitchFamily="2" charset="0"/>
              </a:rPr>
              <a:t>morte</a:t>
            </a:r>
          </a:p>
          <a:p>
            <a:pPr eaLnBrk="1" hangingPunct="1"/>
            <a:r>
              <a:rPr lang="pt-BR" sz="4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ible Script" pitchFamily="2" charset="0"/>
              </a:rPr>
              <a:t>não </a:t>
            </a:r>
            <a:r>
              <a:rPr lang="pt-BR" sz="4800" dirty="0">
                <a:effectLst>
                  <a:outerShdw blurRad="38100" dist="38100" dir="2700000" algn="tl">
                    <a:srgbClr val="C0C0C0"/>
                  </a:outerShdw>
                </a:effectLst>
                <a:latin typeface="Bible Script" pitchFamily="2" charset="0"/>
              </a:rPr>
              <a:t>tem mais poder sobre Ele.</a:t>
            </a:r>
            <a:endParaRPr lang="pt-BR" altLang="pt-BR" sz="4800" dirty="0">
              <a:effectLst>
                <a:outerShdw blurRad="38100" dist="38100" dir="2700000" algn="tl">
                  <a:srgbClr val="C0C0C0"/>
                </a:outerShdw>
              </a:effectLst>
              <a:latin typeface="Bible Script" pitchFamily="2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Abertura e Acolhida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Credo da Vida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1458913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8669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2274888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682875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31400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5972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40544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5116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sz="40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Creio em Deus,</a:t>
            </a:r>
          </a:p>
          <a:p>
            <a:pPr eaLnBrk="1" hangingPunct="1"/>
            <a:r>
              <a:rPr 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fonte de toda vida</a:t>
            </a:r>
          </a:p>
          <a:p>
            <a:pPr eaLnBrk="1" hangingPunct="1"/>
            <a:r>
              <a:rPr 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que existe no céu e na terra.</a:t>
            </a:r>
          </a:p>
          <a:p>
            <a:pPr eaLnBrk="1" hangingPunct="1"/>
            <a:endParaRPr lang="pt-BR" sz="400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/>
            <a:r>
              <a:rPr lang="pt-BR" sz="40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Creio em Jesus Cristo,</a:t>
            </a:r>
          </a:p>
          <a:p>
            <a:pPr eaLnBrk="1" hangingPunct="1"/>
            <a:r>
              <a:rPr 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encarnação do amor do Pai,</a:t>
            </a:r>
          </a:p>
          <a:p>
            <a:pPr eaLnBrk="1" hangingPunct="1"/>
            <a:r>
              <a:rPr 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que habita entre nós</a:t>
            </a:r>
          </a:p>
          <a:p>
            <a:pPr eaLnBrk="1" hangingPunct="1"/>
            <a:r>
              <a:rPr 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como plenitude de vida. </a:t>
            </a:r>
          </a:p>
        </p:txBody>
      </p:sp>
      <p:pic>
        <p:nvPicPr>
          <p:cNvPr id="7" name="Picture 8" descr="FEMININ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340768"/>
            <a:ext cx="508000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MASCUL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3872830"/>
            <a:ext cx="550862" cy="10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Credo da Vida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Creio no Espírito Santo,</a:t>
            </a:r>
          </a:p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vida do Pai e do Filho,</a:t>
            </a:r>
          </a:p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divinizando a vida humana.</a:t>
            </a:r>
          </a:p>
          <a:p>
            <a:pPr eaLnBrk="1" hangingPunct="1"/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/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Creio na Igreja,</a:t>
            </a:r>
          </a:p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Comunidade de vida, onde,</a:t>
            </a:r>
          </a:p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em comunhão, </a:t>
            </a:r>
          </a:p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nasce a libertação</a:t>
            </a:r>
          </a:p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de tudo o que é antivida.</a:t>
            </a:r>
          </a:p>
        </p:txBody>
      </p:sp>
      <p:pic>
        <p:nvPicPr>
          <p:cNvPr id="6" name="Picture 5" descr="FEMININ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052736"/>
            <a:ext cx="508000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MASCUL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501008"/>
            <a:ext cx="550862" cy="107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87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Credo da Vida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sz="40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Creio no ser humano,</a:t>
            </a:r>
          </a:p>
          <a:p>
            <a:pPr eaLnBrk="1" hangingPunct="1"/>
            <a:r>
              <a:rPr 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"imagem e semelhança" de Deus,</a:t>
            </a:r>
          </a:p>
          <a:p>
            <a:pPr eaLnBrk="1" hangingPunct="1"/>
            <a:r>
              <a:rPr 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que recebeu a vida</a:t>
            </a:r>
          </a:p>
          <a:p>
            <a:pPr eaLnBrk="1" hangingPunct="1"/>
            <a:r>
              <a:rPr 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como um dom gratuito</a:t>
            </a:r>
          </a:p>
          <a:p>
            <a:pPr eaLnBrk="1" hangingPunct="1"/>
            <a:r>
              <a:rPr 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é chamado a transmiti-la</a:t>
            </a:r>
          </a:p>
          <a:p>
            <a:pPr eaLnBrk="1" hangingPunct="1"/>
            <a:r>
              <a:rPr 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partilhá-la no amor</a:t>
            </a:r>
          </a:p>
          <a:p>
            <a:pPr eaLnBrk="1" hangingPunct="1"/>
            <a:r>
              <a:rPr 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com os seus semelhantes.</a:t>
            </a:r>
          </a:p>
        </p:txBody>
      </p:sp>
      <p:pic>
        <p:nvPicPr>
          <p:cNvPr id="7" name="Picture 5" descr="FEMININ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28800"/>
            <a:ext cx="508000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87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Credo da Vida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Creio que o sofrimento,</a:t>
            </a:r>
          </a:p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em si mesmo, é um mal</a:t>
            </a:r>
          </a:p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que adquire</a:t>
            </a:r>
          </a:p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um sentido de redenção</a:t>
            </a:r>
          </a:p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 partir da paixão, morte e ressurreição de Jesus Cristo.</a:t>
            </a:r>
          </a:p>
        </p:txBody>
      </p:sp>
      <p:pic>
        <p:nvPicPr>
          <p:cNvPr id="7" name="Picture 5" descr="MASCU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88840"/>
            <a:ext cx="550862" cy="107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87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Credo da Vida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Creio nos profissionais da vida,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instrumentos humanos de cura, chamados a participar</a:t>
            </a:r>
          </a:p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da obra da criação,</a:t>
            </a:r>
          </a:p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servindo em amor e competência,</a:t>
            </a:r>
          </a:p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nas pegadas do Bom Samaritano.</a:t>
            </a:r>
          </a:p>
        </p:txBody>
      </p:sp>
      <p:pic>
        <p:nvPicPr>
          <p:cNvPr id="7" name="Picture 5" descr="FEMININ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68" y="1988840"/>
            <a:ext cx="508000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87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Credo da Vida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07504" y="533400"/>
            <a:ext cx="889317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Creio na vida humana dignificada,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elevada e sacralizada</a:t>
            </a:r>
          </a:p>
          <a:p>
            <a:pPr eaLnBrk="1" hangingPunct="1"/>
            <a:r>
              <a:rPr 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pelo Verbo de Deus que se fez carne.</a:t>
            </a:r>
          </a:p>
          <a:p>
            <a:pPr eaLnBrk="1" hangingPunct="1"/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/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Creio na vida,</a:t>
            </a:r>
          </a:p>
          <a:p>
            <a:pPr eaLnBrk="1" hangingPunct="1"/>
            <a:r>
              <a:rPr 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mesmo quando tecida de mil mortes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, que propiciam mil ressurreições, </a:t>
            </a:r>
            <a:r>
              <a:rPr 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porque é vocacionada a desabrochar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vitoriosamente em Deus.</a:t>
            </a:r>
          </a:p>
        </p:txBody>
      </p:sp>
      <p:pic>
        <p:nvPicPr>
          <p:cNvPr id="7" name="Picture 5" descr="FEMININ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38761"/>
            <a:ext cx="508000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MASCUL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1052736"/>
            <a:ext cx="550863" cy="10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87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Credo da Vida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079376" y="553236"/>
            <a:ext cx="7885112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sz="40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Creio na vida eterna,</a:t>
            </a:r>
          </a:p>
          <a:p>
            <a:pPr eaLnBrk="1" hangingPunct="1"/>
            <a:r>
              <a:rPr lang="pt-BR" sz="4000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plenitude e coroação</a:t>
            </a:r>
          </a:p>
          <a:p>
            <a:pPr eaLnBrk="1" hangingPunct="1"/>
            <a:r>
              <a:rPr lang="pt-BR" sz="4000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de todo peregrinar terrestre,</a:t>
            </a:r>
          </a:p>
          <a:p>
            <a:pPr eaLnBrk="1" hangingPunct="1"/>
            <a:r>
              <a:rPr lang="pt-BR" sz="4000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onde estar com Deus é viver</a:t>
            </a:r>
          </a:p>
          <a:p>
            <a:pPr eaLnBrk="1" hangingPunct="1"/>
            <a:r>
              <a:rPr lang="pt-BR" sz="4000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ser plenamente feliz. Amém!</a:t>
            </a:r>
          </a:p>
        </p:txBody>
      </p:sp>
      <p:pic>
        <p:nvPicPr>
          <p:cNvPr id="7" name="Picture 5" descr="MASCU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19" y="2276872"/>
            <a:ext cx="550863" cy="10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FEMININO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48310"/>
            <a:ext cx="508000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87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Canto: Cristo vive e nós também!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Sobre a cruz Jesus sofreu! Aleluia!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por nós ali morreu! Aleluia!</a:t>
            </a:r>
          </a:p>
          <a:p>
            <a:pPr eaLnBrk="1" hangingPunct="1"/>
            <a:endParaRPr lang="pt-BR" altLang="en-US" sz="400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Enterrado não ficou! Aleluia!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Mas da morte levantou, Aleluia!</a:t>
            </a:r>
          </a:p>
        </p:txBody>
      </p:sp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Canto: Cristo vive e nós também!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Cristo vive, é Salvador! Aleluia!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Dá-nos todo seu amor! Aleluia!</a:t>
            </a:r>
          </a:p>
          <a:p>
            <a:pPr eaLnBrk="1" hangingPunct="1"/>
            <a:endParaRPr lang="pt-BR" altLang="en-US" sz="400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Páscoa lembra toda vez: Aleluia!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que Deus com Cristo fez! Aleluia!</a:t>
            </a:r>
          </a:p>
        </p:txBody>
      </p:sp>
    </p:spTree>
    <p:extLst>
      <p:ext uri="{BB962C8B-B14F-4D97-AF65-F5344CB8AC3E}">
        <p14:creationId xmlns:p14="http://schemas.microsoft.com/office/powerpoint/2010/main" val="257088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Canto: Cristo vive e nós também!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Este é o dia do Senhor! Aleluia!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Nós 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rendemos-Lhe 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louvor! Aleluia!</a:t>
            </a:r>
          </a:p>
          <a:p>
            <a:pPr eaLnBrk="1" hangingPunct="1"/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Cristo vive, e nós também! Aleluia!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Nesta Páscoa e 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sempre! 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mém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 Aleluia!</a:t>
            </a:r>
          </a:p>
        </p:txBody>
      </p:sp>
    </p:spTree>
    <p:extLst>
      <p:ext uri="{BB962C8B-B14F-4D97-AF65-F5344CB8AC3E}">
        <p14:creationId xmlns:p14="http://schemas.microsoft.com/office/powerpoint/2010/main" val="257088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914400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cada dia nasce de novo o sol,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assim renasce a cada manhã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misericórdia de Deus.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Recebo hoje a dádiva da vida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novamente de Tuas mãos, Senhor,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grato disponho-me a servir. 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>
                <a:effectLst>
                  <a:outerShdw blurRad="38100" dist="38100" dir="2700000" algn="tl">
                    <a:srgbClr val="000000"/>
                  </a:outerShdw>
                </a:effectLst>
                <a:latin typeface="Cooper Black" pitchFamily="18" charset="0"/>
              </a:rPr>
              <a:t>Amanhecer</a:t>
            </a:r>
          </a:p>
        </p:txBody>
      </p:sp>
      <p:pic>
        <p:nvPicPr>
          <p:cNvPr id="6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1323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 Oremos: Senhor!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Tu nos recebes à mesa e repartes conosco o pão da vida. Em Tua mesa há lugar para quem chega e nela Teu Filho, Jesus Cristo, nos dá o alimento de </a:t>
            </a:r>
            <a:r>
              <a:rPr 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necessitamos para a nossa vida.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Recebe-nos, bondoso Deus, e usa este pão e este fruto da videira em benefício da nossa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vida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da nossa salvação. 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da Ceia do Senhor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Nós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também Te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bendizemos,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ó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Deus, pela salvação que nos revelaste por intermédio de Teu Filho.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Ele, na noite da sua traição, à mesa com seus discípulos, instituiu a Santa Ceia. Queremos lembrar, Senhor, este momento, cantando a narrativa da instituição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da Ceia do Senhor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35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nosso Senhor Jesus, na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noite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foi traído, tomou o pão e, tendo dado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graças,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partiu 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disse:</a:t>
            </a:r>
          </a:p>
          <a:p>
            <a:pPr eaLnBrk="1" hangingPunct="1"/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Este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 o meu 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corpo</a:t>
            </a:r>
          </a:p>
          <a:p>
            <a:pPr eaLnBrk="1" hangingPunct="1"/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partido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ti.</a:t>
            </a:r>
            <a:endParaRPr lang="pt-BR" sz="4000" b="1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Traz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salvação e dá a 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paz.</a:t>
            </a:r>
          </a:p>
          <a:p>
            <a:pPr eaLnBrk="1" hangingPunct="1"/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Toma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come e quando fizeres, faze-o em amor por mim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da Ceia do Senhor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semelhante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modo,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depois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 haver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ceado,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tomou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também o cálice dizendo: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Este é meu 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sangue</a:t>
            </a:r>
          </a:p>
          <a:p>
            <a:pPr eaLnBrk="1" hangingPunct="1"/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vertido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ti.</a:t>
            </a:r>
          </a:p>
          <a:p>
            <a:pPr eaLnBrk="1" hangingPunct="1"/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Traz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perdão e 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liberdade.</a:t>
            </a:r>
          </a:p>
          <a:p>
            <a:pPr eaLnBrk="1" hangingPunct="1"/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Toma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bebe e quando fizeres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</a:t>
            </a:r>
          </a:p>
          <a:p>
            <a:pPr eaLnBrk="1" hangingPunct="1"/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faze-o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amor por mim.</a:t>
            </a:r>
            <a:endParaRPr lang="pt-BR" altLang="pt-BR" sz="4000" b="1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da Ceia do Senhor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23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Envia-nos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Teu Espírito, Senhor, para que, unidos num só corpo, partilhemos a alegria da Páscoa. Guia-nos à festa da vida plena, que preparaste para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todas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pessoas que buscam uma vida digna e para a qual, em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Cristo,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convidaste. A Ti, trino Deus, seja dada toda 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honra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toda a glória, agora e sempre. 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da Ceia do Senhor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62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Senhor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 envia Teu Espírito Santo, aquele que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reúne,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une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transforma. Faze com que nos tornemos um só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corpo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Cristo, em Cristo, por Cristo. E porque somos corpo de Cristo, oramos a uma só voz,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dizendo:</a:t>
            </a:r>
          </a:p>
          <a:p>
            <a:pPr eaLnBrk="1" hangingPunct="1"/>
            <a:r>
              <a:rPr lang="pt-BR" sz="40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Pai </a:t>
            </a:r>
            <a:r>
              <a:rPr lang="pt-BR" sz="4000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nosso que estás nos céus...</a:t>
            </a:r>
            <a:endParaRPr lang="pt-BR" altLang="pt-BR" sz="4000" i="1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da Ceia do Senhor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06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Canto: Partilhar o pão...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Partilhar o pão,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distribuir o vinho, 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Estender a mão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qualquer vizinho. 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Alargar o chão,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retirar o espinho,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abraçar o irmão,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não ficar sozinho.</a:t>
            </a:r>
          </a:p>
        </p:txBody>
      </p:sp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Canto: Partilhar o pão...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pão da eucaristia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 mais que pura massa: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 feito de alegria,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 dado a nós de graça.</a:t>
            </a:r>
          </a:p>
        </p:txBody>
      </p:sp>
    </p:spTree>
    <p:extLst>
      <p:ext uri="{BB962C8B-B14F-4D97-AF65-F5344CB8AC3E}">
        <p14:creationId xmlns:p14="http://schemas.microsoft.com/office/powerpoint/2010/main" val="37350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vinho consagrado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 mais do que bebida: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 sangue derramado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dá sustento à vida.</a:t>
            </a:r>
          </a:p>
        </p:txBody>
      </p:sp>
      <p:sp>
        <p:nvSpPr>
          <p:cNvPr id="27651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en-US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>
                <a:effectLst>
                  <a:outerShdw blurRad="38100" dist="38100" dir="2700000" algn="tl">
                    <a:srgbClr val="000000"/>
                  </a:outerShdw>
                </a:effectLst>
                <a:latin typeface="Cooper Black" pitchFamily="18" charset="0"/>
              </a:rPr>
              <a:t>Partilhar o Pão </a:t>
            </a:r>
          </a:p>
        </p:txBody>
      </p:sp>
      <p:pic>
        <p:nvPicPr>
          <p:cNvPr id="5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15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Canto: Partilhar o pão...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Jesus, em qualquer parte,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és mais que forma e rito: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és pão que se reparte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 mundo injusto, aflito.</a:t>
            </a:r>
          </a:p>
        </p:txBody>
      </p:sp>
    </p:spTree>
    <p:extLst>
      <p:ext uri="{BB962C8B-B14F-4D97-AF65-F5344CB8AC3E}">
        <p14:creationId xmlns:p14="http://schemas.microsoft.com/office/powerpoint/2010/main" val="37350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8926513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tabLst>
                <a:tab pos="71739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71739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71739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71739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71739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1739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1739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1739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17391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Vamos cantar! É bom viver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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despertar pra conviver. 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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Dar mais calor, fazer brilhar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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sol do amor no amanhecer. 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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2x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Nós somos o sal da terra. 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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Nós somos fermento na massa. 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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/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Nós somos a luz do mundo, 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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refletindo o sol da graça. 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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  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>
                <a:effectLst>
                  <a:outerShdw blurRad="38100" dist="38100" dir="2700000" algn="tl">
                    <a:srgbClr val="000000"/>
                  </a:outerShdw>
                </a:effectLst>
                <a:latin typeface="Cooper Black" pitchFamily="18" charset="0"/>
              </a:rPr>
              <a:t>Amanhecer</a:t>
            </a:r>
          </a:p>
        </p:txBody>
      </p:sp>
      <p:pic>
        <p:nvPicPr>
          <p:cNvPr id="5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6544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Canto: Partilhar o pão...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Permite que este trigo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na terra amadureça,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a fome do mendigo,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enfim, desapareça.</a:t>
            </a:r>
          </a:p>
        </p:txBody>
      </p:sp>
    </p:spTree>
    <p:extLst>
      <p:ext uri="{BB962C8B-B14F-4D97-AF65-F5344CB8AC3E}">
        <p14:creationId xmlns:p14="http://schemas.microsoft.com/office/powerpoint/2010/main" val="37350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Canto: Partilhar o pão...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o vinho nos anime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celebrar a vida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a todos aproxime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na terra prometida.</a:t>
            </a:r>
          </a:p>
        </p:txBody>
      </p:sp>
    </p:spTree>
    <p:extLst>
      <p:ext uri="{BB962C8B-B14F-4D97-AF65-F5344CB8AC3E}">
        <p14:creationId xmlns:p14="http://schemas.microsoft.com/office/powerpoint/2010/main" val="37350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Canto: Partilhar o pão...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Partilhar o pão,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distribuir o vinho, 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Estender a mão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qualquer vizinho. 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Alargar o chão,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retirar o espinho,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abraçar o irmão,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não ficar sozinho.</a:t>
            </a:r>
          </a:p>
        </p:txBody>
      </p:sp>
    </p:spTree>
    <p:extLst>
      <p:ext uri="{BB962C8B-B14F-4D97-AF65-F5344CB8AC3E}">
        <p14:creationId xmlns:p14="http://schemas.microsoft.com/office/powerpoint/2010/main" val="37350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Comunhão</a:t>
            </a: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Partilha</a:t>
            </a: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Ação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Graças</a:t>
            </a:r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Momento da Ceia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Cantos:</a:t>
            </a:r>
          </a:p>
          <a:p>
            <a:endParaRPr 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Chegou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Páscoa</a:t>
            </a:r>
          </a:p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</a:t>
            </a:r>
          </a:p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Minha Páscoa</a:t>
            </a:r>
          </a:p>
          <a:p>
            <a:pPr algn="ctr"/>
            <a:r>
              <a:rPr lang="pt-B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(violão </a:t>
            </a:r>
            <a:r>
              <a:rPr lang="pt-B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coral)</a:t>
            </a:r>
          </a:p>
          <a:p>
            <a:pPr algn="ctr"/>
            <a:endParaRPr 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Apresentação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das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crianças</a:t>
            </a:r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Participação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das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Crianças</a:t>
            </a:r>
            <a:endParaRPr 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Canto: </a:t>
            </a: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Porque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Ele vive 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458913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8669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74888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82875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400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972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544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116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Deus enviou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seu Filho amado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pra nos salvar e perdoar.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Na cruz morreu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meus pecados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mas ressurgiu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vivo com o Pai está!</a:t>
            </a:r>
          </a:p>
        </p:txBody>
      </p:sp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Canto: </a:t>
            </a: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Porque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Ele vive 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458913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8669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74888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82875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400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972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544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116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Porque Ele vive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posso crer no amanhã!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Porque Ele vive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temor não há!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Mas eu bem sei, eu sei,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a minha vida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está nas mãos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do meu Jesus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vivo está!</a:t>
            </a:r>
          </a:p>
        </p:txBody>
      </p:sp>
    </p:spTree>
    <p:extLst>
      <p:ext uri="{BB962C8B-B14F-4D97-AF65-F5344CB8AC3E}">
        <p14:creationId xmlns:p14="http://schemas.microsoft.com/office/powerpoint/2010/main" val="47898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Canto: </a:t>
            </a: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Porque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Ele vive 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458913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8669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74888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82875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400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972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544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116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quando, enfim,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chegar a hora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que a morte enfrentarei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não temerei,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terei vitória,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verei na glória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meu Jesus que vivo está!</a:t>
            </a:r>
          </a:p>
        </p:txBody>
      </p:sp>
    </p:spTree>
    <p:extLst>
      <p:ext uri="{BB962C8B-B14F-4D97-AF65-F5344CB8AC3E}">
        <p14:creationId xmlns:p14="http://schemas.microsoft.com/office/powerpoint/2010/main" val="47898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Canto: </a:t>
            </a: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Porque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Ele vive 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458913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8669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74888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82875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400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972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544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11675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Porque Ele vive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posso crer no amanhã!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Porque Ele vive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temor não há!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Mas eu bem sei, eu sei,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a minha vida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está nas mãos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do meu Jesus</a:t>
            </a:r>
          </a:p>
          <a:p>
            <a:pPr eaLnBrk="1" hangingPunct="1"/>
            <a:r>
              <a:rPr lang="pt-BR" alt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vivo está!</a:t>
            </a:r>
          </a:p>
        </p:txBody>
      </p:sp>
    </p:spTree>
    <p:extLst>
      <p:ext uri="{BB962C8B-B14F-4D97-AF65-F5344CB8AC3E}">
        <p14:creationId xmlns:p14="http://schemas.microsoft.com/office/powerpoint/2010/main" val="47898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Canto:</a:t>
            </a:r>
          </a:p>
          <a:p>
            <a:pPr eaLnBrk="1" hangingPunct="1"/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Páscoa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 vida que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nasce</a:t>
            </a:r>
          </a:p>
          <a:p>
            <a:pPr algn="ctr" eaLnBrk="1" hangingPunct="1"/>
            <a:r>
              <a:rPr lang="pt-B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(violão</a:t>
            </a:r>
            <a:r>
              <a:rPr lang="pt-B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)</a:t>
            </a:r>
            <a:endParaRPr lang="pt-BR" altLang="pt-BR" sz="32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Participação das </a:t>
            </a: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Crianças</a:t>
            </a:r>
            <a:endParaRPr 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 Estamos reunid@s em nome de </a:t>
            </a:r>
            <a:r>
              <a:rPr lang="pt-BR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Deus Pai </a:t>
            </a:r>
            <a:r>
              <a:rPr lang="pt-BR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Criador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cujo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amor é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incondicional;</a:t>
            </a:r>
          </a:p>
          <a:p>
            <a:pPr eaLnBrk="1" hangingPunct="1"/>
            <a:r>
              <a:rPr lang="pt-BR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Deus Filho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</a:t>
            </a:r>
          </a:p>
          <a:p>
            <a:pPr eaLnBrk="1" hangingPunct="1"/>
            <a:r>
              <a:rPr lang="pt-BR" sz="4000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</a:t>
            </a:r>
            <a:r>
              <a:rPr 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amor se tornou nosso Salvador; </a:t>
            </a:r>
            <a:r>
              <a:rPr lang="pt-BR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Deus Espírito Santo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 por nos amar, nos consola, anima 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congrega.</a:t>
            </a:r>
          </a:p>
          <a:p>
            <a:pPr eaLnBrk="1" hangingPunct="1"/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Amém</a:t>
            </a:r>
            <a:r>
              <a:rPr 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</a:t>
            </a:r>
            <a:endParaRPr lang="pt-BR" altLang="pt-BR" sz="4000" b="1" i="1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Invocação da Trindade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Bênção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 Envio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pt-BR" alt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 Senhor esteja na nossa frente</a:t>
            </a:r>
          </a:p>
          <a:p>
            <a:pPr eaLnBrk="1" hangingPunct="1">
              <a:defRPr/>
            </a:pP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para nos mostrar o caminho certo.</a:t>
            </a:r>
          </a:p>
          <a:p>
            <a:pPr eaLnBrk="1" hangingPunct="1">
              <a:defRPr/>
            </a:pPr>
            <a:endParaRPr lang="pt-BR" alt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>
              <a:defRPr/>
            </a:pPr>
            <a:r>
              <a:rPr lang="pt-BR" alt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 Senhor esteja ao nosso lado</a:t>
            </a:r>
          </a:p>
          <a:p>
            <a:pPr eaLnBrk="1" hangingPunct="1">
              <a:defRPr/>
            </a:pP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para nos abraçar e proteger.</a:t>
            </a:r>
          </a:p>
          <a:p>
            <a:pPr eaLnBrk="1" hangingPunct="1">
              <a:defRPr/>
            </a:pPr>
            <a:endParaRPr lang="pt-BR" alt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>
              <a:defRPr/>
            </a:pPr>
            <a:r>
              <a:rPr lang="pt-BR" alt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 Senhor esteja atrás de nós</a:t>
            </a:r>
          </a:p>
          <a:p>
            <a:pPr eaLnBrk="1" hangingPunct="1">
              <a:defRPr/>
            </a:pP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para nos salvar de pessoas falsas.</a:t>
            </a:r>
          </a:p>
        </p:txBody>
      </p:sp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Bênção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 Envio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pt-BR" alt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 Senhor esteja debaixo de nós</a:t>
            </a:r>
          </a:p>
          <a:p>
            <a:pPr eaLnBrk="1" hangingPunct="1">
              <a:defRPr/>
            </a:pP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para nos amparar quando cairmos,</a:t>
            </a:r>
          </a:p>
          <a:p>
            <a:pPr eaLnBrk="1" hangingPunct="1">
              <a:defRPr/>
            </a:pP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nos tirar das armadilhas.</a:t>
            </a:r>
          </a:p>
          <a:p>
            <a:pPr eaLnBrk="1" hangingPunct="1">
              <a:defRPr/>
            </a:pPr>
            <a:endParaRPr lang="pt-BR" alt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>
              <a:defRPr/>
            </a:pPr>
            <a:r>
              <a:rPr lang="pt-BR" alt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 Senhor esteja dentro de nós</a:t>
            </a:r>
          </a:p>
          <a:p>
            <a:pPr eaLnBrk="1" hangingPunct="1">
              <a:defRPr/>
            </a:pP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para nos consolar</a:t>
            </a:r>
          </a:p>
          <a:p>
            <a:pPr eaLnBrk="1" hangingPunct="1">
              <a:defRPr/>
            </a:pP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quando estivermos triste.</a:t>
            </a:r>
          </a:p>
        </p:txBody>
      </p:sp>
    </p:spTree>
    <p:extLst>
      <p:ext uri="{BB962C8B-B14F-4D97-AF65-F5344CB8AC3E}">
        <p14:creationId xmlns:p14="http://schemas.microsoft.com/office/powerpoint/2010/main" val="306217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Bênção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 Envio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8909844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pt-BR" alt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 Senhor esteja ao redor de nós</a:t>
            </a:r>
          </a:p>
          <a:p>
            <a:pPr eaLnBrk="1" hangingPunct="1">
              <a:defRPr/>
            </a:pP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para nos defender</a:t>
            </a:r>
          </a:p>
          <a:p>
            <a:pPr eaLnBrk="1" hangingPunct="1">
              <a:defRPr/>
            </a:pP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quando outras pessoas</a:t>
            </a:r>
          </a:p>
          <a:p>
            <a:pPr eaLnBrk="1" hangingPunct="1">
              <a:defRPr/>
            </a:pP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caírem em cima de nós.</a:t>
            </a:r>
          </a:p>
          <a:p>
            <a:pPr eaLnBrk="1" hangingPunct="1">
              <a:defRPr/>
            </a:pPr>
            <a:endParaRPr lang="pt-BR" altLang="pt-BR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>
              <a:defRPr/>
            </a:pPr>
            <a:r>
              <a:rPr lang="pt-BR" alt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 Senhor esteja sobre nós</a:t>
            </a:r>
          </a:p>
          <a:p>
            <a:pPr eaLnBrk="1" hangingPunct="1">
              <a:defRPr/>
            </a:pP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para nos abençoar.</a:t>
            </a:r>
          </a:p>
          <a:p>
            <a:pPr eaLnBrk="1" hangingPunct="1">
              <a:defRPr/>
            </a:pPr>
            <a:endParaRPr lang="pt-BR" altLang="pt-BR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>
              <a:defRPr/>
            </a:pPr>
            <a:r>
              <a:rPr lang="pt-BR" alt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Assim nos abençoe o bondoso Pai! Amém! </a:t>
            </a:r>
          </a:p>
        </p:txBody>
      </p:sp>
    </p:spTree>
    <p:extLst>
      <p:ext uri="{BB962C8B-B14F-4D97-AF65-F5344CB8AC3E}">
        <p14:creationId xmlns:p14="http://schemas.microsoft.com/office/powerpoint/2010/main" val="306217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Canto: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Celebrai a </a:t>
            </a: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Cristo, celebrai! 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450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Celebrai a Cristo! Celebrai!	</a:t>
            </a:r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</a:t>
            </a:r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2x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Celebrai a Cristo! Celebrai!	</a:t>
            </a:r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</a:t>
            </a:r>
          </a:p>
          <a:p>
            <a:pPr eaLnBrk="1" hangingPunct="1"/>
            <a:endParaRPr lang="pt-BR" altLang="en-US" sz="240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  <a:sym typeface="Symbol" panose="05050102010706020507" pitchFamily="18" charset="2"/>
            </a:endParaRP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Ressuscitou! Ressuscitou!	 2x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E hoje vive para sempre!	</a:t>
            </a:r>
          </a:p>
          <a:p>
            <a:pPr eaLnBrk="1" hangingPunct="1"/>
            <a:endParaRPr lang="pt-BR" altLang="en-US" sz="240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  <a:sym typeface="Symbol" panose="05050102010706020507" pitchFamily="18" charset="2"/>
            </a:endParaRP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Vamos celebrar... hei!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Vamos celebrar... ooooo!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Vamos celebrar!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Ressuscitou o Senhor!</a:t>
            </a:r>
          </a:p>
        </p:txBody>
      </p:sp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1" t="32759" r="46807" b="12760"/>
          <a:stretch/>
        </p:blipFill>
        <p:spPr bwMode="auto">
          <a:xfrm>
            <a:off x="8764" y="34797"/>
            <a:ext cx="9135236" cy="6823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07504" y="0"/>
            <a:ext cx="85681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Querida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querido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irmão,</a:t>
            </a: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semana que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passou</a:t>
            </a: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meditamos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sobre a grande PAIXÃO de Jesus pela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humanidade.</a:t>
            </a: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Paixão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significa</a:t>
            </a: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grande sofrimento,</a:t>
            </a: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também amor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imensurável.</a:t>
            </a: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Páscoa que hoje celebramos fala das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consequências,</a:t>
            </a: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resultado desta Paixão de Jesus.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79512" y="0"/>
            <a:ext cx="84961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sofrimento e o amor juntos transformaram-se em ressurreição,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transformaram-se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vida.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Parafraseando</a:t>
            </a:r>
          </a:p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Johnson Gnanabaranam,</a:t>
            </a:r>
          </a:p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pastor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luterano na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Índia,</a:t>
            </a:r>
          </a:p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vida que Jesus nos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oferece</a:t>
            </a:r>
          </a:p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sempre uma surpresa feliz.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0"/>
            <a:ext cx="86756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vida que Jesus nos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oferece</a:t>
            </a:r>
          </a:p>
          <a:p>
            <a:pPr algn="ctr"/>
            <a:r>
              <a:rPr lang="pt-BR" sz="4000" b="1" i="1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 </a:t>
            </a:r>
            <a:r>
              <a:rPr lang="pt-BR" sz="4000" b="1" i="1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capaz de destruir todo e qualquer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medo que venha nos rondar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</a:p>
          <a:p>
            <a:pPr algn="ctr"/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vida que Jesus nos oferece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tonifica a esperança.</a:t>
            </a:r>
          </a:p>
          <a:p>
            <a:pPr algn="ctr"/>
            <a:endParaRPr 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vida que Jesus nos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oferece</a:t>
            </a:r>
          </a:p>
          <a:p>
            <a:pPr algn="ctr"/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nos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capacita a lutar e 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vencer</a:t>
            </a:r>
          </a:p>
          <a:p>
            <a:pPr algn="ctr"/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mal que nos cerca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  <a:endParaRPr lang="pt-BR" sz="4000" b="1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79512" y="0"/>
            <a:ext cx="84961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vida que Jesus nos oferece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revigora nossa fé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</a:p>
          <a:p>
            <a:pPr algn="ctr"/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vida que Jesus nos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oferece</a:t>
            </a:r>
          </a:p>
          <a:p>
            <a:pPr algn="ctr"/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diz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alto, bom e claro 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tom</a:t>
            </a:r>
          </a:p>
          <a:p>
            <a:pPr algn="ctr"/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morte não mais 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tem</a:t>
            </a:r>
          </a:p>
          <a:p>
            <a:pPr algn="ctr"/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última palavra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  <a:endParaRPr lang="pt-BR" sz="4000" b="1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67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79512" y="0"/>
            <a:ext cx="84961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Sim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 é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verdade!</a:t>
            </a:r>
          </a:p>
          <a:p>
            <a:pPr algn="ctr"/>
            <a:endParaRPr 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vida que Jesus nos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oferece</a:t>
            </a:r>
          </a:p>
          <a:p>
            <a:pPr algn="ctr"/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capaz de 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transformar</a:t>
            </a:r>
          </a:p>
          <a:p>
            <a:pPr algn="ctr"/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renovar a minha e a sua vida.</a:t>
            </a:r>
            <a:endParaRPr lang="pt-BR" altLang="pt-BR" sz="4000" b="1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67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P: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Páscoa é recomeço, é nova vida. Nós também queremos recomeçar com o coração e a vida livres de todo tipo de pecado. Confessemos os nossos pecados confiando na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graça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na misericórdia de Deus. Oremos: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Confissão dos Pecados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07504" y="0"/>
            <a:ext cx="85681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Louvado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seja Jesus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que,</a:t>
            </a:r>
          </a:p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 sua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Paixão,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trouxe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vida</a:t>
            </a:r>
          </a:p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todos nós.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Testemunhemos</a:t>
            </a:r>
          </a:p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divulguemos a todas as pessoas com quem nos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relacionamos</a:t>
            </a:r>
          </a:p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dia-a-dia que Jesus quer vida com abundância para todas.</a:t>
            </a:r>
          </a:p>
          <a:p>
            <a:pPr algn="ctr"/>
            <a:r>
              <a:rPr 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Ele é a </a:t>
            </a:r>
            <a:r>
              <a:rPr lang="pt-BR" sz="4000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VIDA! </a:t>
            </a:r>
            <a:r>
              <a:rPr 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Ele é a </a:t>
            </a:r>
            <a:r>
              <a:rPr lang="pt-BR" sz="4000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RESSURREIÇÃO!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Ele é a nossa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SALVAÇÃO!</a:t>
            </a:r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r>
              <a:rPr lang="pt-BR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 </a:t>
            </a:r>
            <a:endParaRPr lang="pt-BR" sz="9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Abraços carregados de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vida...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Senhor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 tantas vezes já celebramos a Páscoa, mas não nos comprometemos com os ensinamentos e verdades que o Teu Filho nos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transmitiu;</a:t>
            </a:r>
          </a:p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tantas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vezes os nossos passos são errantes; tantas vezes a nossa mente é estéril; tantas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vezes</a:t>
            </a:r>
          </a:p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nossas mãos são rudes; tantas vezes nossos olhos são ferozes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;... </a:t>
            </a:r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Confissão dos Pecados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21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tantas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vezes a nossa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língua</a:t>
            </a:r>
          </a:p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cruel; tantas vezes nossas intenções são más; tantas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vezes</a:t>
            </a:r>
          </a:p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nosso coração é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fraco.</a:t>
            </a:r>
          </a:p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Converte-nos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 Senhor, porque somos pessoas que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sempre</a:t>
            </a:r>
          </a:p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novo pecam. Pelos nossos pecados clamamos junt@s: </a:t>
            </a:r>
          </a:p>
          <a:p>
            <a:r>
              <a:rPr 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Tem, Senhor, piedade! (3x)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Confissão dos Pecados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24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Confessar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os pecados é uma atitude de fé. Confessamos os nossos pecados porque os reconhecemos 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necessitamos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perdão de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Deus.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Aos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corações sinceros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anuncio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perdão que vem do nosso Deus que é Pai, Filho e Espírito Santo. </a:t>
            </a:r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Amém</a:t>
            </a:r>
            <a:r>
              <a:rPr 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Absolvição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1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15">
      <a:dk1>
        <a:srgbClr val="FFFFFF"/>
      </a:dk1>
      <a:lt1>
        <a:srgbClr val="FFFFFF"/>
      </a:lt1>
      <a:dk2>
        <a:srgbClr val="CC0000"/>
      </a:dk2>
      <a:lt2>
        <a:srgbClr val="DDDDDD"/>
      </a:lt2>
      <a:accent1>
        <a:srgbClr val="3399FF"/>
      </a:accent1>
      <a:accent2>
        <a:srgbClr val="FF6699"/>
      </a:accent2>
      <a:accent3>
        <a:srgbClr val="FFFFFF"/>
      </a:accent3>
      <a:accent4>
        <a:srgbClr val="DADADA"/>
      </a:accent4>
      <a:accent5>
        <a:srgbClr val="ADCAFF"/>
      </a:accent5>
      <a:accent6>
        <a:srgbClr val="E75C8A"/>
      </a:accent6>
      <a:hlink>
        <a:srgbClr val="00CCFF"/>
      </a:hlink>
      <a:folHlink>
        <a:srgbClr val="000000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8">
        <a:dk1>
          <a:srgbClr val="808080"/>
        </a:dk1>
        <a:lt1>
          <a:srgbClr val="FFFFFF"/>
        </a:lt1>
        <a:dk2>
          <a:srgbClr val="000000"/>
        </a:dk2>
        <a:lt2>
          <a:srgbClr val="FFCC00"/>
        </a:lt2>
        <a:accent1>
          <a:srgbClr val="33CC33"/>
        </a:accent1>
        <a:accent2>
          <a:srgbClr val="FFCCFF"/>
        </a:accent2>
        <a:accent3>
          <a:srgbClr val="AAAAAA"/>
        </a:accent3>
        <a:accent4>
          <a:srgbClr val="DADADA"/>
        </a:accent4>
        <a:accent5>
          <a:srgbClr val="ADE2AD"/>
        </a:accent5>
        <a:accent6>
          <a:srgbClr val="E7B9E7"/>
        </a:accent6>
        <a:hlink>
          <a:srgbClr val="99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9">
        <a:dk1>
          <a:srgbClr val="FFFFFF"/>
        </a:dk1>
        <a:lt1>
          <a:srgbClr val="FFFFFF"/>
        </a:lt1>
        <a:dk2>
          <a:srgbClr val="FF6600"/>
        </a:dk2>
        <a:lt2>
          <a:srgbClr val="808080"/>
        </a:lt2>
        <a:accent1>
          <a:srgbClr val="3366CC"/>
        </a:accent1>
        <a:accent2>
          <a:srgbClr val="FF99FF"/>
        </a:accent2>
        <a:accent3>
          <a:srgbClr val="FFFFFF"/>
        </a:accent3>
        <a:accent4>
          <a:srgbClr val="DADADA"/>
        </a:accent4>
        <a:accent5>
          <a:srgbClr val="ADB8E2"/>
        </a:accent5>
        <a:accent6>
          <a:srgbClr val="E78AE7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0">
        <a:dk1>
          <a:srgbClr val="FFFFFF"/>
        </a:dk1>
        <a:lt1>
          <a:srgbClr val="FFFFFF"/>
        </a:lt1>
        <a:dk2>
          <a:srgbClr val="FF3399"/>
        </a:dk2>
        <a:lt2>
          <a:srgbClr val="808080"/>
        </a:lt2>
        <a:accent1>
          <a:srgbClr val="3366CC"/>
        </a:accent1>
        <a:accent2>
          <a:srgbClr val="FF99FF"/>
        </a:accent2>
        <a:accent3>
          <a:srgbClr val="FFFFFF"/>
        </a:accent3>
        <a:accent4>
          <a:srgbClr val="DADADA"/>
        </a:accent4>
        <a:accent5>
          <a:srgbClr val="ADB8E2"/>
        </a:accent5>
        <a:accent6>
          <a:srgbClr val="E78AE7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1">
        <a:dk1>
          <a:srgbClr val="FFFFFF"/>
        </a:dk1>
        <a:lt1>
          <a:srgbClr val="FFFFFF"/>
        </a:lt1>
        <a:dk2>
          <a:srgbClr val="CC0000"/>
        </a:dk2>
        <a:lt2>
          <a:srgbClr val="808080"/>
        </a:lt2>
        <a:accent1>
          <a:srgbClr val="FFFFFF"/>
        </a:accent1>
        <a:accent2>
          <a:srgbClr val="FF99FF"/>
        </a:accent2>
        <a:accent3>
          <a:srgbClr val="FFFFFF"/>
        </a:accent3>
        <a:accent4>
          <a:srgbClr val="DADADA"/>
        </a:accent4>
        <a:accent5>
          <a:srgbClr val="FFFFFF"/>
        </a:accent5>
        <a:accent6>
          <a:srgbClr val="E78AE7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2">
        <a:dk1>
          <a:srgbClr val="FFFFFF"/>
        </a:dk1>
        <a:lt1>
          <a:srgbClr val="FFFFFF"/>
        </a:lt1>
        <a:dk2>
          <a:srgbClr val="CC0000"/>
        </a:dk2>
        <a:lt2>
          <a:srgbClr val="808080"/>
        </a:lt2>
        <a:accent1>
          <a:srgbClr val="3399FF"/>
        </a:accent1>
        <a:accent2>
          <a:srgbClr val="FF99FF"/>
        </a:accent2>
        <a:accent3>
          <a:srgbClr val="FFFFFF"/>
        </a:accent3>
        <a:accent4>
          <a:srgbClr val="DADADA"/>
        </a:accent4>
        <a:accent5>
          <a:srgbClr val="ADCAFF"/>
        </a:accent5>
        <a:accent6>
          <a:srgbClr val="E78AE7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3">
        <a:dk1>
          <a:srgbClr val="FFFFFF"/>
        </a:dk1>
        <a:lt1>
          <a:srgbClr val="FFFFFF"/>
        </a:lt1>
        <a:dk2>
          <a:srgbClr val="CC0000"/>
        </a:dk2>
        <a:lt2>
          <a:srgbClr val="DDDDDD"/>
        </a:lt2>
        <a:accent1>
          <a:srgbClr val="3399FF"/>
        </a:accent1>
        <a:accent2>
          <a:srgbClr val="FF99FF"/>
        </a:accent2>
        <a:accent3>
          <a:srgbClr val="FFFFFF"/>
        </a:accent3>
        <a:accent4>
          <a:srgbClr val="DADADA"/>
        </a:accent4>
        <a:accent5>
          <a:srgbClr val="ADCAFF"/>
        </a:accent5>
        <a:accent6>
          <a:srgbClr val="E78AE7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4">
        <a:dk1>
          <a:srgbClr val="FFFFFF"/>
        </a:dk1>
        <a:lt1>
          <a:srgbClr val="FFFFFF"/>
        </a:lt1>
        <a:dk2>
          <a:srgbClr val="CC0000"/>
        </a:dk2>
        <a:lt2>
          <a:srgbClr val="777777"/>
        </a:lt2>
        <a:accent1>
          <a:srgbClr val="3399FF"/>
        </a:accent1>
        <a:accent2>
          <a:srgbClr val="FF6699"/>
        </a:accent2>
        <a:accent3>
          <a:srgbClr val="FFFFFF"/>
        </a:accent3>
        <a:accent4>
          <a:srgbClr val="DADADA"/>
        </a:accent4>
        <a:accent5>
          <a:srgbClr val="ADCAFF"/>
        </a:accent5>
        <a:accent6>
          <a:srgbClr val="E75C8A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5">
        <a:dk1>
          <a:srgbClr val="FFFFFF"/>
        </a:dk1>
        <a:lt1>
          <a:srgbClr val="FFFFFF"/>
        </a:lt1>
        <a:dk2>
          <a:srgbClr val="CC0000"/>
        </a:dk2>
        <a:lt2>
          <a:srgbClr val="DDDDDD"/>
        </a:lt2>
        <a:accent1>
          <a:srgbClr val="3399FF"/>
        </a:accent1>
        <a:accent2>
          <a:srgbClr val="FF6699"/>
        </a:accent2>
        <a:accent3>
          <a:srgbClr val="FFFFFF"/>
        </a:accent3>
        <a:accent4>
          <a:srgbClr val="DADADA"/>
        </a:accent4>
        <a:accent5>
          <a:srgbClr val="ADCAFF"/>
        </a:accent5>
        <a:accent6>
          <a:srgbClr val="E75C8A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1719591</TotalTime>
  <Words>2218</Words>
  <Application>Microsoft Office PowerPoint</Application>
  <PresentationFormat>Apresentação na tela (4:3)</PresentationFormat>
  <Paragraphs>430</Paragraphs>
  <Slides>60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60</vt:i4>
      </vt:variant>
      <vt:variant>
        <vt:lpstr>Apresentações personalizadas</vt:lpstr>
      </vt:variant>
      <vt:variant>
        <vt:i4>2</vt:i4>
      </vt:variant>
    </vt:vector>
  </HeadingPairs>
  <TitlesOfParts>
    <vt:vector size="63" baseType="lpstr">
      <vt:lpstr>Estrutura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personalizada 1</vt:lpstr>
      <vt:lpstr>Apresentação personalizada 2</vt:lpstr>
    </vt:vector>
  </TitlesOfParts>
  <Company>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música</dc:title>
  <dc:creator>Paulo Ricardo Koterba</dc:creator>
  <cp:lastModifiedBy>Noeme &amp; Klaus</cp:lastModifiedBy>
  <cp:revision>810</cp:revision>
  <cp:lastPrinted>2017-04-13T20:24:49Z</cp:lastPrinted>
  <dcterms:created xsi:type="dcterms:W3CDTF">2004-04-04T17:55:06Z</dcterms:created>
  <dcterms:modified xsi:type="dcterms:W3CDTF">2019-04-20T01:53:38Z</dcterms:modified>
</cp:coreProperties>
</file>