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3"/>
  </p:notesMasterIdLst>
  <p:handoutMasterIdLst>
    <p:handoutMasterId r:id="rId64"/>
  </p:handoutMasterIdLst>
  <p:sldIdLst>
    <p:sldId id="375" r:id="rId2"/>
    <p:sldId id="388" r:id="rId3"/>
    <p:sldId id="510" r:id="rId4"/>
    <p:sldId id="389" r:id="rId5"/>
    <p:sldId id="467" r:id="rId6"/>
    <p:sldId id="468" r:id="rId7"/>
    <p:sldId id="469" r:id="rId8"/>
    <p:sldId id="470" r:id="rId9"/>
    <p:sldId id="501" r:id="rId10"/>
    <p:sldId id="511" r:id="rId11"/>
    <p:sldId id="390" r:id="rId12"/>
    <p:sldId id="438" r:id="rId13"/>
    <p:sldId id="439" r:id="rId14"/>
    <p:sldId id="466" r:id="rId15"/>
    <p:sldId id="504" r:id="rId16"/>
    <p:sldId id="505" r:id="rId17"/>
    <p:sldId id="506" r:id="rId18"/>
    <p:sldId id="507" r:id="rId19"/>
    <p:sldId id="391" r:id="rId20"/>
    <p:sldId id="392" r:id="rId21"/>
    <p:sldId id="393" r:id="rId22"/>
    <p:sldId id="395" r:id="rId23"/>
    <p:sldId id="508" r:id="rId24"/>
    <p:sldId id="454" r:id="rId25"/>
    <p:sldId id="397" r:id="rId26"/>
    <p:sldId id="455" r:id="rId27"/>
    <p:sldId id="502" r:id="rId28"/>
    <p:sldId id="456" r:id="rId29"/>
    <p:sldId id="476" r:id="rId30"/>
    <p:sldId id="477" r:id="rId31"/>
    <p:sldId id="478" r:id="rId32"/>
    <p:sldId id="479" r:id="rId33"/>
    <p:sldId id="442" r:id="rId34"/>
    <p:sldId id="480" r:id="rId35"/>
    <p:sldId id="509" r:id="rId36"/>
    <p:sldId id="443" r:id="rId37"/>
    <p:sldId id="481" r:id="rId38"/>
    <p:sldId id="444" r:id="rId39"/>
    <p:sldId id="445" r:id="rId40"/>
    <p:sldId id="457" r:id="rId41"/>
    <p:sldId id="482" r:id="rId42"/>
    <p:sldId id="483" r:id="rId43"/>
    <p:sldId id="484" r:id="rId44"/>
    <p:sldId id="485" r:id="rId45"/>
    <p:sldId id="486" r:id="rId46"/>
    <p:sldId id="503" r:id="rId47"/>
    <p:sldId id="447" r:id="rId48"/>
    <p:sldId id="458" r:id="rId49"/>
    <p:sldId id="492" r:id="rId50"/>
    <p:sldId id="493" r:id="rId51"/>
    <p:sldId id="494" r:id="rId52"/>
    <p:sldId id="495" r:id="rId53"/>
    <p:sldId id="496" r:id="rId54"/>
    <p:sldId id="497" r:id="rId55"/>
    <p:sldId id="448" r:id="rId56"/>
    <p:sldId id="461" r:id="rId57"/>
    <p:sldId id="462" r:id="rId58"/>
    <p:sldId id="463" r:id="rId59"/>
    <p:sldId id="464" r:id="rId60"/>
    <p:sldId id="487" r:id="rId61"/>
    <p:sldId id="465" r:id="rId62"/>
  </p:sldIdLst>
  <p:sldSz cx="9144000" cy="6858000" type="screen4x3"/>
  <p:notesSz cx="10020300" cy="6888163"/>
  <p:custShowLst>
    <p:custShow name="Apresentação personalizada 1" id="0">
      <p:sldLst/>
    </p:custShow>
    <p:custShow name="Apresentação personalizada 2" id="1">
      <p:sldLst/>
    </p:custShow>
  </p:custShowLst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170" userDrawn="1">
          <p15:clr>
            <a:srgbClr val="A4A3A4"/>
          </p15:clr>
        </p15:guide>
        <p15:guide id="2" pos="315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00"/>
    <a:srgbClr val="EAEAEA"/>
    <a:srgbClr val="FFCCFF"/>
    <a:srgbClr val="00FFFF"/>
    <a:srgbClr val="FFFF00"/>
    <a:srgbClr val="FF0000"/>
    <a:srgbClr val="99CCFF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55" autoAdjust="0"/>
    <p:restoredTop sz="86451" autoAdjust="0"/>
  </p:normalViewPr>
  <p:slideViewPr>
    <p:cSldViewPr>
      <p:cViewPr varScale="1">
        <p:scale>
          <a:sx n="59" d="100"/>
          <a:sy n="59" d="100"/>
        </p:scale>
        <p:origin x="-1368" y="-90"/>
      </p:cViewPr>
      <p:guideLst>
        <p:guide orient="horz" pos="2160"/>
        <p:guide pos="288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740"/>
    </p:cViewPr>
  </p:sorterViewPr>
  <p:notesViewPr>
    <p:cSldViewPr>
      <p:cViewPr varScale="1">
        <p:scale>
          <a:sx n="40" d="100"/>
          <a:sy n="40" d="100"/>
        </p:scale>
        <p:origin x="-1488" y="-96"/>
      </p:cViewPr>
      <p:guideLst>
        <p:guide orient="horz" pos="2170"/>
        <p:guide pos="315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41595" cy="344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86" tIns="46192" rIns="92386" bIns="46192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300">
                <a:effectLst/>
              </a:defRPr>
            </a:lvl1pPr>
          </a:lstStyle>
          <a:p>
            <a:endParaRPr lang="pt-BR" altLang="pt-BR"/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77097" y="0"/>
            <a:ext cx="4341595" cy="344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86" tIns="46192" rIns="92386" bIns="46192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300">
                <a:effectLst/>
              </a:defRPr>
            </a:lvl1pPr>
          </a:lstStyle>
          <a:p>
            <a:fld id="{AB60D4B4-BACF-414D-8C56-8339062A1022}" type="datetimeFigureOut">
              <a:rPr lang="pt-BR" altLang="pt-BR"/>
              <a:pPr/>
              <a:t>18/04/2019</a:t>
            </a:fld>
            <a:endParaRPr lang="pt-BR" altLang="pt-BR"/>
          </a:p>
        </p:txBody>
      </p:sp>
      <p:sp>
        <p:nvSpPr>
          <p:cNvPr id="1126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42161"/>
            <a:ext cx="4341595" cy="344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86" tIns="46192" rIns="92386" bIns="46192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300">
                <a:effectLst/>
              </a:defRPr>
            </a:lvl1pPr>
          </a:lstStyle>
          <a:p>
            <a:endParaRPr lang="pt-BR" altLang="pt-BR"/>
          </a:p>
        </p:txBody>
      </p:sp>
      <p:sp>
        <p:nvSpPr>
          <p:cNvPr id="1126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77097" y="6542161"/>
            <a:ext cx="4341595" cy="344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86" tIns="46192" rIns="92386" bIns="46192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300">
                <a:effectLst/>
              </a:defRPr>
            </a:lvl1pPr>
          </a:lstStyle>
          <a:p>
            <a:fld id="{8E13B959-715C-4DD7-95E4-A4CED1090CCC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0506206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41595" cy="344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86" tIns="46192" rIns="92386" bIns="46192" numCol="1" anchor="t" anchorCtr="0" compatLnSpc="1">
            <a:prstTxWarp prst="textNoShape">
              <a:avLst/>
            </a:prstTxWarp>
          </a:bodyPr>
          <a:lstStyle>
            <a:lvl1pPr>
              <a:defRPr sz="1300">
                <a:effectLst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567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78708" y="0"/>
            <a:ext cx="4341593" cy="344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86" tIns="46192" rIns="92386" bIns="46192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effectLst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87713" y="515938"/>
            <a:ext cx="3444875" cy="2584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67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35504" y="3271878"/>
            <a:ext cx="7349294" cy="3099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86" tIns="46192" rIns="92386" bIns="461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7567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43754"/>
            <a:ext cx="4341595" cy="344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86" tIns="46192" rIns="92386" bIns="46192" numCol="1" anchor="b" anchorCtr="0" compatLnSpc="1">
            <a:prstTxWarp prst="textNoShape">
              <a:avLst/>
            </a:prstTxWarp>
          </a:bodyPr>
          <a:lstStyle>
            <a:lvl1pPr>
              <a:defRPr sz="1300">
                <a:effectLst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567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78708" y="6543754"/>
            <a:ext cx="4341593" cy="344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86" tIns="46192" rIns="92386" bIns="46192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effectLst/>
              </a:defRPr>
            </a:lvl1pPr>
          </a:lstStyle>
          <a:p>
            <a:fld id="{40D994DF-2AC4-4EDF-8D3D-095CC53DB2F3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3049935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FF00A3-4A2E-4C4C-AFFF-2F2E785C1061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23626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9B167E-BCA0-4466-A032-DD834C84B5C8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700411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00FC72-CDCF-45E4-820F-09A3804DE49C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3137189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9C5E23-AD14-4CD5-9984-70B3D6126151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177847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85B85E-7D6D-4686-88F3-25BB31524BE7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227444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30EC3C-2588-4D4F-B83A-E9B12403DC8E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42603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736E06-23FB-482B-903C-D06EEF155457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55022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B8F794-07E3-46DD-99D6-62E819157550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482981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EC997A-FD21-47C5-B4E2-B42205C4F611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721023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B082F6-C8FD-4B29-BB26-63C197E9AD6F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444098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E35EEC-3B36-44DA-83D6-3FE88E35A72E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53748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39015D-EBDB-4502-BD51-4170A4F15DDD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354998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/>
              </a:defRPr>
            </a:lvl1pPr>
          </a:lstStyle>
          <a:p>
            <a:fld id="{30BBB493-6E15-410E-925C-AC92998D6B3E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4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2176463" y="1985963"/>
            <a:ext cx="54911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t-BR" altLang="pt-BR" dirty="0"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pic>
        <p:nvPicPr>
          <p:cNvPr id="2057" name="Picture 9" descr="TRIDUO_PASCAL_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" t="3024" r="4361" b="3024"/>
          <a:stretch>
            <a:fillRect/>
          </a:stretch>
        </p:blipFill>
        <p:spPr bwMode="auto">
          <a:xfrm>
            <a:off x="66675" y="1281113"/>
            <a:ext cx="9077325" cy="4319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triduo pascal.jpg - 96.18 K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41" b="77673"/>
          <a:stretch>
            <a:fillRect/>
          </a:stretch>
        </p:blipFill>
        <p:spPr bwMode="auto">
          <a:xfrm>
            <a:off x="31750" y="5789613"/>
            <a:ext cx="9144000" cy="1068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triduo pascal.jpg - 96.18 K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673" b="4741"/>
          <a:stretch>
            <a:fillRect/>
          </a:stretch>
        </p:blipFill>
        <p:spPr bwMode="auto">
          <a:xfrm>
            <a:off x="0" y="0"/>
            <a:ext cx="9144000" cy="106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827088" y="641350"/>
            <a:ext cx="784860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BR" altLang="pt-BR" sz="4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Manso e Suave</a:t>
            </a:r>
            <a:endParaRPr lang="pt-BR" altLang="pt-BR" sz="4000" b="1" i="1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Coral </a:t>
            </a:r>
            <a:r>
              <a:rPr lang="pt-BR" altLang="pt-BR" sz="3600" i="1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Instituto Musical Bíblico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190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533400"/>
            <a:ext cx="860425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L: Diante de Deus e na presença</a:t>
            </a:r>
          </a:p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da comunidade, confessemos</a:t>
            </a:r>
          </a:p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as nossas falhas, 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cometidas por </a:t>
            </a:r>
            <a:r>
              <a:rPr lang="pt-BR" altLang="pt-BR" sz="4000" spc="-15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pensamentos, </a:t>
            </a:r>
            <a:r>
              <a:rPr lang="pt-BR" altLang="pt-BR" sz="4000" spc="-15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gestos, atos e omissões.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Temos consciência de que essas falhas feriram pessoas e impediram a vida comunitária. Tomemos um pouco de tempo para refletir,</a:t>
            </a:r>
          </a:p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em silêncio, sobre essas falhas.</a:t>
            </a:r>
          </a:p>
        </p:txBody>
      </p:sp>
      <p:sp>
        <p:nvSpPr>
          <p:cNvPr id="27651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Confissão de pecados </a:t>
            </a:r>
          </a:p>
        </p:txBody>
      </p:sp>
      <p:pic>
        <p:nvPicPr>
          <p:cNvPr id="27654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0"/>
            <a:ext cx="87487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pt-BR" sz="40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C: </a:t>
            </a:r>
            <a:r>
              <a:rPr lang="pt-BR" altLang="pt-BR" sz="36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(Reflete em silêncio. Ao final canta)</a:t>
            </a:r>
          </a:p>
          <a:p>
            <a:pPr eaLnBrk="1" hangingPunct="1"/>
            <a:endParaRPr lang="pt-BR" altLang="pt-BR" sz="400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r>
              <a:rPr lang="pt-BR" altLang="pt-BR" sz="4000" i="1" dirty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Ó Jesus, </a:t>
            </a:r>
            <a:r>
              <a:rPr lang="pt-BR" altLang="pt-BR" sz="4000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Cordeiro,</a:t>
            </a:r>
          </a:p>
          <a:p>
            <a:pPr eaLnBrk="1" hangingPunct="1"/>
            <a:r>
              <a:rPr lang="pt-BR" altLang="pt-BR" sz="4000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tiras </a:t>
            </a:r>
            <a:r>
              <a:rPr lang="pt-BR" altLang="pt-BR" sz="4000" i="1" dirty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 </a:t>
            </a:r>
            <a:r>
              <a:rPr lang="pt-BR" altLang="pt-BR" sz="4000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pecado e </a:t>
            </a:r>
            <a:r>
              <a:rPr lang="pt-BR" altLang="pt-BR" sz="4000" i="1" dirty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 </a:t>
            </a:r>
            <a:r>
              <a:rPr lang="pt-BR" altLang="pt-BR" sz="4000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mal.</a:t>
            </a:r>
          </a:p>
          <a:p>
            <a:pPr eaLnBrk="1" hangingPunct="1"/>
            <a:r>
              <a:rPr lang="pt-BR" altLang="pt-BR" sz="4000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Tem </a:t>
            </a:r>
            <a:r>
              <a:rPr lang="pt-BR" altLang="pt-BR" sz="4000" i="1" dirty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piedade!</a:t>
            </a:r>
            <a:endParaRPr lang="pt-BR" altLang="pt-BR" sz="400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76803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pic>
        <p:nvPicPr>
          <p:cNvPr id="76805" name="Picture 5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Confissão de pecados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641350"/>
            <a:ext cx="8675688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pt-BR" sz="38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L</a:t>
            </a:r>
            <a:r>
              <a:rPr lang="pt-BR" altLang="pt-BR" sz="3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: </a:t>
            </a:r>
            <a:r>
              <a:rPr lang="pt-BR" altLang="pt-BR" sz="38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Confessamos também que, muitas vezes, estivemos </a:t>
            </a:r>
            <a:r>
              <a:rPr lang="pt-BR" altLang="pt-BR" sz="38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ocupad@s</a:t>
            </a:r>
            <a:r>
              <a:rPr lang="pt-BR" altLang="pt-BR" sz="3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 </a:t>
            </a:r>
            <a:r>
              <a:rPr lang="pt-BR" altLang="pt-BR" sz="38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com os problemas internos da comunidade, investindo energia e esforços apenas para o nosso bem estar e falhamos no testemunho que devemos ao mundo. Testemunho de amor, de unidade e de solidariedade. Tomemos um tempo para, em silêncio, refletir sobre nossa omissão para com o projeto de Deus.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 </a:t>
            </a:r>
          </a:p>
        </p:txBody>
      </p:sp>
      <p:sp>
        <p:nvSpPr>
          <p:cNvPr id="77827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pic>
        <p:nvPicPr>
          <p:cNvPr id="77829" name="Picture 5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Confissão de pecados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0"/>
            <a:ext cx="87487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pt-BR" sz="40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C: </a:t>
            </a:r>
            <a:r>
              <a:rPr lang="pt-BR" altLang="pt-BR" sz="36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(Reflete em silêncio. Ao final canta)</a:t>
            </a:r>
          </a:p>
          <a:p>
            <a:pPr eaLnBrk="1" hangingPunct="1"/>
            <a:endParaRPr lang="pt-BR" altLang="pt-BR" sz="400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r>
              <a:rPr lang="pt-BR" altLang="pt-BR" sz="4000" i="1" dirty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Ó Jesus, </a:t>
            </a:r>
            <a:r>
              <a:rPr lang="pt-BR" altLang="pt-BR" sz="4000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Cordeiro,</a:t>
            </a:r>
          </a:p>
          <a:p>
            <a:pPr eaLnBrk="1" hangingPunct="1"/>
            <a:r>
              <a:rPr lang="pt-BR" altLang="pt-BR" sz="4000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tiras </a:t>
            </a:r>
            <a:r>
              <a:rPr lang="pt-BR" altLang="pt-BR" sz="4000" i="1" dirty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 </a:t>
            </a:r>
            <a:r>
              <a:rPr lang="pt-BR" altLang="pt-BR" sz="4000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pecado e </a:t>
            </a:r>
            <a:r>
              <a:rPr lang="pt-BR" altLang="pt-BR" sz="4000" i="1" dirty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 </a:t>
            </a:r>
            <a:r>
              <a:rPr lang="pt-BR" altLang="pt-BR" sz="4000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mal.</a:t>
            </a:r>
          </a:p>
          <a:p>
            <a:pPr eaLnBrk="1" hangingPunct="1"/>
            <a:r>
              <a:rPr lang="pt-BR" altLang="pt-BR" sz="4000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Tua </a:t>
            </a:r>
            <a:r>
              <a:rPr lang="pt-BR" altLang="pt-BR" sz="4000" i="1" dirty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paz concede! Amém</a:t>
            </a:r>
            <a:r>
              <a:rPr lang="pt-BR" altLang="pt-BR" sz="4000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!</a:t>
            </a:r>
          </a:p>
          <a:p>
            <a:pPr eaLnBrk="1" hangingPunct="1"/>
            <a:endParaRPr lang="pt-BR" altLang="pt-BR" sz="4000" i="1" dirty="0">
              <a:solidFill>
                <a:srgbClr val="B2B2B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endParaRPr lang="pt-BR" altLang="pt-BR" sz="4000" i="1" dirty="0" smtClean="0">
              <a:solidFill>
                <a:srgbClr val="B2B2B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r>
              <a:rPr lang="pt-BR" altLang="pt-BR" sz="36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Comunidade canta:</a:t>
            </a:r>
          </a:p>
          <a:p>
            <a:pPr eaLnBrk="1" hangingPunct="1"/>
            <a:r>
              <a:rPr lang="pt-BR" altLang="pt-BR" sz="36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Se sofrimento Te causei, Senhor!</a:t>
            </a:r>
          </a:p>
        </p:txBody>
      </p:sp>
      <p:sp>
        <p:nvSpPr>
          <p:cNvPr id="111619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pic>
        <p:nvPicPr>
          <p:cNvPr id="111621" name="Picture 5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Confissão de pecados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Se sofrimento</a:t>
            </a:r>
          </a:p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te causei, Senhor,</a:t>
            </a:r>
          </a:p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se a meu exemplo</a:t>
            </a:r>
          </a:p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 fraco tropeçou,</a:t>
            </a:r>
          </a:p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se em teus caminhos</a:t>
            </a:r>
          </a:p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eu não quis andar:</a:t>
            </a:r>
          </a:p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perdão, Senhor!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6331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en-US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Se sofrimento Te causei, Senhor </a:t>
            </a:r>
            <a:endParaRPr lang="pt-BR" altLang="en-US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5" name="Picture 5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8013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Se vão e fútil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foi o meu falar,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se a meu irmão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não demonstrei amor,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se ao sofredor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não estendi a mão: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perdão, Senhor!</a:t>
            </a:r>
          </a:p>
        </p:txBody>
      </p:sp>
      <p:pic>
        <p:nvPicPr>
          <p:cNvPr id="5" name="Picture 5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6331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en-US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Se sofrimento Te causei, Senhor </a:t>
            </a:r>
            <a:endParaRPr lang="pt-BR" altLang="en-US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3979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Se indiferente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foi o meu viver,</a:t>
            </a:r>
          </a:p>
          <a:p>
            <a:pPr eaLnBrk="1" hangingPunct="1"/>
            <a:r>
              <a:rPr lang="pt-BR" alt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tranquilo </a:t>
            </a: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calmo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sem lutar por ti,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devendo estar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bem firme no labor: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perdão, Senhor!</a:t>
            </a:r>
          </a:p>
        </p:txBody>
      </p:sp>
      <p:pic>
        <p:nvPicPr>
          <p:cNvPr id="5" name="Picture 5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6331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en-US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Se sofrimento Te causei, Senhor </a:t>
            </a:r>
            <a:endParaRPr lang="pt-BR" altLang="en-US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Escuta, ó Deus,</a:t>
            </a:r>
          </a:p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 minha oração</a:t>
            </a:r>
          </a:p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vem livrar-me</a:t>
            </a:r>
          </a:p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de incertezas mil;</a:t>
            </a:r>
          </a:p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transforma a minha vida,</a:t>
            </a:r>
          </a:p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entregue a ti.</a:t>
            </a:r>
          </a:p>
          <a:p>
            <a:pPr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Amém, Senhor!</a:t>
            </a:r>
          </a:p>
        </p:txBody>
      </p:sp>
      <p:pic>
        <p:nvPicPr>
          <p:cNvPr id="4" name="Picture 5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6331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en-US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Se sofrimento Te causei, Senhor </a:t>
            </a:r>
            <a:endParaRPr lang="pt-BR" altLang="en-US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20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533400"/>
            <a:ext cx="8675688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pt-BR" sz="38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L: Pela misericórdia de </a:t>
            </a:r>
            <a:r>
              <a:rPr lang="pt-BR" altLang="pt-BR" sz="3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Deus,</a:t>
            </a:r>
          </a:p>
          <a:p>
            <a:pPr eaLnBrk="1" hangingPunct="1"/>
            <a:r>
              <a:rPr lang="pt-BR" altLang="pt-BR" sz="3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Jesus </a:t>
            </a:r>
            <a:r>
              <a:rPr lang="pt-BR" altLang="pt-BR" sz="38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Cristo nos foi dado </a:t>
            </a:r>
            <a:r>
              <a:rPr lang="pt-BR" altLang="pt-BR" sz="3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para</a:t>
            </a:r>
          </a:p>
          <a:p>
            <a:pPr eaLnBrk="1" hangingPunct="1"/>
            <a:r>
              <a:rPr lang="pt-BR" altLang="pt-BR" sz="3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morrer </a:t>
            </a:r>
            <a:r>
              <a:rPr lang="pt-BR" altLang="pt-BR" sz="38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por nós e, por </a:t>
            </a:r>
            <a:r>
              <a:rPr lang="pt-BR" altLang="pt-BR" sz="3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Seus </a:t>
            </a:r>
            <a:r>
              <a:rPr lang="pt-BR" altLang="pt-BR" sz="38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méritos, Deus nos </a:t>
            </a:r>
            <a:r>
              <a:rPr lang="pt-BR" altLang="pt-BR" sz="3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perdoa</a:t>
            </a:r>
          </a:p>
          <a:p>
            <a:pPr eaLnBrk="1" hangingPunct="1"/>
            <a:r>
              <a:rPr lang="pt-BR" altLang="pt-BR" sz="3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todos </a:t>
            </a:r>
            <a:r>
              <a:rPr lang="pt-BR" altLang="pt-BR" sz="38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os nossos pecados.</a:t>
            </a:r>
          </a:p>
          <a:p>
            <a:pPr eaLnBrk="1" hangingPunct="1"/>
            <a:r>
              <a:rPr lang="pt-BR" altLang="pt-BR" sz="38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Às pessoas verdadeiramente arrependidas </a:t>
            </a:r>
            <a:r>
              <a:rPr lang="pt-BR" altLang="pt-BR" sz="3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declaro que</a:t>
            </a:r>
          </a:p>
          <a:p>
            <a:pPr eaLnBrk="1" hangingPunct="1"/>
            <a:r>
              <a:rPr lang="pt-BR" altLang="pt-BR" sz="380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estão perdoados</a:t>
            </a:r>
          </a:p>
          <a:p>
            <a:pPr eaLnBrk="1" hangingPunct="1"/>
            <a:r>
              <a:rPr lang="pt-BR" altLang="pt-BR" sz="380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todos </a:t>
            </a:r>
            <a:r>
              <a:rPr lang="pt-BR" altLang="pt-BR" sz="3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os nossos pecados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</a:t>
            </a:r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r>
              <a:rPr lang="pt-BR" altLang="pt-BR" sz="4000" i="1" dirty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C: Amém!</a:t>
            </a:r>
          </a:p>
        </p:txBody>
      </p:sp>
      <p:sp>
        <p:nvSpPr>
          <p:cNvPr id="286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Absolvição  </a:t>
            </a:r>
          </a:p>
        </p:txBody>
      </p:sp>
      <p:pic>
        <p:nvPicPr>
          <p:cNvPr id="28677" name="Picture 5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827088" y="641350"/>
            <a:ext cx="784860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BR" altLang="pt-BR" sz="4800" dirty="0">
                <a:effectLst>
                  <a:outerShdw blurRad="38100" dist="38100" dir="2700000" algn="tl">
                    <a:srgbClr val="C0C0C0"/>
                  </a:outerShdw>
                </a:effectLst>
                <a:latin typeface="BibleScrT" panose="020E0502060305020804" pitchFamily="34" charset="0"/>
              </a:rPr>
              <a:t>O SENHOR</a:t>
            </a:r>
          </a:p>
          <a:p>
            <a:pPr algn="ctr" eaLnBrk="1" hangingPunct="1"/>
            <a:r>
              <a:rPr lang="pt-BR" altLang="pt-BR" sz="4800" dirty="0">
                <a:effectLst>
                  <a:outerShdw blurRad="38100" dist="38100" dir="2700000" algn="tl">
                    <a:srgbClr val="C0C0C0"/>
                  </a:outerShdw>
                </a:effectLst>
                <a:latin typeface="BibleScrT" panose="020E0502060305020804" pitchFamily="34" charset="0"/>
              </a:rPr>
              <a:t>não nos deixa esquecer</a:t>
            </a:r>
          </a:p>
          <a:p>
            <a:pPr algn="ctr" eaLnBrk="1" hangingPunct="1"/>
            <a:r>
              <a:rPr lang="pt-BR" altLang="pt-BR" sz="4800" dirty="0">
                <a:effectLst>
                  <a:outerShdw blurRad="38100" dist="38100" dir="2700000" algn="tl">
                    <a:srgbClr val="C0C0C0"/>
                  </a:outerShdw>
                </a:effectLst>
                <a:latin typeface="BibleScrT" panose="020E0502060305020804" pitchFamily="34" charset="0"/>
              </a:rPr>
              <a:t>dos Seus feitos maravilhosos;</a:t>
            </a:r>
          </a:p>
          <a:p>
            <a:pPr algn="ctr" eaLnBrk="1" hangingPunct="1"/>
            <a:r>
              <a:rPr lang="pt-BR" altLang="pt-BR" sz="4800" dirty="0">
                <a:effectLst>
                  <a:outerShdw blurRad="38100" dist="38100" dir="2700000" algn="tl">
                    <a:srgbClr val="C0C0C0"/>
                  </a:outerShdw>
                </a:effectLst>
                <a:latin typeface="BibleScrT" panose="020E0502060305020804" pitchFamily="34" charset="0"/>
              </a:rPr>
              <a:t>Ele é bom</a:t>
            </a:r>
          </a:p>
          <a:p>
            <a:pPr algn="ctr" eaLnBrk="1" hangingPunct="1"/>
            <a:r>
              <a:rPr lang="pt-BR" altLang="pt-BR" sz="4800" dirty="0">
                <a:effectLst>
                  <a:outerShdw blurRad="38100" dist="38100" dir="2700000" algn="tl">
                    <a:srgbClr val="C0C0C0"/>
                  </a:outerShdw>
                </a:effectLst>
                <a:latin typeface="BibleScrT" panose="020E0502060305020804" pitchFamily="34" charset="0"/>
              </a:rPr>
              <a:t>e tem muita misericórdia.</a:t>
            </a:r>
          </a:p>
          <a:p>
            <a:pPr algn="ctr" eaLnBrk="1" hangingPunct="1"/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Candara" panose="020E0502030303020204" pitchFamily="34" charset="0"/>
            </a:endParaRPr>
          </a:p>
          <a:p>
            <a:pPr algn="r"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Salmo 111.4</a:t>
            </a: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Acolhida</a:t>
            </a: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533400"/>
            <a:ext cx="8675688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pt-BR" sz="4000" spc="-15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L: Somos </a:t>
            </a:r>
            <a:r>
              <a:rPr lang="pt-BR" altLang="pt-BR" sz="4000" spc="-15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Comunidade </a:t>
            </a:r>
            <a:r>
              <a:rPr lang="pt-BR" altLang="pt-BR" sz="4000" spc="-15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de Jesus </a:t>
            </a:r>
            <a:r>
              <a:rPr lang="pt-BR" altLang="pt-BR" sz="4000" spc="-15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Cristo</a:t>
            </a: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necessitamos 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reconciliar-nos</a:t>
            </a:r>
          </a:p>
          <a:p>
            <a:pPr eaLnBrk="1" hangingPunct="1"/>
            <a:r>
              <a:rPr lang="pt-BR" altLang="pt-BR" sz="4000" spc="-15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uma com as </a:t>
            </a:r>
            <a:r>
              <a:rPr lang="pt-BR" altLang="pt-BR" sz="4000" spc="-15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outras e uns </a:t>
            </a:r>
            <a:r>
              <a:rPr lang="pt-BR" altLang="pt-BR" sz="4000" spc="-3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com os </a:t>
            </a:r>
            <a:r>
              <a:rPr lang="pt-BR" altLang="pt-BR" sz="4000" spc="-15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outros.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Com o gesto da paz queremos expressar nosso desejo de 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que</a:t>
            </a: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paz de Cristo reine entre 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nós.</a:t>
            </a: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Saudemo-nos mutuamente</a:t>
            </a: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com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um 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abraço,</a:t>
            </a: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desejando-nos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 paz de Cristo.</a:t>
            </a:r>
          </a:p>
        </p:txBody>
      </p:sp>
      <p:sp>
        <p:nvSpPr>
          <p:cNvPr id="29699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Gesto da paz</a:t>
            </a:r>
          </a:p>
        </p:txBody>
      </p:sp>
      <p:pic>
        <p:nvPicPr>
          <p:cNvPr id="29701" name="Picture 5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533400"/>
            <a:ext cx="8748713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ts val="4400"/>
              </a:lnSpc>
            </a:pPr>
            <a:r>
              <a:rPr lang="pt-BR" altLang="pt-BR" sz="38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H: Santo Deus, fonte do amor. Na noite em </a:t>
            </a:r>
            <a:r>
              <a:rPr lang="pt-BR" altLang="pt-BR" sz="3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que Teu Filho </a:t>
            </a:r>
            <a:r>
              <a:rPr lang="pt-BR" altLang="pt-BR" sz="38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Jesus foi traído, Ele deu a </a:t>
            </a:r>
            <a:r>
              <a:rPr lang="pt-BR" altLang="pt-BR" sz="3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Seus </a:t>
            </a:r>
            <a:r>
              <a:rPr lang="pt-BR" altLang="pt-BR" sz="38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discípulos um novo </a:t>
            </a:r>
            <a:r>
              <a:rPr lang="pt-BR" altLang="pt-BR" sz="3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mandamento</a:t>
            </a:r>
            <a:r>
              <a:rPr lang="pt-BR" altLang="pt-BR" sz="38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: “</a:t>
            </a:r>
            <a:r>
              <a:rPr lang="pt-BR" altLang="pt-BR" sz="38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Amai-vos uns aos </a:t>
            </a:r>
            <a:r>
              <a:rPr lang="pt-BR" altLang="pt-BR" sz="38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outros </a:t>
            </a:r>
            <a:r>
              <a:rPr lang="pt-BR" altLang="pt-BR" sz="38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assim como eu vos amei</a:t>
            </a:r>
            <a:r>
              <a:rPr lang="pt-BR" altLang="pt-BR" sz="3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”.</a:t>
            </a:r>
          </a:p>
          <a:p>
            <a:pPr eaLnBrk="1" hangingPunct="1">
              <a:lnSpc>
                <a:spcPts val="4400"/>
              </a:lnSpc>
            </a:pPr>
            <a:r>
              <a:rPr lang="pt-BR" altLang="pt-BR" sz="3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Por </a:t>
            </a:r>
            <a:r>
              <a:rPr lang="pt-BR" altLang="pt-BR" sz="38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meio de Teu Espírito </a:t>
            </a:r>
            <a:r>
              <a:rPr lang="pt-BR" altLang="pt-BR" sz="3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Santo,</a:t>
            </a:r>
          </a:p>
          <a:p>
            <a:pPr eaLnBrk="1" hangingPunct="1">
              <a:lnSpc>
                <a:spcPts val="4400"/>
              </a:lnSpc>
            </a:pPr>
            <a:r>
              <a:rPr lang="pt-BR" altLang="pt-BR" sz="3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grava </a:t>
            </a:r>
            <a:r>
              <a:rPr lang="pt-BR" altLang="pt-BR" sz="38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esse </a:t>
            </a:r>
            <a:r>
              <a:rPr lang="pt-BR" altLang="pt-BR" sz="3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mandamento </a:t>
            </a:r>
            <a:r>
              <a:rPr lang="pt-BR" altLang="pt-BR" sz="38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em nossos corações. Por Teu Filho, Jesus Cristo, nosso Senhor, que vive e reina contigo e com o Espírito Santo.</a:t>
            </a:r>
          </a:p>
          <a:p>
            <a:pPr eaLnBrk="1" hangingPunct="1">
              <a:lnSpc>
                <a:spcPts val="4400"/>
              </a:lnSpc>
            </a:pPr>
            <a:r>
              <a:rPr lang="pt-BR" altLang="pt-BR" sz="3800" i="1" dirty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C: Amém!</a:t>
            </a:r>
          </a:p>
        </p:txBody>
      </p:sp>
      <p:sp>
        <p:nvSpPr>
          <p:cNvPr id="30723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Oração do Dia  </a:t>
            </a:r>
          </a:p>
        </p:txBody>
      </p:sp>
      <p:pic>
        <p:nvPicPr>
          <p:cNvPr id="30725" name="Picture 5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533400"/>
            <a:ext cx="8748713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L: O apóstolo João nos 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conta</a:t>
            </a: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com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detalhes como 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foi</a:t>
            </a: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última 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noite do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Senhor 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Jesus</a:t>
            </a: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com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seus doze discípulos.</a:t>
            </a:r>
          </a:p>
          <a:p>
            <a:pPr eaLnBrk="1" hangingPunct="1"/>
            <a:endParaRPr lang="pt-BR" altLang="pt-BR" sz="4000" dirty="0" smtClean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Ouçamos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este relato.</a:t>
            </a:r>
          </a:p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João 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13.1-17 e 34-35</a:t>
            </a:r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2771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pic>
        <p:nvPicPr>
          <p:cNvPr id="32773" name="Picture 5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Liturgia do Rito do Lava-pés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533400"/>
            <a:ext cx="8748713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sz="39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Durante o Lava-Pés,</a:t>
            </a:r>
          </a:p>
          <a:p>
            <a:pPr eaLnBrk="1" hangingPunct="1"/>
            <a:r>
              <a:rPr lang="pt-BR" sz="39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Noeme canta:</a:t>
            </a:r>
          </a:p>
          <a:p>
            <a:pPr eaLnBrk="1" hangingPunct="1"/>
            <a:r>
              <a:rPr lang="pt-BR" sz="39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Jesus</a:t>
            </a:r>
            <a:r>
              <a:rPr lang="pt-BR" sz="39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, Tu reuniste os T</a:t>
            </a:r>
            <a:r>
              <a:rPr lang="pt-BR" sz="39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eus amigos</a:t>
            </a:r>
          </a:p>
          <a:p>
            <a:pPr eaLnBrk="1" hangingPunct="1"/>
            <a:endParaRPr lang="pt-BR" sz="3900" i="1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endParaRPr lang="pt-BR" sz="3900" smtClean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r>
              <a:rPr lang="pt-BR" sz="390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Após </a:t>
            </a:r>
            <a:r>
              <a:rPr lang="pt-BR" sz="39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 Lava-Pés,</a:t>
            </a:r>
          </a:p>
          <a:p>
            <a:pPr eaLnBrk="1" hangingPunct="1"/>
            <a:r>
              <a:rPr lang="pt-BR" sz="39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Leitura do texto da</a:t>
            </a:r>
          </a:p>
          <a:p>
            <a:pPr eaLnBrk="1" hangingPunct="1"/>
            <a:r>
              <a:rPr lang="pt-BR" sz="39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Pa</a:t>
            </a:r>
            <a:r>
              <a:rPr lang="pt-BR" sz="39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 Vera Regina </a:t>
            </a:r>
            <a:r>
              <a:rPr lang="pt-BR" sz="39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Waskow</a:t>
            </a:r>
            <a:endParaRPr lang="pt-BR" sz="39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1747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Rito </a:t>
            </a:r>
            <a:r>
              <a:rPr lang="pt-BR" alt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do Lava-pés </a:t>
            </a:r>
          </a:p>
        </p:txBody>
      </p:sp>
      <p:pic>
        <p:nvPicPr>
          <p:cNvPr id="31749" name="Picture 5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5753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641350"/>
            <a:ext cx="8675688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L: Um dos serviços que a </a:t>
            </a:r>
            <a:r>
              <a:rPr lang="pt-BR" altLang="pt-BR" sz="40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</a:t>
            </a:r>
            <a:r>
              <a:rPr lang="pt-BR" altLang="pt-BR" sz="40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omunida-de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ristã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presta, desde as suas mais remotas origens, é o serviço de interceder pelas outras pessoas. Realizemos, pois, esse serviço.</a:t>
            </a:r>
          </a:p>
          <a:p>
            <a:pPr eaLnBrk="1" hangingPunct="1"/>
            <a:endParaRPr lang="pt-BR" altLang="pt-BR" dirty="0" smtClean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	Nós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oramos, 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Senhor,</a:t>
            </a: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pelas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pessoas idosas...</a:t>
            </a:r>
          </a:p>
          <a:p>
            <a:pPr eaLnBrk="1" hangingPunct="1"/>
            <a:r>
              <a:rPr lang="pt-BR" altLang="pt-BR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(Silêncio meditativo)</a:t>
            </a:r>
          </a:p>
          <a:p>
            <a:pPr eaLnBrk="1" hangingPunct="1"/>
            <a:r>
              <a:rPr lang="pt-BR" altLang="pt-BR" sz="4000" i="1" dirty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C: Tem, Senhor, piedade.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 (3x) </a:t>
            </a:r>
          </a:p>
        </p:txBody>
      </p:sp>
      <p:sp>
        <p:nvSpPr>
          <p:cNvPr id="9523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Oração de intercessão  </a:t>
            </a:r>
          </a:p>
        </p:txBody>
      </p:sp>
      <p:pic>
        <p:nvPicPr>
          <p:cNvPr id="95237" name="Picture 5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1520" y="4221088"/>
            <a:ext cx="704681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641350"/>
            <a:ext cx="8675688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	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Nós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oramos, 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Senhor,</a:t>
            </a: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pelas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crianças brasileiras, 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sírias, venezuelanas e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de todo mundo...</a:t>
            </a:r>
          </a:p>
          <a:p>
            <a:pPr eaLnBrk="1" hangingPunct="1"/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	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Nós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oramos, 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Senhor,</a:t>
            </a: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pelas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pessoas que 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sofrem</a:t>
            </a: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com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algum tipo de vício...</a:t>
            </a:r>
          </a:p>
          <a:p>
            <a:pPr eaLnBrk="1" hangingPunct="1"/>
            <a:r>
              <a:rPr lang="pt-BR" altLang="pt-BR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(Silêncio meditativo)</a:t>
            </a:r>
          </a:p>
          <a:p>
            <a:pPr eaLnBrk="1" hangingPunct="1"/>
            <a:r>
              <a:rPr lang="pt-BR" altLang="pt-BR" sz="4000" i="1" dirty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C: Tem, Senhor, piedade.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 (3x)</a:t>
            </a:r>
          </a:p>
        </p:txBody>
      </p:sp>
      <p:sp>
        <p:nvSpPr>
          <p:cNvPr id="34819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pic>
        <p:nvPicPr>
          <p:cNvPr id="34821" name="Picture 5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Oração de intercessão  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82943" y="3455194"/>
            <a:ext cx="704681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742" y="980728"/>
            <a:ext cx="662882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641350"/>
            <a:ext cx="8675688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	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Nós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oramos, 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Senhor,</a:t>
            </a:r>
          </a:p>
          <a:p>
            <a:pPr eaLnBrk="1" hangingPunct="1"/>
            <a:r>
              <a:rPr lang="pt-BR" altLang="pt-BR" sz="4000" spc="-15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pelas </a:t>
            </a:r>
            <a:r>
              <a:rPr lang="pt-BR" altLang="pt-BR" sz="4000" spc="-15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pessoas doentes e acamadas...</a:t>
            </a:r>
          </a:p>
          <a:p>
            <a:pPr eaLnBrk="1" hangingPunct="1"/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r>
              <a:rPr lang="pt-BR" altLang="pt-BR" sz="39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	Nós </a:t>
            </a:r>
            <a:r>
              <a:rPr lang="pt-BR" altLang="pt-BR" sz="39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oramos, </a:t>
            </a:r>
            <a:r>
              <a:rPr lang="pt-BR" altLang="pt-BR" sz="39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Senhor,</a:t>
            </a:r>
          </a:p>
          <a:p>
            <a:pPr eaLnBrk="1" hangingPunct="1"/>
            <a:r>
              <a:rPr lang="pt-BR" altLang="pt-BR" sz="39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pelas </a:t>
            </a:r>
            <a:r>
              <a:rPr lang="pt-BR" altLang="pt-BR" sz="39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pessoas que são </a:t>
            </a:r>
            <a:r>
              <a:rPr lang="pt-BR" altLang="pt-BR" sz="39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privadas</a:t>
            </a:r>
          </a:p>
          <a:p>
            <a:pPr eaLnBrk="1" hangingPunct="1"/>
            <a:r>
              <a:rPr lang="pt-BR" altLang="pt-BR" sz="39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de </a:t>
            </a:r>
            <a:r>
              <a:rPr lang="pt-BR" altLang="pt-BR" sz="39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bens materiais </a:t>
            </a:r>
            <a:r>
              <a:rPr lang="pt-BR" altLang="pt-BR" sz="39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mínimos</a:t>
            </a:r>
          </a:p>
          <a:p>
            <a:pPr eaLnBrk="1" hangingPunct="1"/>
            <a:r>
              <a:rPr lang="pt-BR" altLang="pt-BR" sz="39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para </a:t>
            </a:r>
            <a:r>
              <a:rPr lang="pt-BR" altLang="pt-BR" sz="39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uma vida digna...</a:t>
            </a:r>
          </a:p>
          <a:p>
            <a:pPr eaLnBrk="1" hangingPunct="1"/>
            <a:r>
              <a:rPr lang="pt-BR" altLang="pt-BR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(Silêncio meditativo)</a:t>
            </a:r>
          </a:p>
          <a:p>
            <a:pPr eaLnBrk="1" hangingPunct="1"/>
            <a:r>
              <a:rPr lang="pt-BR" altLang="pt-BR" sz="4000" i="1" dirty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C: Tem, Senhor, piedade.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 (3x)</a:t>
            </a:r>
          </a:p>
        </p:txBody>
      </p:sp>
      <p:sp>
        <p:nvSpPr>
          <p:cNvPr id="96259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pic>
        <p:nvPicPr>
          <p:cNvPr id="96261" name="Picture 5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Oração de intercessão  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8652" y="2852936"/>
            <a:ext cx="704681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52816"/>
            <a:ext cx="662882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641350"/>
            <a:ext cx="8675688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	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Nós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oramos, Senhor, pelas 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mulheres espancadas e abusadas...</a:t>
            </a:r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r>
              <a:rPr lang="pt-BR" altLang="pt-BR" sz="39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	Nós </a:t>
            </a:r>
            <a:r>
              <a:rPr lang="pt-BR" altLang="pt-BR" sz="39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oramos, Senhor, pelas </a:t>
            </a:r>
            <a:r>
              <a:rPr lang="pt-BR" altLang="pt-BR" sz="39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mães e pais que estão desempregad@s...</a:t>
            </a:r>
            <a:endParaRPr lang="pt-BR" altLang="pt-BR" sz="39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r>
              <a:rPr lang="pt-BR" altLang="pt-BR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(Silêncio meditativo)</a:t>
            </a:r>
          </a:p>
          <a:p>
            <a:pPr eaLnBrk="1" hangingPunct="1"/>
            <a:r>
              <a:rPr lang="pt-BR" altLang="pt-BR" sz="4000" i="1" dirty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C: Tem, Senhor, piedade.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 (3x)</a:t>
            </a:r>
          </a:p>
        </p:txBody>
      </p:sp>
      <p:sp>
        <p:nvSpPr>
          <p:cNvPr id="96259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pic>
        <p:nvPicPr>
          <p:cNvPr id="96261" name="Picture 5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Oração de intercessão  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3528" y="3455194"/>
            <a:ext cx="704681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327" y="1556792"/>
            <a:ext cx="662882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1276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641350"/>
            <a:ext cx="8675688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	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Nós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oramos, 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Senhor,</a:t>
            </a: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pelas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pessoas que sofrem transtornos psíquicos...</a:t>
            </a:r>
          </a:p>
          <a:p>
            <a:pPr eaLnBrk="1" hangingPunct="1"/>
            <a:endParaRPr lang="pt-BR" altLang="pt-BR" sz="6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r>
              <a:rPr lang="pt-BR" altLang="pt-BR" sz="4000" i="1" spc="-150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Nós </a:t>
            </a:r>
            <a:r>
              <a:rPr lang="pt-BR" altLang="pt-BR" sz="4000" i="1" spc="-150" dirty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oramos, Senhor, pelas pessoas </a:t>
            </a:r>
            <a:r>
              <a:rPr lang="pt-BR" altLang="pt-BR" sz="4000" i="1" dirty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que Te buscam, mas que, por nossa culpa, não Te encontram...</a:t>
            </a:r>
          </a:p>
          <a:p>
            <a:pPr eaLnBrk="1" hangingPunct="1"/>
            <a:r>
              <a:rPr lang="pt-BR" altLang="pt-BR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(Silêncio meditativo)</a:t>
            </a:r>
          </a:p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Canto: </a:t>
            </a:r>
            <a:r>
              <a:rPr lang="pt-BR" altLang="pt-BR" sz="40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Pelas dores deste mundo</a:t>
            </a:r>
          </a:p>
        </p:txBody>
      </p:sp>
      <p:sp>
        <p:nvSpPr>
          <p:cNvPr id="97283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pic>
        <p:nvPicPr>
          <p:cNvPr id="97285" name="Picture 5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Oração de intercessão  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36792"/>
            <a:ext cx="662882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15616" y="2972417"/>
            <a:ext cx="662882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1729" y="2972417"/>
            <a:ext cx="704681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Pelas dores deste mundo,</a:t>
            </a:r>
          </a:p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ó Senhor,</a:t>
            </a:r>
          </a:p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imploramos piedade!</a:t>
            </a:r>
          </a:p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A um só tempo geme a criação.</a:t>
            </a: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>
                <a:solidFill>
                  <a:srgbClr val="3399FF"/>
                </a:solidFill>
                <a:effectLst/>
                <a:latin typeface="Balloon Bd BT" pitchFamily="66" charset="0"/>
                <a:cs typeface="Lucida Sans Unicode" pitchFamily="34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Pelas dores deste mundo</a:t>
            </a:r>
          </a:p>
        </p:txBody>
      </p:sp>
      <p:pic>
        <p:nvPicPr>
          <p:cNvPr id="5" name="Picture 5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4265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827088" y="641350"/>
            <a:ext cx="784860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BR" altLang="pt-BR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Sou </a:t>
            </a:r>
            <a:r>
              <a:rPr lang="pt-BR" altLang="pt-BR" sz="4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Feliz</a:t>
            </a:r>
            <a:endParaRPr lang="pt-BR" altLang="pt-BR" sz="4000" b="1" i="1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algn="ctr" eaLnBrk="1" hangingPunct="1"/>
            <a:endParaRPr lang="pt-BR" altLang="pt-BR" sz="40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algn="ctr"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</a:t>
            </a:r>
          </a:p>
          <a:p>
            <a:pPr algn="ctr" eaLnBrk="1" hangingPunct="1"/>
            <a:endParaRPr lang="pt-BR" altLang="pt-BR" sz="4000" b="1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algn="ctr" eaLnBrk="1" hangingPunct="1"/>
            <a:r>
              <a:rPr lang="pt-BR" altLang="pt-BR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Ressurgiu</a:t>
            </a: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Coral </a:t>
            </a:r>
            <a:r>
              <a:rPr lang="pt-BR" altLang="pt-BR" sz="3600" i="1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Instituto Musical Bíblico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8486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Teus ouvidos se inclinem</a:t>
            </a:r>
          </a:p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ao clamor</a:t>
            </a:r>
          </a:p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desta gente oprimida.</a:t>
            </a:r>
          </a:p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Apressa-te com Tua salvação.</a:t>
            </a:r>
          </a:p>
        </p:txBody>
      </p:sp>
      <p:sp>
        <p:nvSpPr>
          <p:cNvPr id="17411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>
                <a:solidFill>
                  <a:srgbClr val="3399FF"/>
                </a:solidFill>
                <a:effectLst/>
                <a:latin typeface="Balloon Bd BT" pitchFamily="66" charset="0"/>
                <a:cs typeface="Lucida Sans Unicode" pitchFamily="34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Pelas dores deste mundo</a:t>
            </a:r>
          </a:p>
        </p:txBody>
      </p:sp>
      <p:pic>
        <p:nvPicPr>
          <p:cNvPr id="5" name="Picture 5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4783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A Tua paz,</a:t>
            </a:r>
          </a:p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bendita e irmanada</a:t>
            </a:r>
          </a:p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com </a:t>
            </a:r>
            <a:r>
              <a:rPr lang="pt-BR" altLang="pt-BR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a justiça,</a:t>
            </a:r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abrace o mundo inteiro.</a:t>
            </a:r>
          </a:p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Tem compaixão!</a:t>
            </a:r>
          </a:p>
        </p:txBody>
      </p:sp>
      <p:sp>
        <p:nvSpPr>
          <p:cNvPr id="1843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>
                <a:solidFill>
                  <a:srgbClr val="3399FF"/>
                </a:solidFill>
                <a:effectLst/>
                <a:latin typeface="Balloon Bd BT" pitchFamily="66" charset="0"/>
                <a:cs typeface="Lucida Sans Unicode" pitchFamily="34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Pelas dores deste mundo</a:t>
            </a:r>
          </a:p>
        </p:txBody>
      </p:sp>
      <p:pic>
        <p:nvPicPr>
          <p:cNvPr id="5" name="Picture 5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7797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O Teu poder</a:t>
            </a:r>
          </a:p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sustente o testemunho</a:t>
            </a:r>
          </a:p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do Teu povo.</a:t>
            </a:r>
          </a:p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Teu Reino venha </a:t>
            </a:r>
            <a:r>
              <a:rPr lang="pt-BR" altLang="pt-BR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a nós!</a:t>
            </a:r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Kyrie </a:t>
            </a:r>
            <a:r>
              <a:rPr lang="pt-BR" altLang="pt-BR" sz="40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Eleison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!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Pelas dores deste mundo</a:t>
            </a:r>
          </a:p>
        </p:txBody>
      </p:sp>
      <p:pic>
        <p:nvPicPr>
          <p:cNvPr id="4" name="Picture 5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606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533400"/>
            <a:ext cx="8675688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pt-BR" sz="39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L: Toda vez que a </a:t>
            </a:r>
            <a:r>
              <a:rPr lang="pt-BR" altLang="pt-BR" sz="39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Comunidade </a:t>
            </a:r>
            <a:r>
              <a:rPr lang="pt-BR" altLang="pt-BR" sz="39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</a:t>
            </a:r>
            <a:r>
              <a:rPr lang="pt-BR" altLang="pt-BR" sz="39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ristã </a:t>
            </a:r>
            <a:r>
              <a:rPr lang="pt-BR" altLang="pt-BR" sz="39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se reúne em Culto, ela expressa concretamente seu compromisso em favor da vida na partilha de bens materiais. Convidamos as pessoas presentes a darem a sua oferta de gratidão a Deus. As ofertas deste culto se destinam para o Projeto Diaconal Talita Cumi.</a:t>
            </a:r>
          </a:p>
          <a:p>
            <a:pPr eaLnBrk="1" hangingPunct="1"/>
            <a:r>
              <a:rPr lang="pt-BR" altLang="pt-BR" sz="39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Canto: </a:t>
            </a:r>
            <a:r>
              <a:rPr lang="pt-BR" altLang="pt-BR" sz="39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Te ofertamos nossos dons.</a:t>
            </a:r>
          </a:p>
        </p:txBody>
      </p:sp>
      <p:sp>
        <p:nvSpPr>
          <p:cNvPr id="82947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LITURGIA DA CEIA DO SENHOR</a:t>
            </a:r>
          </a:p>
        </p:txBody>
      </p:sp>
      <p:pic>
        <p:nvPicPr>
          <p:cNvPr id="82949" name="Picture 5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Te ofertamos nossos dons</a:t>
            </a:r>
            <a:b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</a:br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ao serviço do Teu Reino.</a:t>
            </a:r>
            <a:b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</a:br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Te ofertamos nossa vida</a:t>
            </a:r>
            <a:b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</a:br>
            <a:r>
              <a:rPr lang="pt-BR" altLang="en-US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por Tua causa e Teu amor. 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en-US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Te ofertamos nossos dons </a:t>
            </a:r>
          </a:p>
        </p:txBody>
      </p:sp>
      <p:pic>
        <p:nvPicPr>
          <p:cNvPr id="4" name="Picture 5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857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641350"/>
            <a:ext cx="8675688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L: A mais antiga narrativa da última Ceia de Jesus com seus discípulos </a:t>
            </a:r>
            <a:r>
              <a:rPr lang="pt-BR" altLang="pt-BR" sz="4000" spc="-15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encontramos na 1ª epístola do apóstolo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Paulo à 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Comunidade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de Corinto. O apóstolo 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chama à atenção a </a:t>
            </a:r>
            <a:r>
              <a:rPr lang="pt-BR" altLang="pt-BR" sz="40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Comu-nidade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 </a:t>
            </a:r>
            <a:r>
              <a:rPr lang="pt-BR" altLang="pt-BR" sz="4000" spc="-15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porque a Ceia do Senhor não a </a:t>
            </a:r>
            <a:r>
              <a:rPr lang="pt-BR" altLang="pt-BR" sz="4000" spc="-15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motiva 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à </a:t>
            </a:r>
            <a:r>
              <a:rPr lang="pt-BR" altLang="pt-BR" sz="4000" spc="-15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partilha, à união e ao cuidado mútuo.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Ouçamos o texto que se encontra na 1ª carta do apóstolo </a:t>
            </a:r>
            <a:r>
              <a:rPr lang="pt-BR" altLang="pt-BR" sz="4000" spc="-15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Paulo aos Coríntios, capítulo 11.17-30.</a:t>
            </a:r>
          </a:p>
        </p:txBody>
      </p:sp>
      <p:sp>
        <p:nvSpPr>
          <p:cNvPr id="83971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pic>
        <p:nvPicPr>
          <p:cNvPr id="83973" name="Picture 5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en-US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A Ceia do SENHOR</a:t>
            </a:r>
          </a:p>
        </p:txBody>
      </p:sp>
    </p:spTree>
    <p:extLst>
      <p:ext uri="{BB962C8B-B14F-4D97-AF65-F5344CB8AC3E}">
        <p14:creationId xmlns:p14="http://schemas.microsoft.com/office/powerpoint/2010/main" val="168381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0"/>
            <a:ext cx="86756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L: Bendito sejas, Senhor Deus Criador, pelo pão, fruto da 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terra</a:t>
            </a: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do trabalho de mulheres, crianças e homens, que aqui te trazemos.</a:t>
            </a:r>
          </a:p>
          <a:p>
            <a:pPr eaLnBrk="1" hangingPunct="1"/>
            <a:r>
              <a:rPr lang="pt-BR" altLang="pt-BR" sz="4000" i="1" dirty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C: Bendito sejas para sempre!</a:t>
            </a:r>
          </a:p>
        </p:txBody>
      </p:sp>
      <p:sp>
        <p:nvSpPr>
          <p:cNvPr id="83971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pic>
        <p:nvPicPr>
          <p:cNvPr id="83973" name="Picture 5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en-US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A Ceia do SENHOR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0"/>
            <a:ext cx="86756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L: Bendito sejas, Senhor Deus Criador, pelo vinho, fruto da 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terra</a:t>
            </a: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do trabalho de mulheres, crianças e homens, que aqui te trazemos.</a:t>
            </a:r>
          </a:p>
          <a:p>
            <a:pPr eaLnBrk="1" hangingPunct="1"/>
            <a:r>
              <a:rPr lang="pt-BR" altLang="pt-BR" sz="4000" i="1" dirty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C: Bendito sejas para sempre!</a:t>
            </a:r>
          </a:p>
        </p:txBody>
      </p:sp>
      <p:sp>
        <p:nvSpPr>
          <p:cNvPr id="83971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pic>
        <p:nvPicPr>
          <p:cNvPr id="83973" name="Picture 5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en-US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A Ceia do SENHOR</a:t>
            </a:r>
          </a:p>
        </p:txBody>
      </p:sp>
    </p:spTree>
    <p:extLst>
      <p:ext uri="{BB962C8B-B14F-4D97-AF65-F5344CB8AC3E}">
        <p14:creationId xmlns:p14="http://schemas.microsoft.com/office/powerpoint/2010/main" val="81362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641350"/>
            <a:ext cx="8675688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L: Assim como as 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espigas,</a:t>
            </a: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que </a:t>
            </a:r>
            <a:r>
              <a:rPr lang="pt-BR" altLang="pt-BR" sz="4000" spc="-15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estavam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 dispersas </a:t>
            </a:r>
            <a:r>
              <a:rPr lang="pt-BR" altLang="pt-BR" sz="4000" spc="-15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pelos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 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campos,</a:t>
            </a:r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as 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videiras,</a:t>
            </a: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que </a:t>
            </a:r>
            <a:r>
              <a:rPr lang="pt-BR" altLang="pt-BR" sz="4000" spc="-15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estavam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 dispersas pelas colinas, reuniram-se no pão e no vinho, sobre a 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mesa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,</a:t>
            </a:r>
          </a:p>
          <a:p>
            <a:pPr eaLnBrk="1" hangingPunct="1"/>
            <a:r>
              <a:rPr lang="pt-BR" altLang="pt-BR" sz="4000" i="1" spc="-150" dirty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C: assim também sejamos reunid@s, </a:t>
            </a:r>
            <a:r>
              <a:rPr lang="pt-BR" altLang="pt-BR" sz="4000" i="1" dirty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Senhor, desde os confins da terra, em Teu Reino, por </a:t>
            </a:r>
            <a:r>
              <a:rPr lang="pt-BR" altLang="pt-BR" sz="4000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Cristo,</a:t>
            </a:r>
          </a:p>
          <a:p>
            <a:pPr eaLnBrk="1" hangingPunct="1"/>
            <a:r>
              <a:rPr lang="pt-BR" altLang="pt-BR" sz="4000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nosso </a:t>
            </a:r>
            <a:r>
              <a:rPr lang="pt-BR" altLang="pt-BR" sz="4000" i="1" dirty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Senhor. Amém!</a:t>
            </a:r>
          </a:p>
        </p:txBody>
      </p:sp>
      <p:sp>
        <p:nvSpPr>
          <p:cNvPr id="8499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pic>
        <p:nvPicPr>
          <p:cNvPr id="84997" name="Picture 5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en-US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A Ceia do SENHOR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641350"/>
            <a:ext cx="8675688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L: O nosso Senhor Jesus, na noite em que foi traído, tomou o pão e, tendo dado graças, o partiu e disse: </a:t>
            </a:r>
            <a:r>
              <a:rPr lang="pt-BR" altLang="pt-BR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Este é o meu </a:t>
            </a:r>
            <a:r>
              <a:rPr lang="pt-BR" altLang="pt-BR" sz="4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corpo partido </a:t>
            </a:r>
            <a:r>
              <a:rPr lang="pt-BR" altLang="pt-BR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por ti.</a:t>
            </a:r>
            <a:br>
              <a:rPr lang="pt-BR" altLang="pt-BR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</a:br>
            <a:r>
              <a:rPr lang="pt-BR" altLang="pt-BR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Traz salvação e dá a paz.</a:t>
            </a:r>
            <a:br>
              <a:rPr lang="pt-BR" altLang="pt-BR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</a:br>
            <a:r>
              <a:rPr lang="pt-BR" altLang="pt-BR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Toma e </a:t>
            </a:r>
            <a:r>
              <a:rPr lang="pt-BR" altLang="pt-BR" sz="4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come e </a:t>
            </a:r>
            <a:r>
              <a:rPr lang="pt-BR" altLang="pt-BR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quando </a:t>
            </a:r>
            <a:r>
              <a:rPr lang="pt-BR" altLang="pt-BR" sz="4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fizeres,</a:t>
            </a:r>
            <a:endParaRPr lang="pt-BR" altLang="pt-BR" sz="4000" b="1" i="1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r>
              <a:rPr lang="pt-BR" altLang="pt-BR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faze-o em amor por mim.</a:t>
            </a:r>
          </a:p>
          <a:p>
            <a:pPr eaLnBrk="1" hangingPunct="1"/>
            <a:r>
              <a:rPr lang="pt-BR" altLang="pt-BR" sz="4000" i="1" dirty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C: Amém!</a:t>
            </a:r>
          </a:p>
        </p:txBody>
      </p:sp>
      <p:sp>
        <p:nvSpPr>
          <p:cNvPr id="86019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pic>
        <p:nvPicPr>
          <p:cNvPr id="86021" name="Picture 5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en-US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A Ceia do SENHOR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692150"/>
            <a:ext cx="9144000" cy="616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L: Nós nos encontramos aqui</a:t>
            </a:r>
          </a:p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em 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nome</a:t>
            </a: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do Pai,</a:t>
            </a: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do Filho e</a:t>
            </a: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do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Espírito Santo.</a:t>
            </a:r>
          </a:p>
          <a:p>
            <a:pPr eaLnBrk="1" hangingPunct="1"/>
            <a:r>
              <a:rPr lang="pt-BR" altLang="pt-BR" sz="4000" i="1" dirty="0">
                <a:solidFill>
                  <a:schemeClr val="tx1">
                    <a:lumMod val="6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C: Amém!</a:t>
            </a:r>
          </a:p>
          <a:p>
            <a:pPr algn="ctr" eaLnBrk="1" hangingPunct="1"/>
            <a:endParaRPr lang="pt-BR" altLang="pt-BR" sz="4000" dirty="0">
              <a:solidFill>
                <a:srgbClr val="B2B2B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algn="ctr"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Canto comunitário:</a:t>
            </a:r>
          </a:p>
          <a:p>
            <a:pPr algn="ctr" eaLnBrk="1" hangingPunct="1"/>
            <a:r>
              <a:rPr lang="pt-BR" altLang="pt-BR" sz="40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Canção da Caminhada</a:t>
            </a:r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Invocação</a:t>
            </a:r>
          </a:p>
        </p:txBody>
      </p:sp>
      <p:pic>
        <p:nvPicPr>
          <p:cNvPr id="26631" name="Picture 7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641350"/>
            <a:ext cx="8675688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L: Por semelhante modo, depois de haver ceado, tomou também o cálice dizendo:</a:t>
            </a:r>
          </a:p>
          <a:p>
            <a:pPr eaLnBrk="1" hangingPunct="1"/>
            <a:r>
              <a:rPr lang="pt-BR" altLang="pt-BR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Este é meu </a:t>
            </a:r>
            <a:r>
              <a:rPr lang="pt-BR" altLang="pt-BR" sz="4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sangue vertido </a:t>
            </a:r>
            <a:r>
              <a:rPr lang="pt-BR" altLang="pt-BR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por ti.</a:t>
            </a:r>
            <a:br>
              <a:rPr lang="pt-BR" altLang="pt-BR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</a:br>
            <a:r>
              <a:rPr lang="pt-BR" altLang="pt-BR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Traz o perdão e </a:t>
            </a:r>
            <a:r>
              <a:rPr lang="pt-BR" altLang="pt-BR" sz="4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liberdade.</a:t>
            </a:r>
            <a:r>
              <a:rPr lang="pt-BR" altLang="pt-BR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/>
            </a:r>
            <a:br>
              <a:rPr lang="pt-BR" altLang="pt-BR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</a:br>
            <a:r>
              <a:rPr lang="pt-BR" altLang="pt-BR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Toma e bebe e quando </a:t>
            </a:r>
            <a:r>
              <a:rPr lang="pt-BR" altLang="pt-BR" sz="4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fizeres,</a:t>
            </a:r>
            <a:endParaRPr lang="pt-BR" altLang="pt-BR" sz="4000" b="1" i="1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r>
              <a:rPr lang="pt-BR" altLang="pt-BR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faze-o em amor por mim.</a:t>
            </a:r>
            <a:r>
              <a:rPr lang="pt-BR" altLang="pt-BR" sz="40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 </a:t>
            </a:r>
          </a:p>
          <a:p>
            <a:pPr eaLnBrk="1" hangingPunct="1"/>
            <a:r>
              <a:rPr lang="pt-BR" altLang="pt-BR" sz="4000" i="1" dirty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C: Amém!</a:t>
            </a:r>
          </a:p>
          <a:p>
            <a:pPr eaLnBrk="1" hangingPunct="1"/>
            <a:endParaRPr lang="pt-BR" altLang="pt-BR" sz="300" i="1" dirty="0">
              <a:solidFill>
                <a:srgbClr val="B2B2B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Canto: </a:t>
            </a:r>
            <a:r>
              <a:rPr lang="pt-BR" altLang="pt-BR" sz="40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Venham! Celebremos</a:t>
            </a:r>
          </a:p>
          <a:p>
            <a:pPr eaLnBrk="1" hangingPunct="1">
              <a:tabLst>
                <a:tab pos="1797050" algn="l"/>
              </a:tabLst>
            </a:pPr>
            <a:r>
              <a:rPr lang="pt-BR" altLang="pt-BR" sz="40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	a Ceia do Senhor!</a:t>
            </a:r>
            <a:endParaRPr lang="pt-BR" altLang="pt-BR" sz="4000" i="1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98307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pic>
        <p:nvPicPr>
          <p:cNvPr id="98308" name="Picture 4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en-US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A Ceia do SENHOR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Venham, celebremos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 Ceia do Senhor!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Façamos todos juntos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um enorme pão;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preparemos muito vinho,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como em Caná.</a:t>
            </a: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en-US" sz="3200" b="1" dirty="0">
                <a:solidFill>
                  <a:srgbClr val="3399FF"/>
                </a:solidFill>
                <a:effectLst/>
                <a:latin typeface="Balloon Bd BT" pitchFamily="66" charset="0"/>
                <a:cs typeface="Lucida Sans Unicode" panose="020B0602030504020204" pitchFamily="34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en-US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CONVITE AO COMPROMISSO </a:t>
            </a:r>
          </a:p>
        </p:txBody>
      </p:sp>
      <p:pic>
        <p:nvPicPr>
          <p:cNvPr id="5" name="Picture 4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324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1835150" y="533400"/>
            <a:ext cx="730885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tabLst>
                <a:tab pos="52022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tabLst>
                <a:tab pos="52022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tabLst>
                <a:tab pos="52022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tabLst>
                <a:tab pos="52022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tabLst>
                <a:tab pos="52022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2022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2022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2022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2022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en-US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Que as mulheres</a:t>
            </a:r>
          </a:p>
          <a:p>
            <a:pPr eaLnBrk="1" hangingPunct="1"/>
            <a:r>
              <a:rPr lang="pt-BR" altLang="en-US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não esqueçam o sal</a:t>
            </a:r>
          </a:p>
          <a:p>
            <a:pPr eaLnBrk="1" hangingPunct="1"/>
            <a:r>
              <a:rPr lang="pt-BR" altLang="en-US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os homens</a:t>
            </a:r>
          </a:p>
          <a:p>
            <a:pPr eaLnBrk="1" hangingPunct="1"/>
            <a:r>
              <a:rPr lang="pt-BR" altLang="en-US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tragam o fermento.</a:t>
            </a:r>
          </a:p>
          <a:p>
            <a:pPr eaLnBrk="1" hangingPunct="1"/>
            <a:r>
              <a:rPr lang="pt-BR" altLang="en-US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Que venham</a:t>
            </a: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	</a:t>
            </a: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sym typeface="Symbol" panose="05050102010706020507" pitchFamily="18" charset="2"/>
              </a:rPr>
              <a:t></a:t>
            </a:r>
            <a:endParaRPr lang="pt-BR" altLang="en-US" sz="4000" b="1" i="1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r>
              <a:rPr lang="pt-BR" altLang="en-US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muitos convidados:	</a:t>
            </a: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sym typeface="Symbol" panose="05050102010706020507" pitchFamily="18" charset="2"/>
              </a:rPr>
              <a:t> </a:t>
            </a: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2x</a:t>
            </a:r>
          </a:p>
          <a:p>
            <a:pPr eaLnBrk="1" hangingPunct="1"/>
            <a:r>
              <a:rPr lang="pt-BR" altLang="en-US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cegos, surdos, coxos,	</a:t>
            </a: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sym typeface="Symbol" panose="05050102010706020507" pitchFamily="18" charset="2"/>
              </a:rPr>
              <a:t></a:t>
            </a:r>
            <a:endParaRPr lang="pt-BR" altLang="en-US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r>
              <a:rPr lang="pt-BR" altLang="en-US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presos, pobres.</a:t>
            </a: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	</a:t>
            </a: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sym typeface="Symbol" panose="05050102010706020507" pitchFamily="18" charset="2"/>
              </a:rPr>
              <a:t></a:t>
            </a:r>
          </a:p>
        </p:txBody>
      </p:sp>
      <p:sp>
        <p:nvSpPr>
          <p:cNvPr id="17411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en-US" sz="3200" b="1" dirty="0">
                <a:solidFill>
                  <a:srgbClr val="3399FF"/>
                </a:solidFill>
                <a:effectLst/>
                <a:latin typeface="Balloon Bd BT" pitchFamily="66" charset="0"/>
                <a:cs typeface="Lucida Sans Unicode" panose="020B0602030504020204" pitchFamily="34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en-US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CONVITE AO COMPROMISSO </a:t>
            </a:r>
          </a:p>
        </p:txBody>
      </p:sp>
      <p:pic>
        <p:nvPicPr>
          <p:cNvPr id="5" name="Picture 4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832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Pronto! Sigamos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 receita do Senhor.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Batamos todos juntos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 massa com as mãos,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veremos com alegria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como cresce o pão.</a:t>
            </a:r>
          </a:p>
        </p:txBody>
      </p:sp>
      <p:sp>
        <p:nvSpPr>
          <p:cNvPr id="1843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en-US" sz="3200" b="1" dirty="0">
                <a:solidFill>
                  <a:srgbClr val="3399FF"/>
                </a:solidFill>
                <a:effectLst/>
                <a:latin typeface="Balloon Bd BT" pitchFamily="66" charset="0"/>
                <a:cs typeface="Lucida Sans Unicode" panose="020B0602030504020204" pitchFamily="34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en-US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CONVITE AO COMPROMISSO </a:t>
            </a:r>
          </a:p>
        </p:txBody>
      </p:sp>
      <p:pic>
        <p:nvPicPr>
          <p:cNvPr id="5" name="Picture 4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044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1835150" y="533400"/>
            <a:ext cx="730885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tabLst>
                <a:tab pos="52022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tabLst>
                <a:tab pos="52022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tabLst>
                <a:tab pos="52022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tabLst>
                <a:tab pos="52022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tabLst>
                <a:tab pos="52022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2022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2022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2022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2022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en-US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Que as mulheres</a:t>
            </a:r>
          </a:p>
          <a:p>
            <a:pPr eaLnBrk="1" hangingPunct="1"/>
            <a:r>
              <a:rPr lang="pt-BR" altLang="en-US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não esqueçam o sal</a:t>
            </a:r>
          </a:p>
          <a:p>
            <a:pPr eaLnBrk="1" hangingPunct="1"/>
            <a:r>
              <a:rPr lang="pt-BR" altLang="en-US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os homens</a:t>
            </a:r>
          </a:p>
          <a:p>
            <a:pPr eaLnBrk="1" hangingPunct="1"/>
            <a:r>
              <a:rPr lang="pt-BR" altLang="en-US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tragam o fermento.</a:t>
            </a:r>
          </a:p>
          <a:p>
            <a:pPr eaLnBrk="1" hangingPunct="1"/>
            <a:r>
              <a:rPr lang="pt-BR" altLang="en-US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Que venham</a:t>
            </a: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	</a:t>
            </a: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sym typeface="Symbol" panose="05050102010706020507" pitchFamily="18" charset="2"/>
              </a:rPr>
              <a:t></a:t>
            </a:r>
            <a:endParaRPr lang="pt-BR" altLang="en-US" sz="4000" b="1" i="1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r>
              <a:rPr lang="pt-BR" altLang="en-US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muitos convidados:	</a:t>
            </a: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sym typeface="Symbol" panose="05050102010706020507" pitchFamily="18" charset="2"/>
              </a:rPr>
              <a:t> </a:t>
            </a: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2x</a:t>
            </a:r>
          </a:p>
          <a:p>
            <a:pPr eaLnBrk="1" hangingPunct="1"/>
            <a:r>
              <a:rPr lang="pt-BR" altLang="en-US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cegos, surdos, coxos,	</a:t>
            </a: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sym typeface="Symbol" panose="05050102010706020507" pitchFamily="18" charset="2"/>
              </a:rPr>
              <a:t></a:t>
            </a:r>
            <a:endParaRPr lang="pt-BR" altLang="en-US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r>
              <a:rPr lang="pt-BR" altLang="en-US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presos, pobres.</a:t>
            </a: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	</a:t>
            </a: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sym typeface="Symbol" panose="05050102010706020507" pitchFamily="18" charset="2"/>
              </a:rPr>
              <a:t></a:t>
            </a:r>
          </a:p>
        </p:txBody>
      </p:sp>
      <p:sp>
        <p:nvSpPr>
          <p:cNvPr id="19459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en-US" sz="3200" b="1" dirty="0">
                <a:solidFill>
                  <a:srgbClr val="3399FF"/>
                </a:solidFill>
                <a:effectLst/>
                <a:latin typeface="Balloon Bd BT" pitchFamily="66" charset="0"/>
                <a:cs typeface="Lucida Sans Unicode" panose="020B0602030504020204" pitchFamily="34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en-US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CONVITE AO COMPROMISSO </a:t>
            </a:r>
          </a:p>
        </p:txBody>
      </p:sp>
      <p:pic>
        <p:nvPicPr>
          <p:cNvPr id="5" name="Picture 4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0235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251519" y="533400"/>
            <a:ext cx="8389243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tabLst>
                <a:tab pos="64643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tabLst>
                <a:tab pos="64643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tabLst>
                <a:tab pos="64643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tabLst>
                <a:tab pos="64643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tabLst>
                <a:tab pos="64643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643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643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643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643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Porque hoje celebramos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 encontro com Jesus.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Hoje renovamos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nosso compromisso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com o Reino:</a:t>
            </a:r>
          </a:p>
          <a:p>
            <a:pPr eaLnBrk="1" hangingPunct="1">
              <a:tabLst>
                <a:tab pos="7091363" algn="l"/>
              </a:tabLst>
            </a:pP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ninguém ficará com fome! (3x)	</a:t>
            </a: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sym typeface="Symbol" panose="05050102010706020507" pitchFamily="18" charset="2"/>
              </a:rPr>
              <a:t></a:t>
            </a:r>
            <a:endParaRPr lang="pt-BR" altLang="en-US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>
              <a:tabLst>
                <a:tab pos="7091363" algn="l"/>
              </a:tabLst>
            </a:pP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Ninguém!	</a:t>
            </a: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  <a:sym typeface="Symbol" panose="05050102010706020507" pitchFamily="18" charset="2"/>
              </a:rPr>
              <a:t>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en-US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CONVITE AO COMPROMISSO </a:t>
            </a: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7524750" y="3429000"/>
            <a:ext cx="719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8064252" y="4829236"/>
            <a:ext cx="68421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en-US" sz="3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2x</a:t>
            </a:r>
          </a:p>
        </p:txBody>
      </p:sp>
      <p:pic>
        <p:nvPicPr>
          <p:cNvPr id="6" name="Picture 4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1476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641350"/>
            <a:ext cx="8675688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Celebração da Eucaristia</a:t>
            </a:r>
          </a:p>
          <a:p>
            <a:pPr algn="ctr" eaLnBrk="1" hangingPunct="1"/>
            <a:endParaRPr lang="pt-BR" altLang="pt-BR" sz="2400" i="1" dirty="0">
              <a:solidFill>
                <a:srgbClr val="B2B2B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algn="ctr" eaLnBrk="1" hangingPunct="1"/>
            <a:r>
              <a:rPr lang="pt-BR" altLang="pt-BR" sz="3200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Eucaristia vem do termo grego</a:t>
            </a:r>
          </a:p>
          <a:p>
            <a:pPr algn="ctr" eaLnBrk="1" hangingPunct="1"/>
            <a:r>
              <a:rPr lang="pt-BR" altLang="pt-BR" sz="4000" i="1" dirty="0" err="1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eucharistein</a:t>
            </a:r>
            <a:endParaRPr lang="pt-BR" altLang="pt-BR" sz="4000" i="1" dirty="0">
              <a:solidFill>
                <a:srgbClr val="B2B2B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algn="ctr" eaLnBrk="1" hangingPunct="1"/>
            <a:r>
              <a:rPr lang="pt-BR" altLang="pt-BR" sz="3200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que significa</a:t>
            </a:r>
          </a:p>
          <a:p>
            <a:pPr algn="ctr" eaLnBrk="1" hangingPunct="1"/>
            <a:endParaRPr lang="pt-BR" altLang="pt-BR" sz="1600" i="1" dirty="0" smtClean="0">
              <a:solidFill>
                <a:srgbClr val="B2B2B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algn="ctr" eaLnBrk="1" hangingPunct="1"/>
            <a:r>
              <a:rPr lang="pt-BR" altLang="pt-BR" sz="4000" i="1" dirty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</a:t>
            </a:r>
            <a:r>
              <a:rPr lang="pt-BR" altLang="pt-BR" sz="4000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ção de Graças</a:t>
            </a:r>
          </a:p>
          <a:p>
            <a:pPr algn="ctr" eaLnBrk="1" hangingPunct="1"/>
            <a:endParaRPr lang="pt-BR" altLang="pt-BR" sz="4000" i="1" dirty="0">
              <a:solidFill>
                <a:srgbClr val="B2B2B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algn="ctr"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Wagner canta durante a ceia:</a:t>
            </a:r>
          </a:p>
          <a:p>
            <a:pPr algn="ctr" eaLnBrk="1" hangingPunct="1"/>
            <a:r>
              <a:rPr lang="pt-BR" altLang="pt-BR" sz="40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Ao pé do monte</a:t>
            </a:r>
          </a:p>
        </p:txBody>
      </p:sp>
      <p:sp>
        <p:nvSpPr>
          <p:cNvPr id="83971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pic>
        <p:nvPicPr>
          <p:cNvPr id="83973" name="Picture 5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en-US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A Ceia do SENHOR</a:t>
            </a:r>
          </a:p>
        </p:txBody>
      </p:sp>
    </p:spTree>
    <p:extLst>
      <p:ext uri="{BB962C8B-B14F-4D97-AF65-F5344CB8AC3E}">
        <p14:creationId xmlns:p14="http://schemas.microsoft.com/office/powerpoint/2010/main" val="2593723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533400"/>
            <a:ext cx="8675688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L: Após a última Ceia com a sua 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Comunidade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de 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discípulos</a:t>
            </a: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Jesus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foi preso pela guarda romana, interrogado, açoitado e despido.</a:t>
            </a:r>
          </a:p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E, assim, com o mínimo de vestes, foi pregado na cruz.</a:t>
            </a:r>
          </a:p>
        </p:txBody>
      </p:sp>
      <p:sp>
        <p:nvSpPr>
          <p:cNvPr id="88067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119062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Liturgia de Despedida e Desnudamento do Altar</a:t>
            </a:r>
          </a:p>
        </p:txBody>
      </p:sp>
      <p:pic>
        <p:nvPicPr>
          <p:cNvPr id="88069" name="Picture 5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1190624"/>
            <a:ext cx="8675688" cy="566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Como sinal desse despojamento</a:t>
            </a:r>
          </a:p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que Cristo sofreu, vamos agora retirar todos os ornamentos</a:t>
            </a:r>
          </a:p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paramentos do altar.</a:t>
            </a:r>
          </a:p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 altar permanecerá 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assim</a:t>
            </a: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até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 Culto em que 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celebrarmos</a:t>
            </a: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ressurreição de Jesus.</a:t>
            </a:r>
          </a:p>
        </p:txBody>
      </p:sp>
      <p:sp>
        <p:nvSpPr>
          <p:cNvPr id="99331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pic>
        <p:nvPicPr>
          <p:cNvPr id="99333" name="Picture 5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119062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Liturgia de Despedida e Desnudamento do Altar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pt-BR" altLang="pt-BR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Semente caiu neste solo,</a:t>
            </a:r>
            <a:br>
              <a:rPr lang="pt-BR" altLang="pt-BR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</a:br>
            <a:r>
              <a:rPr lang="pt-BR" altLang="pt-BR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selou seu destino,</a:t>
            </a:r>
            <a:br>
              <a:rPr lang="pt-BR" altLang="pt-BR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</a:br>
            <a:r>
              <a:rPr lang="pt-BR" altLang="pt-BR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o verbo se fez nosso irmão.</a:t>
            </a:r>
            <a:br>
              <a:rPr lang="pt-BR" altLang="pt-BR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</a:br>
            <a:r>
              <a:rPr lang="pt-BR" altLang="pt-BR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Chegou cá na terra, no colo</a:t>
            </a:r>
            <a:br>
              <a:rPr lang="pt-BR" altLang="pt-BR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</a:br>
            <a:r>
              <a:rPr lang="pt-BR" altLang="pt-BR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de um vento divino,</a:t>
            </a:r>
            <a:br>
              <a:rPr lang="pt-BR" altLang="pt-BR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</a:br>
            <a:r>
              <a:rPr lang="pt-BR" altLang="pt-BR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mostrou o que é doação. </a:t>
            </a: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>
                <a:solidFill>
                  <a:srgbClr val="3399FF"/>
                </a:solidFill>
                <a:effectLst/>
                <a:latin typeface="Balloon Bd BT" pitchFamily="66" charset="0"/>
                <a:ea typeface="Lucida Sans Unicode" pitchFamily="34" charset="0"/>
                <a:cs typeface="Lucida Sans Unicode" pitchFamily="34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Semente caiu neste solo</a:t>
            </a:r>
          </a:p>
        </p:txBody>
      </p:sp>
      <p:pic>
        <p:nvPicPr>
          <p:cNvPr id="5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3937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Se caminhar é preciso,</a:t>
            </a:r>
          </a:p>
          <a:p>
            <a:pPr algn="ctr"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caminharemos unidos,</a:t>
            </a:r>
            <a:b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</a:b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nossos pés, nossos braços, sustentarão nossos passos.</a:t>
            </a:r>
            <a:b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</a:b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Não mais seremos a massa</a:t>
            </a:r>
          </a:p>
          <a:p>
            <a:pPr algn="ctr"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sem vez, sem voz, sem história,</a:t>
            </a:r>
            <a:b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</a:b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mas uma Igreja que vai</a:t>
            </a:r>
          </a:p>
          <a:p>
            <a:pPr algn="ctr"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em esperança solidária. 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en-US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Se caminhar é preciso </a:t>
            </a:r>
          </a:p>
        </p:txBody>
      </p:sp>
      <p:pic>
        <p:nvPicPr>
          <p:cNvPr id="5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923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Semente que morre,</a:t>
            </a:r>
          </a:p>
          <a:p>
            <a:pPr eaLnBrk="1" hangingPunct="1"/>
            <a: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que brota, então:</a:t>
            </a:r>
            <a:b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</a:br>
            <a: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da uva ao vinho, do trigo ao pão,</a:t>
            </a:r>
            <a:b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</a:br>
            <a: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e destes à fé e à esperança</a:t>
            </a:r>
            <a:b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</a:br>
            <a: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na festa da ressurreição.</a:t>
            </a:r>
            <a:b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</a:br>
            <a: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Semente que morre</a:t>
            </a:r>
          </a:p>
          <a:p>
            <a:pPr eaLnBrk="1" hangingPunct="1"/>
            <a: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e brota do chão:</a:t>
            </a:r>
            <a:b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</a:br>
            <a: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Da uva e do trigo</a:t>
            </a:r>
          </a:p>
          <a:p>
            <a:pPr eaLnBrk="1" hangingPunct="1"/>
            <a: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se faz vinho e pão,</a:t>
            </a:r>
            <a:b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</a:br>
            <a: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e destes o amor se alimenta</a:t>
            </a:r>
            <a:b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</a:br>
            <a: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na festa da libertação. </a:t>
            </a:r>
          </a:p>
        </p:txBody>
      </p:sp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>
                <a:solidFill>
                  <a:srgbClr val="3399FF"/>
                </a:solidFill>
                <a:effectLst/>
                <a:latin typeface="Balloon Bd BT" pitchFamily="66" charset="0"/>
                <a:ea typeface="Lucida Sans Unicode" pitchFamily="34" charset="0"/>
                <a:cs typeface="Lucida Sans Unicode" pitchFamily="34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Semente caiu neste solo</a:t>
            </a:r>
          </a:p>
        </p:txBody>
      </p:sp>
      <p:pic>
        <p:nvPicPr>
          <p:cNvPr id="5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7944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pt-BR" altLang="pt-BR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A planta cresceu</a:t>
            </a:r>
            <a:br>
              <a:rPr lang="pt-BR" altLang="pt-BR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</a:br>
            <a:r>
              <a:rPr lang="pt-BR" altLang="pt-BR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e das flores nasceram os frutos:</a:t>
            </a:r>
            <a:br>
              <a:rPr lang="pt-BR" altLang="pt-BR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</a:br>
            <a:r>
              <a:rPr lang="pt-BR" altLang="pt-BR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o amor entre nós semeou.</a:t>
            </a:r>
            <a:br>
              <a:rPr lang="pt-BR" altLang="pt-BR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</a:br>
            <a:r>
              <a:rPr lang="pt-BR" altLang="pt-BR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Mas não escapou dos horrores</a:t>
            </a:r>
            <a:br>
              <a:rPr lang="pt-BR" altLang="pt-BR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</a:br>
            <a:r>
              <a:rPr lang="pt-BR" altLang="pt-BR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de homens tão brutos,</a:t>
            </a:r>
            <a:br>
              <a:rPr lang="pt-BR" altLang="pt-BR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</a:br>
            <a:r>
              <a:rPr lang="pt-BR" altLang="pt-BR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e a planta em silêncio tombou. </a:t>
            </a:r>
          </a:p>
        </p:txBody>
      </p:sp>
      <p:sp>
        <p:nvSpPr>
          <p:cNvPr id="27651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>
                <a:solidFill>
                  <a:srgbClr val="3399FF"/>
                </a:solidFill>
                <a:effectLst/>
                <a:latin typeface="Balloon Bd BT" pitchFamily="66" charset="0"/>
                <a:ea typeface="Lucida Sans Unicode" pitchFamily="34" charset="0"/>
                <a:cs typeface="Lucida Sans Unicode" pitchFamily="34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Semente caiu neste solo</a:t>
            </a:r>
          </a:p>
        </p:txBody>
      </p:sp>
      <p:pic>
        <p:nvPicPr>
          <p:cNvPr id="5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1377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Semente que morre,</a:t>
            </a:r>
          </a:p>
          <a:p>
            <a:pPr eaLnBrk="1" hangingPunct="1"/>
            <a: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que brota, então:</a:t>
            </a:r>
            <a:b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</a:br>
            <a: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da uva ao vinho, do trigo ao pão,</a:t>
            </a:r>
            <a:b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</a:br>
            <a: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e destes à fé e à esperança</a:t>
            </a:r>
            <a:b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</a:br>
            <a: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na festa da ressurreição.</a:t>
            </a:r>
            <a:b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</a:br>
            <a: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Semente que morre</a:t>
            </a:r>
          </a:p>
          <a:p>
            <a:pPr eaLnBrk="1" hangingPunct="1"/>
            <a: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e brota do chão:</a:t>
            </a:r>
            <a:b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</a:br>
            <a: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Da uva e do trigo</a:t>
            </a:r>
          </a:p>
          <a:p>
            <a:pPr eaLnBrk="1" hangingPunct="1"/>
            <a: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se faz vinho e pão,</a:t>
            </a:r>
            <a:b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</a:br>
            <a: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e destes o amor se alimenta</a:t>
            </a:r>
            <a:b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</a:br>
            <a: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na festa da libertação. </a:t>
            </a:r>
          </a:p>
        </p:txBody>
      </p:sp>
      <p:sp>
        <p:nvSpPr>
          <p:cNvPr id="31747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>
                <a:solidFill>
                  <a:srgbClr val="3399FF"/>
                </a:solidFill>
                <a:effectLst/>
                <a:latin typeface="Balloon Bd BT" pitchFamily="66" charset="0"/>
                <a:ea typeface="Lucida Sans Unicode" pitchFamily="34" charset="0"/>
                <a:cs typeface="Lucida Sans Unicode" pitchFamily="34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Semente caiu neste solo</a:t>
            </a:r>
          </a:p>
        </p:txBody>
      </p:sp>
      <p:pic>
        <p:nvPicPr>
          <p:cNvPr id="5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1728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pt-BR" altLang="pt-BR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Terceira manhã gloriosa:</a:t>
            </a:r>
            <a:br>
              <a:rPr lang="pt-BR" altLang="pt-BR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</a:br>
            <a:r>
              <a:rPr lang="pt-BR" altLang="pt-BR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brotou novamente</a:t>
            </a:r>
            <a:br>
              <a:rPr lang="pt-BR" altLang="pt-BR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</a:br>
            <a:r>
              <a:rPr lang="pt-BR" altLang="pt-BR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a planta em divina ação.</a:t>
            </a:r>
            <a:br>
              <a:rPr lang="pt-BR" altLang="pt-BR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</a:br>
            <a:r>
              <a:rPr lang="pt-BR" altLang="pt-BR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E hoje, já bem mais vistosa,</a:t>
            </a:r>
            <a:br>
              <a:rPr lang="pt-BR" altLang="pt-BR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</a:br>
            <a:r>
              <a:rPr lang="pt-BR" altLang="pt-BR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a frágil semente</a:t>
            </a:r>
            <a:br>
              <a:rPr lang="pt-BR" altLang="pt-BR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</a:br>
            <a:r>
              <a:rPr lang="pt-BR" altLang="pt-BR" sz="400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ainda é seu forte refrão. </a:t>
            </a:r>
          </a:p>
        </p:txBody>
      </p:sp>
      <p:sp>
        <p:nvSpPr>
          <p:cNvPr id="286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>
                <a:solidFill>
                  <a:srgbClr val="3399FF"/>
                </a:solidFill>
                <a:effectLst/>
                <a:latin typeface="Balloon Bd BT" pitchFamily="66" charset="0"/>
                <a:ea typeface="Lucida Sans Unicode" pitchFamily="34" charset="0"/>
                <a:cs typeface="Lucida Sans Unicode" pitchFamily="34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Semente caiu neste solo</a:t>
            </a:r>
          </a:p>
        </p:txBody>
      </p:sp>
      <p:pic>
        <p:nvPicPr>
          <p:cNvPr id="5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070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Semente que morre,</a:t>
            </a:r>
          </a:p>
          <a:p>
            <a:pPr eaLnBrk="1" hangingPunct="1"/>
            <a: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que brota, então:</a:t>
            </a:r>
            <a:b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</a:br>
            <a: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da uva ao vinho, do trigo ao pão,</a:t>
            </a:r>
            <a:b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</a:br>
            <a: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e destes à fé e à esperança</a:t>
            </a:r>
            <a:b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</a:br>
            <a: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na festa da ressurreição.</a:t>
            </a:r>
            <a:b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</a:br>
            <a: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Semente que morre</a:t>
            </a:r>
          </a:p>
          <a:p>
            <a:pPr eaLnBrk="1" hangingPunct="1"/>
            <a: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e brota do chão:</a:t>
            </a:r>
            <a:b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</a:br>
            <a: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Da uva e do trigo</a:t>
            </a:r>
          </a:p>
          <a:p>
            <a:pPr eaLnBrk="1" hangingPunct="1"/>
            <a: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se faz vinho e pão,</a:t>
            </a:r>
            <a:b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</a:br>
            <a: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e destes o amor se alimenta</a:t>
            </a:r>
            <a:b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</a:br>
            <a:r>
              <a:rPr lang="pt-BR" altLang="pt-BR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na festa da libertação. 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Semente caiu neste solo</a:t>
            </a:r>
          </a:p>
        </p:txBody>
      </p:sp>
      <p:pic>
        <p:nvPicPr>
          <p:cNvPr id="4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929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641350"/>
            <a:ext cx="8675688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P: Meu Deus, meu 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Deus,</a:t>
            </a: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por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que me 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abandonaste?</a:t>
            </a: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Por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que ficas tão 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longe?</a:t>
            </a: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Por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que não 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escutas</a:t>
            </a: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quando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grito pedindo socorro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?</a:t>
            </a:r>
          </a:p>
          <a:p>
            <a:pPr eaLnBrk="1" hangingPunct="1"/>
            <a:endParaRPr lang="pt-BR" altLang="pt-BR" sz="11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r>
              <a:rPr lang="pt-BR" altLang="pt-BR" sz="4000" i="1" dirty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C: Meu Deus, durante o </a:t>
            </a:r>
            <a:r>
              <a:rPr lang="pt-BR" altLang="pt-BR" sz="4000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dia</a:t>
            </a:r>
          </a:p>
          <a:p>
            <a:pPr eaLnBrk="1" hangingPunct="1"/>
            <a:r>
              <a:rPr lang="pt-BR" altLang="pt-BR" sz="4000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eu </a:t>
            </a:r>
            <a:r>
              <a:rPr lang="pt-BR" altLang="pt-BR" sz="4000" i="1" dirty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Te </a:t>
            </a:r>
            <a:r>
              <a:rPr lang="pt-BR" altLang="pt-BR" sz="4000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chamo,</a:t>
            </a:r>
          </a:p>
          <a:p>
            <a:pPr eaLnBrk="1" hangingPunct="1"/>
            <a:r>
              <a:rPr lang="pt-BR" altLang="pt-BR" sz="4000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mas </a:t>
            </a:r>
            <a:r>
              <a:rPr lang="pt-BR" altLang="pt-BR" sz="4000" i="1" dirty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Tu não </a:t>
            </a:r>
            <a:r>
              <a:rPr lang="pt-BR" altLang="pt-BR" sz="4000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respondes.</a:t>
            </a:r>
          </a:p>
          <a:p>
            <a:pPr eaLnBrk="1" hangingPunct="1"/>
            <a:r>
              <a:rPr lang="pt-BR" altLang="pt-BR" sz="4000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Eu </a:t>
            </a:r>
            <a:r>
              <a:rPr lang="pt-BR" altLang="pt-BR" sz="4000" i="1" dirty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Te chamo de </a:t>
            </a:r>
            <a:r>
              <a:rPr lang="pt-BR" altLang="pt-BR" sz="4000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noite,</a:t>
            </a:r>
          </a:p>
          <a:p>
            <a:pPr eaLnBrk="1" hangingPunct="1"/>
            <a:r>
              <a:rPr lang="pt-BR" altLang="pt-BR" sz="4000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mas </a:t>
            </a:r>
            <a:r>
              <a:rPr lang="pt-BR" altLang="pt-BR" sz="4000" i="1" dirty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não consigo descansar.</a:t>
            </a:r>
          </a:p>
        </p:txBody>
      </p:sp>
      <p:sp>
        <p:nvSpPr>
          <p:cNvPr id="89091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Salmo 22.1-11</a:t>
            </a:r>
          </a:p>
        </p:txBody>
      </p:sp>
      <p:pic>
        <p:nvPicPr>
          <p:cNvPr id="89093" name="Picture 5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641350"/>
            <a:ext cx="8675688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	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Tu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, porém, és Santo 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e,</a:t>
            </a: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sentado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no Teu 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trono,</a:t>
            </a: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recebes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os 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louvores</a:t>
            </a: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do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povo de Israel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</a:t>
            </a:r>
          </a:p>
          <a:p>
            <a:pPr eaLnBrk="1" hangingPunct="1"/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r>
              <a:rPr lang="pt-BR" altLang="pt-BR" sz="4000" i="1" dirty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C: Os nossos </a:t>
            </a:r>
            <a:r>
              <a:rPr lang="pt-BR" altLang="pt-BR" sz="4000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antepassados</a:t>
            </a:r>
          </a:p>
          <a:p>
            <a:pPr eaLnBrk="1" hangingPunct="1"/>
            <a:r>
              <a:rPr lang="pt-BR" altLang="pt-BR" sz="4000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puseram </a:t>
            </a:r>
            <a:r>
              <a:rPr lang="pt-BR" altLang="pt-BR" sz="4000" i="1" dirty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 sua confiança em </a:t>
            </a:r>
            <a:r>
              <a:rPr lang="pt-BR" altLang="pt-BR" sz="4000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Ti;</a:t>
            </a:r>
          </a:p>
          <a:p>
            <a:pPr eaLnBrk="1" hangingPunct="1"/>
            <a:r>
              <a:rPr lang="pt-BR" altLang="pt-BR" sz="4000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eles </a:t>
            </a:r>
            <a:r>
              <a:rPr lang="pt-BR" altLang="pt-BR" sz="4000" i="1" dirty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confiaram em </a:t>
            </a:r>
            <a:r>
              <a:rPr lang="pt-BR" altLang="pt-BR" sz="4000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Ti,</a:t>
            </a:r>
          </a:p>
          <a:p>
            <a:pPr eaLnBrk="1" hangingPunct="1"/>
            <a:r>
              <a:rPr lang="pt-BR" altLang="pt-BR" sz="4000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</a:t>
            </a:r>
            <a:r>
              <a:rPr lang="pt-BR" altLang="pt-BR" sz="4000" i="1" dirty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Tu os salvaste</a:t>
            </a:r>
            <a:r>
              <a:rPr lang="pt-BR" altLang="pt-BR" sz="4000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</a:t>
            </a:r>
            <a:endParaRPr lang="pt-BR" altLang="pt-BR" sz="4000" i="1" dirty="0">
              <a:solidFill>
                <a:srgbClr val="B2B2B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102403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pic>
        <p:nvPicPr>
          <p:cNvPr id="102404" name="Picture 4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Salmo 22.1-11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5576" y="980728"/>
            <a:ext cx="704681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641350"/>
            <a:ext cx="8675688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	Eles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Te pediram 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ajuda</a:t>
            </a: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escaparam do 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perigo;</a:t>
            </a: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confiaram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em 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Ti</a:t>
            </a: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não ficaram desiludidos.</a:t>
            </a:r>
          </a:p>
          <a:p>
            <a:pPr eaLnBrk="1" hangingPunct="1"/>
            <a:endParaRPr lang="pt-BR" altLang="pt-BR" sz="4000" i="1" dirty="0" smtClean="0">
              <a:solidFill>
                <a:srgbClr val="B2B2B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r>
              <a:rPr lang="pt-BR" altLang="pt-BR" sz="4000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</a:t>
            </a:r>
            <a:r>
              <a:rPr lang="pt-BR" altLang="pt-BR" sz="4000" i="1" dirty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: Eu não sou mais um ser humano; sou um </a:t>
            </a:r>
            <a:r>
              <a:rPr lang="pt-BR" altLang="pt-BR" sz="4000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verme.</a:t>
            </a:r>
          </a:p>
          <a:p>
            <a:pPr eaLnBrk="1" hangingPunct="1"/>
            <a:r>
              <a:rPr lang="pt-BR" altLang="pt-BR" sz="4000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Todos </a:t>
            </a:r>
            <a:r>
              <a:rPr lang="pt-BR" altLang="pt-BR" sz="4000" i="1" dirty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zombam de </a:t>
            </a:r>
            <a:r>
              <a:rPr lang="pt-BR" altLang="pt-BR" sz="4000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mim</a:t>
            </a:r>
          </a:p>
          <a:p>
            <a:pPr eaLnBrk="1" hangingPunct="1"/>
            <a:r>
              <a:rPr lang="pt-BR" altLang="pt-BR" sz="4000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</a:t>
            </a:r>
            <a:r>
              <a:rPr lang="pt-BR" altLang="pt-BR" sz="4000" i="1" dirty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me desprezam.</a:t>
            </a:r>
          </a:p>
        </p:txBody>
      </p:sp>
      <p:sp>
        <p:nvSpPr>
          <p:cNvPr id="106499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pic>
        <p:nvPicPr>
          <p:cNvPr id="106500" name="Picture 4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Salmo 22.1-11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25945"/>
            <a:ext cx="662882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641350"/>
            <a:ext cx="8675688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	Todos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os que me 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veem</a:t>
            </a: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caçoam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de 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mim,</a:t>
            </a: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mostrando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 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língua</a:t>
            </a: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balançando a cabeça.</a:t>
            </a:r>
          </a:p>
          <a:p>
            <a:pPr eaLnBrk="1" hangingPunct="1"/>
            <a:endParaRPr lang="pt-BR" altLang="pt-BR" i="1" dirty="0" smtClean="0">
              <a:solidFill>
                <a:srgbClr val="B2B2B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r>
              <a:rPr lang="pt-BR" altLang="pt-BR" sz="4000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</a:t>
            </a:r>
            <a:r>
              <a:rPr lang="pt-BR" altLang="pt-BR" sz="4000" i="1" dirty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: Eles dizem</a:t>
            </a:r>
            <a:r>
              <a:rPr lang="pt-BR" altLang="pt-BR" sz="4000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:</a:t>
            </a:r>
          </a:p>
          <a:p>
            <a:pPr eaLnBrk="1" hangingPunct="1"/>
            <a:r>
              <a:rPr lang="pt-BR" altLang="pt-BR" sz="4000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“</a:t>
            </a:r>
            <a:r>
              <a:rPr lang="pt-BR" altLang="pt-BR" sz="4000" i="1" dirty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Você confiou em Deus, o SENHOR; então por que Ele não o </a:t>
            </a:r>
            <a:r>
              <a:rPr lang="pt-BR" altLang="pt-BR" sz="4000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salva?</a:t>
            </a:r>
          </a:p>
          <a:p>
            <a:pPr eaLnBrk="1" hangingPunct="1"/>
            <a:r>
              <a:rPr lang="pt-BR" altLang="pt-BR" sz="4000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Se </a:t>
            </a:r>
            <a:r>
              <a:rPr lang="pt-BR" altLang="pt-BR" sz="4000" i="1" dirty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Ele gosta de </a:t>
            </a:r>
            <a:r>
              <a:rPr lang="pt-BR" altLang="pt-BR" sz="4000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você,</a:t>
            </a:r>
          </a:p>
          <a:p>
            <a:pPr eaLnBrk="1" hangingPunct="1"/>
            <a:r>
              <a:rPr lang="pt-BR" altLang="pt-BR" sz="4000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por </a:t>
            </a:r>
            <a:r>
              <a:rPr lang="pt-BR" altLang="pt-BR" sz="4000" i="1" dirty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que não o ajuda?”</a:t>
            </a:r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107523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pic>
        <p:nvPicPr>
          <p:cNvPr id="107524" name="Picture 4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Salmo 22.1-11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95536" y="836712"/>
            <a:ext cx="704681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641350"/>
            <a:ext cx="8675688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	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No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entanto, ó 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Deus,</a:t>
            </a: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Tu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me trouxeste ao 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mundo</a:t>
            </a: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quando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nasci 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e,</a:t>
            </a: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quando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eu era uma 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criancinha,</a:t>
            </a: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Tu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me guardaste.</a:t>
            </a:r>
          </a:p>
          <a:p>
            <a:pPr eaLnBrk="1" hangingPunct="1"/>
            <a:endParaRPr lang="pt-BR" altLang="pt-BR" i="1" dirty="0" smtClean="0">
              <a:solidFill>
                <a:srgbClr val="B2B2B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r>
              <a:rPr lang="pt-BR" altLang="pt-BR" sz="4000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</a:t>
            </a:r>
            <a:r>
              <a:rPr lang="pt-BR" altLang="pt-BR" sz="4000" i="1" dirty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: Desde o meu </a:t>
            </a:r>
            <a:r>
              <a:rPr lang="pt-BR" altLang="pt-BR" sz="4000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nascimento,</a:t>
            </a:r>
          </a:p>
          <a:p>
            <a:pPr eaLnBrk="1" hangingPunct="1"/>
            <a:r>
              <a:rPr lang="pt-BR" altLang="pt-BR" sz="4000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fui </a:t>
            </a:r>
            <a:r>
              <a:rPr lang="pt-BR" altLang="pt-BR" sz="4000" i="1" dirty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entregue aos Teus cuidados; desde que </a:t>
            </a:r>
            <a:r>
              <a:rPr lang="pt-BR" altLang="pt-BR" sz="4000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nasci,</a:t>
            </a:r>
          </a:p>
          <a:p>
            <a:pPr eaLnBrk="1" hangingPunct="1"/>
            <a:r>
              <a:rPr lang="pt-BR" altLang="pt-BR" sz="4000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Tu </a:t>
            </a:r>
            <a:r>
              <a:rPr lang="pt-BR" altLang="pt-BR" sz="4000" i="1" dirty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tens sido o meu Deus.</a:t>
            </a:r>
          </a:p>
        </p:txBody>
      </p:sp>
      <p:sp>
        <p:nvSpPr>
          <p:cNvPr id="108547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pic>
        <p:nvPicPr>
          <p:cNvPr id="108548" name="Picture 4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Salmo 22.1-11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64704"/>
            <a:ext cx="662882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Se caminhar é preciso,</a:t>
            </a:r>
          </a:p>
          <a:p>
            <a:pPr algn="ctr"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caminharemos unidos,</a:t>
            </a:r>
            <a:b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</a:b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nossa fé será tanta</a:t>
            </a:r>
          </a:p>
          <a:p>
            <a:pPr algn="ctr"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que transporá as montanhas.</a:t>
            </a:r>
            <a:b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</a:b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Vamos abrindo fronteiras</a:t>
            </a:r>
          </a:p>
          <a:p>
            <a:pPr algn="ctr"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onde só havia barreiras,</a:t>
            </a:r>
            <a:b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</a:b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pois somos o povo que vai</a:t>
            </a:r>
          </a:p>
          <a:p>
            <a:pPr algn="ctr"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em esperança solidária. </a:t>
            </a:r>
          </a:p>
        </p:txBody>
      </p:sp>
      <p:pic>
        <p:nvPicPr>
          <p:cNvPr id="5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en-US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Se caminhar é preciso </a:t>
            </a:r>
          </a:p>
        </p:txBody>
      </p:sp>
    </p:spTree>
    <p:extLst>
      <p:ext uri="{BB962C8B-B14F-4D97-AF65-F5344CB8AC3E}">
        <p14:creationId xmlns:p14="http://schemas.microsoft.com/office/powerpoint/2010/main" val="2231385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641350"/>
            <a:ext cx="8675688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pt-BR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Tod@s: </a:t>
            </a:r>
          </a:p>
          <a:p>
            <a:pPr eaLnBrk="1" hangingPunct="1"/>
            <a:r>
              <a:rPr lang="pt-BR" altLang="pt-BR" sz="4000" b="1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Não </a:t>
            </a:r>
            <a:r>
              <a:rPr lang="pt-BR" altLang="pt-BR" sz="4000" b="1" i="1" dirty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Te afastes de </a:t>
            </a:r>
            <a:r>
              <a:rPr lang="pt-BR" altLang="pt-BR" sz="4000" b="1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mim,</a:t>
            </a:r>
          </a:p>
          <a:p>
            <a:pPr eaLnBrk="1" hangingPunct="1"/>
            <a:r>
              <a:rPr lang="pt-BR" altLang="pt-BR" sz="4000" b="1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pois </a:t>
            </a:r>
            <a:r>
              <a:rPr lang="pt-BR" altLang="pt-BR" sz="4000" b="1" i="1" dirty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 sofrimento está </a:t>
            </a:r>
            <a:r>
              <a:rPr lang="pt-BR" altLang="pt-BR" sz="4000" b="1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perto,</a:t>
            </a:r>
          </a:p>
          <a:p>
            <a:pPr eaLnBrk="1" hangingPunct="1"/>
            <a:r>
              <a:rPr lang="pt-BR" altLang="pt-BR" sz="4000" b="1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</a:t>
            </a:r>
            <a:r>
              <a:rPr lang="pt-BR" altLang="pt-BR" sz="4000" b="1" i="1" dirty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não há </a:t>
            </a:r>
            <a:r>
              <a:rPr lang="pt-BR" altLang="pt-BR" sz="4000" b="1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ninguém</a:t>
            </a:r>
          </a:p>
          <a:p>
            <a:pPr eaLnBrk="1" hangingPunct="1"/>
            <a:r>
              <a:rPr lang="pt-BR" altLang="pt-BR" sz="4000" b="1" i="1" dirty="0" smtClean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para </a:t>
            </a:r>
            <a:r>
              <a:rPr lang="pt-BR" altLang="pt-BR" sz="4000" b="1" i="1" dirty="0">
                <a:solidFill>
                  <a:srgbClr val="B2B2B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me ajudar.</a:t>
            </a:r>
          </a:p>
        </p:txBody>
      </p:sp>
      <p:sp>
        <p:nvSpPr>
          <p:cNvPr id="109571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pic>
        <p:nvPicPr>
          <p:cNvPr id="109572" name="Picture 4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Salmo 22.1-11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71800" y="2025568"/>
            <a:ext cx="662882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979304" y="2020924"/>
            <a:ext cx="704681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8630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0"/>
            <a:ext cx="86756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 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Comunidade</a:t>
            </a: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se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retira em </a:t>
            </a:r>
            <a:r>
              <a:rPr lang="pt-BR" altLang="pt-BR" sz="4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SILÊNCIO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,</a:t>
            </a: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afinal, Jesus será preso.</a:t>
            </a:r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/>
            <a:endParaRPr lang="pt-BR" altLang="pt-BR" sz="4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celebração continua amanhã,</a:t>
            </a:r>
          </a:p>
          <a:p>
            <a:pPr eaLnBrk="1" hangingPunct="1"/>
            <a:r>
              <a:rPr lang="pt-BR" altLang="pt-BR" sz="4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SEXTA-FEIRA  SANTA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,</a:t>
            </a:r>
          </a:p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 partir das </a:t>
            </a:r>
            <a:r>
              <a:rPr lang="pt-BR" altLang="pt-BR" sz="4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15h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</p:txBody>
      </p:sp>
      <p:sp>
        <p:nvSpPr>
          <p:cNvPr id="109571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pic>
        <p:nvPicPr>
          <p:cNvPr id="109572" name="Picture 4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Se caminhar é preciso,</a:t>
            </a:r>
          </a:p>
          <a:p>
            <a:pPr algn="ctr"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caminharemos unidos,</a:t>
            </a:r>
            <a:b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</a:b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o Reino de Deus teremos</a:t>
            </a:r>
          </a:p>
          <a:p>
            <a:pPr algn="ctr"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como horizonte de vida.</a:t>
            </a:r>
            <a:b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</a:b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Compartiremos as dores,</a:t>
            </a:r>
          </a:p>
          <a:p>
            <a:pPr algn="ctr"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os sofrimentos e as penas,</a:t>
            </a:r>
            <a:b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</a:b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levando a força do amor</a:t>
            </a:r>
          </a:p>
          <a:p>
            <a:pPr algn="ctr"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em esperança solidária. 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en-US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Se caminhar é preciso </a:t>
            </a:r>
          </a:p>
        </p:txBody>
      </p:sp>
      <p:pic>
        <p:nvPicPr>
          <p:cNvPr id="5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3340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Se caminhar é preciso,</a:t>
            </a:r>
          </a:p>
          <a:p>
            <a:pPr algn="ctr"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caminharemos unidos,</a:t>
            </a:r>
            <a:b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</a:b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nossa voz no deserto</a:t>
            </a:r>
          </a:p>
          <a:p>
            <a:pPr algn="ctr"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fará brotar novas fontes.</a:t>
            </a:r>
            <a:b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</a:b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a nossa vida na terra</a:t>
            </a:r>
          </a:p>
          <a:p>
            <a:pPr algn="ctr"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será antevista nas festas.</a:t>
            </a:r>
            <a:b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</a:b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É Deus que está entre nós</a:t>
            </a:r>
          </a:p>
          <a:p>
            <a:pPr algn="ctr"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em esperança solidária</a:t>
            </a:r>
            <a:r>
              <a:rPr lang="pt-BR" alt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 </a:t>
            </a:r>
            <a:endParaRPr lang="pt-BR" altLang="en-US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en-US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Se caminhar é preciso </a:t>
            </a:r>
          </a:p>
        </p:txBody>
      </p:sp>
      <p:pic>
        <p:nvPicPr>
          <p:cNvPr id="4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741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5334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Mensagem</a:t>
            </a:r>
            <a:r>
              <a:rPr lang="pt-BR" alt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 </a:t>
            </a:r>
            <a:endParaRPr lang="pt-BR" altLang="en-US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en-US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Mensagem</a:t>
            </a:r>
            <a:endParaRPr lang="pt-BR" altLang="en-US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4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359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trutura padrão">
  <a:themeElements>
    <a:clrScheme name="Estrutura padrão 15">
      <a:dk1>
        <a:srgbClr val="FFFFFF"/>
      </a:dk1>
      <a:lt1>
        <a:srgbClr val="FFFFFF"/>
      </a:lt1>
      <a:dk2>
        <a:srgbClr val="CC0000"/>
      </a:dk2>
      <a:lt2>
        <a:srgbClr val="DDDDDD"/>
      </a:lt2>
      <a:accent1>
        <a:srgbClr val="3399FF"/>
      </a:accent1>
      <a:accent2>
        <a:srgbClr val="FF6699"/>
      </a:accent2>
      <a:accent3>
        <a:srgbClr val="FFFFFF"/>
      </a:accent3>
      <a:accent4>
        <a:srgbClr val="DADADA"/>
      </a:accent4>
      <a:accent5>
        <a:srgbClr val="ADCAFF"/>
      </a:accent5>
      <a:accent6>
        <a:srgbClr val="E75C8A"/>
      </a:accent6>
      <a:hlink>
        <a:srgbClr val="00CCFF"/>
      </a:hlink>
      <a:folHlink>
        <a:srgbClr val="000000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8">
        <a:dk1>
          <a:srgbClr val="808080"/>
        </a:dk1>
        <a:lt1>
          <a:srgbClr val="FFFFFF"/>
        </a:lt1>
        <a:dk2>
          <a:srgbClr val="000000"/>
        </a:dk2>
        <a:lt2>
          <a:srgbClr val="FFCC00"/>
        </a:lt2>
        <a:accent1>
          <a:srgbClr val="33CC33"/>
        </a:accent1>
        <a:accent2>
          <a:srgbClr val="FFCCFF"/>
        </a:accent2>
        <a:accent3>
          <a:srgbClr val="AAAAAA"/>
        </a:accent3>
        <a:accent4>
          <a:srgbClr val="DADADA"/>
        </a:accent4>
        <a:accent5>
          <a:srgbClr val="ADE2AD"/>
        </a:accent5>
        <a:accent6>
          <a:srgbClr val="E7B9E7"/>
        </a:accent6>
        <a:hlink>
          <a:srgbClr val="99C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9">
        <a:dk1>
          <a:srgbClr val="FFFFFF"/>
        </a:dk1>
        <a:lt1>
          <a:srgbClr val="FFFFFF"/>
        </a:lt1>
        <a:dk2>
          <a:srgbClr val="FF6600"/>
        </a:dk2>
        <a:lt2>
          <a:srgbClr val="808080"/>
        </a:lt2>
        <a:accent1>
          <a:srgbClr val="3366CC"/>
        </a:accent1>
        <a:accent2>
          <a:srgbClr val="FF99FF"/>
        </a:accent2>
        <a:accent3>
          <a:srgbClr val="FFFFFF"/>
        </a:accent3>
        <a:accent4>
          <a:srgbClr val="DADADA"/>
        </a:accent4>
        <a:accent5>
          <a:srgbClr val="ADB8E2"/>
        </a:accent5>
        <a:accent6>
          <a:srgbClr val="E78AE7"/>
        </a:accent6>
        <a:hlink>
          <a:srgbClr val="00CCFF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10">
        <a:dk1>
          <a:srgbClr val="FFFFFF"/>
        </a:dk1>
        <a:lt1>
          <a:srgbClr val="FFFFFF"/>
        </a:lt1>
        <a:dk2>
          <a:srgbClr val="FF3399"/>
        </a:dk2>
        <a:lt2>
          <a:srgbClr val="808080"/>
        </a:lt2>
        <a:accent1>
          <a:srgbClr val="3366CC"/>
        </a:accent1>
        <a:accent2>
          <a:srgbClr val="FF99FF"/>
        </a:accent2>
        <a:accent3>
          <a:srgbClr val="FFFFFF"/>
        </a:accent3>
        <a:accent4>
          <a:srgbClr val="DADADA"/>
        </a:accent4>
        <a:accent5>
          <a:srgbClr val="ADB8E2"/>
        </a:accent5>
        <a:accent6>
          <a:srgbClr val="E78AE7"/>
        </a:accent6>
        <a:hlink>
          <a:srgbClr val="00CCFF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11">
        <a:dk1>
          <a:srgbClr val="FFFFFF"/>
        </a:dk1>
        <a:lt1>
          <a:srgbClr val="FFFFFF"/>
        </a:lt1>
        <a:dk2>
          <a:srgbClr val="CC0000"/>
        </a:dk2>
        <a:lt2>
          <a:srgbClr val="808080"/>
        </a:lt2>
        <a:accent1>
          <a:srgbClr val="FFFFFF"/>
        </a:accent1>
        <a:accent2>
          <a:srgbClr val="FF99FF"/>
        </a:accent2>
        <a:accent3>
          <a:srgbClr val="FFFFFF"/>
        </a:accent3>
        <a:accent4>
          <a:srgbClr val="DADADA"/>
        </a:accent4>
        <a:accent5>
          <a:srgbClr val="FFFFFF"/>
        </a:accent5>
        <a:accent6>
          <a:srgbClr val="E78AE7"/>
        </a:accent6>
        <a:hlink>
          <a:srgbClr val="00CCFF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12">
        <a:dk1>
          <a:srgbClr val="FFFFFF"/>
        </a:dk1>
        <a:lt1>
          <a:srgbClr val="FFFFFF"/>
        </a:lt1>
        <a:dk2>
          <a:srgbClr val="CC0000"/>
        </a:dk2>
        <a:lt2>
          <a:srgbClr val="808080"/>
        </a:lt2>
        <a:accent1>
          <a:srgbClr val="3399FF"/>
        </a:accent1>
        <a:accent2>
          <a:srgbClr val="FF99FF"/>
        </a:accent2>
        <a:accent3>
          <a:srgbClr val="FFFFFF"/>
        </a:accent3>
        <a:accent4>
          <a:srgbClr val="DADADA"/>
        </a:accent4>
        <a:accent5>
          <a:srgbClr val="ADCAFF"/>
        </a:accent5>
        <a:accent6>
          <a:srgbClr val="E78AE7"/>
        </a:accent6>
        <a:hlink>
          <a:srgbClr val="00CCFF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13">
        <a:dk1>
          <a:srgbClr val="FFFFFF"/>
        </a:dk1>
        <a:lt1>
          <a:srgbClr val="FFFFFF"/>
        </a:lt1>
        <a:dk2>
          <a:srgbClr val="CC0000"/>
        </a:dk2>
        <a:lt2>
          <a:srgbClr val="DDDDDD"/>
        </a:lt2>
        <a:accent1>
          <a:srgbClr val="3399FF"/>
        </a:accent1>
        <a:accent2>
          <a:srgbClr val="FF99FF"/>
        </a:accent2>
        <a:accent3>
          <a:srgbClr val="FFFFFF"/>
        </a:accent3>
        <a:accent4>
          <a:srgbClr val="DADADA"/>
        </a:accent4>
        <a:accent5>
          <a:srgbClr val="ADCAFF"/>
        </a:accent5>
        <a:accent6>
          <a:srgbClr val="E78AE7"/>
        </a:accent6>
        <a:hlink>
          <a:srgbClr val="00CCFF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14">
        <a:dk1>
          <a:srgbClr val="FFFFFF"/>
        </a:dk1>
        <a:lt1>
          <a:srgbClr val="FFFFFF"/>
        </a:lt1>
        <a:dk2>
          <a:srgbClr val="CC0000"/>
        </a:dk2>
        <a:lt2>
          <a:srgbClr val="777777"/>
        </a:lt2>
        <a:accent1>
          <a:srgbClr val="3399FF"/>
        </a:accent1>
        <a:accent2>
          <a:srgbClr val="FF6699"/>
        </a:accent2>
        <a:accent3>
          <a:srgbClr val="FFFFFF"/>
        </a:accent3>
        <a:accent4>
          <a:srgbClr val="DADADA"/>
        </a:accent4>
        <a:accent5>
          <a:srgbClr val="ADCAFF"/>
        </a:accent5>
        <a:accent6>
          <a:srgbClr val="E75C8A"/>
        </a:accent6>
        <a:hlink>
          <a:srgbClr val="00CCFF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15">
        <a:dk1>
          <a:srgbClr val="FFFFFF"/>
        </a:dk1>
        <a:lt1>
          <a:srgbClr val="FFFFFF"/>
        </a:lt1>
        <a:dk2>
          <a:srgbClr val="CC0000"/>
        </a:dk2>
        <a:lt2>
          <a:srgbClr val="DDDDDD"/>
        </a:lt2>
        <a:accent1>
          <a:srgbClr val="3399FF"/>
        </a:accent1>
        <a:accent2>
          <a:srgbClr val="FF6699"/>
        </a:accent2>
        <a:accent3>
          <a:srgbClr val="FFFFFF"/>
        </a:accent3>
        <a:accent4>
          <a:srgbClr val="DADADA"/>
        </a:accent4>
        <a:accent5>
          <a:srgbClr val="ADCAFF"/>
        </a:accent5>
        <a:accent6>
          <a:srgbClr val="E75C8A"/>
        </a:accent6>
        <a:hlink>
          <a:srgbClr val="00CCFF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1718973</TotalTime>
  <Words>1658</Words>
  <Application>Microsoft Office PowerPoint</Application>
  <PresentationFormat>Apresentação na tela (4:3)</PresentationFormat>
  <Paragraphs>435</Paragraphs>
  <Slides>61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61</vt:i4>
      </vt:variant>
      <vt:variant>
        <vt:lpstr>Apresentações personalizadas</vt:lpstr>
      </vt:variant>
      <vt:variant>
        <vt:i4>2</vt:i4>
      </vt:variant>
    </vt:vector>
  </HeadingPairs>
  <TitlesOfParts>
    <vt:vector size="64" baseType="lpstr">
      <vt:lpstr>Estrutura padrão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personalizada 1</vt:lpstr>
      <vt:lpstr>Apresentação personalizada 2</vt:lpstr>
    </vt:vector>
  </TitlesOfParts>
  <Company>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da música</dc:title>
  <dc:creator>Paulo Ricardo Koterba</dc:creator>
  <cp:lastModifiedBy>Noeme &amp; Klaus</cp:lastModifiedBy>
  <cp:revision>781</cp:revision>
  <cp:lastPrinted>2017-04-13T20:24:49Z</cp:lastPrinted>
  <dcterms:created xsi:type="dcterms:W3CDTF">2004-04-04T17:55:06Z</dcterms:created>
  <dcterms:modified xsi:type="dcterms:W3CDTF">2019-04-18T17:35:03Z</dcterms:modified>
</cp:coreProperties>
</file>