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790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7275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2275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2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4033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99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4793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563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020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4106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5099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FB28E-ADE4-4A1B-A82E-77EF7D608075}" type="datetimeFigureOut">
              <a:rPr lang="pt-BR" smtClean="0"/>
              <a:t>07/11/2018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97D05-2F1C-4A74-A55A-5003D593B1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922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525658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27048"/>
            <a:ext cx="5904000" cy="59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41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Programa Gênero e Religião</dc:creator>
  <cp:lastModifiedBy>Programa Gênero e Religião</cp:lastModifiedBy>
  <cp:revision>1</cp:revision>
  <dcterms:created xsi:type="dcterms:W3CDTF">2018-11-07T13:55:46Z</dcterms:created>
  <dcterms:modified xsi:type="dcterms:W3CDTF">2018-11-07T14:45:24Z</dcterms:modified>
</cp:coreProperties>
</file>