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454" r:id="rId4"/>
    <p:sldId id="400" r:id="rId5"/>
    <p:sldId id="390" r:id="rId6"/>
    <p:sldId id="391" r:id="rId7"/>
    <p:sldId id="282" r:id="rId8"/>
    <p:sldId id="440" r:id="rId9"/>
    <p:sldId id="441" r:id="rId10"/>
    <p:sldId id="442" r:id="rId11"/>
    <p:sldId id="451" r:id="rId12"/>
    <p:sldId id="445" r:id="rId13"/>
    <p:sldId id="453" r:id="rId14"/>
    <p:sldId id="431" r:id="rId15"/>
    <p:sldId id="430" r:id="rId16"/>
    <p:sldId id="447" r:id="rId17"/>
    <p:sldId id="452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2328"/>
    <a:srgbClr val="E8E8E8"/>
    <a:srgbClr val="3B3838"/>
    <a:srgbClr val="953735"/>
    <a:srgbClr val="BA5559"/>
    <a:srgbClr val="ACA868"/>
    <a:srgbClr val="C8242E"/>
    <a:srgbClr val="5A6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CB801-5090-4FE6-980E-E069C7CCF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CE58DB-EC22-4310-ABFB-C3A66945F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A3523C-8BFD-4519-9884-62B54146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D3732-06F5-4170-A200-7DD94F59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3CD82D-2C8D-4C0E-BCD4-92887A19D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1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EFCDF-2498-475B-8955-0F939188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FC6532-A02D-49C0-8586-29A0A6906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A5A75A-7013-48FF-A0FA-520AE98B5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E45C7E-CF8B-4966-94D0-103E28E8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B2A837-8495-420E-A2EE-F98B19FE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74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B52AF-61B3-474E-81E9-346E0DE7A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571F81-62B7-4386-A1C0-BA71B694A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43D1F0-C96A-49F4-985C-EDA613DB2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FCD9E-0AC0-48D5-841F-44588AC88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FE57FC-83E1-4566-8A94-E6E17B28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68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F0928-5BCC-4B50-AAA5-03A80AB9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9B482F-3CA5-42C1-917D-A1DA180A1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3F0042-83CA-45DF-A2CA-25B0847AC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4C040C-AB90-40D4-BD51-C99B7C9D4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BF5669-A8A9-4968-B933-924D49D14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4468C2-B230-408D-8ABB-CC674458D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860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FC206-AFE6-4CB3-820D-3F419B97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6DD60D-4119-4A08-80ED-59DE9613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D50CE8-8F9B-49B9-B200-FAE2573AE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B23F7AA-1F2C-427C-92D5-832699FCF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51A03E-B131-4A68-935E-A02E7068F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A30978F-9BA8-46D3-B6FB-0ECBF7E6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3526289-6CF0-46E1-BBCC-A7560B25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1E68382-6147-43A4-B5E7-B3D6B71F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98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A3758-FD30-46C2-AE5B-BD436359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93E054-6FCD-4BBF-BF42-CFE49736B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9D2193-5D19-4996-A756-29323F7D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B2C0708-11BA-469F-AF81-5D3BC669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221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8F4E7E6-0D6F-433C-BCC6-428B07AE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454547B-B3A0-4283-843E-AC4572A2D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4462F3-9BD8-450A-993D-7263973A2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25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9FCAE-D4EA-4100-AFC8-A21F40B24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2CCDD6-ED17-4974-BDE9-0AA69803C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E5E9A8-E5B7-4F4F-BBFD-AA25EDD82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AF68C26-EE13-4064-8EAE-E1FEE8782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7D91FC-98C5-4642-AA27-B11441327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55A5C7-8AD7-43E6-B233-BBB4ABD2D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92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F28C2-A054-4BC7-B099-4524AD94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F40E495-1D2E-45FB-81E0-1042582BB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3C845D-4FBE-4D48-9048-FF151BDF5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DB1431-1A98-489B-862C-4194BE496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E2D2D9-6CD9-4A64-8D8D-2B05055F7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86D448-49A8-4832-9285-0EB298311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4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9980BE-8AC3-4E0F-A7BE-712F622DA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75B54A-E3A8-4852-84C0-63D989491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5DA355-9E50-42D8-AE1B-B9108A4F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15B64C-709F-4865-B447-23C030E3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A680B6-8894-4391-BB28-70872E79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85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91A6AA-7424-4886-B90F-688F53C0A2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FAEE86-C115-43BC-B67C-EADC1BBE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8E10BB-568C-4D5D-B007-FCD79DF98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8CA970-D8A8-4BEB-895F-093D77B7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9EA405-FCC2-47C5-BED7-DFDDBBDB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605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1AE37-593F-44CE-A22F-C468D3DC9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AEF2C1-27CF-45F1-BB6B-97F411C39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8102BE-3CB6-4F91-8595-5FF33F200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82F850-FE05-417D-8F5B-A0A39146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B5426E-30B1-46D6-A7DB-CA2C1D44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118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ECB72-9235-4E2A-8EB9-2792FCD2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4F2E94-557F-4997-A9AC-68773BF3D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A8DDA9-1C96-4419-822C-C046F02C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7023D7-026F-4CF9-B9BF-DBB867B21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3B767F-21BE-4953-B752-8C63683B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7773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01F6D-ABE9-45C3-96EE-A56C0CD6B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432A52-D2F8-4908-8BCE-50F07D3D3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7C8F34-ED96-4F29-BE0F-3DF23FAD7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4DE26-E50B-4C42-8116-BAAAE99E0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913CDF-2AA5-463B-8C51-3D00FE5B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371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F7B38-CCCA-429E-9A0E-D95878EBD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DEC01E-F828-4952-9723-15C1FBAEB7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B982A7-5ADD-4C5E-B797-23A7A7356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208DB9-F2E6-4576-885C-EC20A1F9D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3F5B2D-FDB8-4C1D-A348-6C418C139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2856C1-E29E-4C6D-AB2D-9B75425AE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701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3FFB5-B4ED-4779-8F99-2D88CF635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F55C42-00CC-484A-B080-5D2D41B24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960B9E-881B-45F1-9602-2504C549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450FB3E-186E-4FE1-BE87-91BFCAACD5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0F16256-44DD-4C27-864C-24C9C0747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3C9D49-BA32-4DDD-A14F-EEE29401D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B6B2EF-164F-4FF3-BADE-5717402F4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C45EF87-5323-4C4F-A7E2-B15A06E5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566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17123-8EAF-4629-8865-D9984B469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4B17BCB-2BB4-42B1-839F-A6C2FF080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10438E-40D4-4DA1-9F90-57A409AA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5EDB4E-17D4-4B33-A92C-A651ED42C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491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E6E82A5-C579-4FB1-99A2-10A5E7E8A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9B9260-096F-417D-B46A-B8DCEC28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31875D-06FB-4467-8562-F65576E0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118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07C07-DC7C-4038-BC06-E131B58E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0A09A9-467E-40DF-95A2-556F794DF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4FFA61-0BEA-4AF3-B8BD-973CFE5A0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3052F0-1EAB-4339-87CD-D6534EA6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E1E510-3217-48CE-9EAD-2EDDF3874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CB96B6-1194-4940-994E-437494BB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2064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475FD-4B35-48E0-8267-59150A8AD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FE6D2B-050E-4915-9131-81B8355760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5B6B87-2BD8-44A9-AACB-CD34808DE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C05491-A27C-47F0-9215-2B2FFA72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1E7B3E-96BA-49FF-B2EA-2E083E09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9975B1-8B12-4A27-AC55-3C1726F8D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7089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49407-C2BD-4E2D-B57B-8BA6983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A85A46-2698-4249-B547-5ABF021A9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0336C7-932D-405A-94A1-AEF1FBF1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DFD87E-444C-4002-ABD9-CD8B9BD09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411A40-2896-4E16-A1A2-168AE1814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446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B84002-38CB-471A-A65C-E56CAED46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0925A18-12C1-4B21-AEEB-F1B5BE987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812812-6334-4502-866D-71F1BC94E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ED0D52-3324-4ABE-8D70-F298B8D9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C574E9-E915-4972-BD70-4766FDC3A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33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54F8216-76B2-43D2-AD34-93B79CF6D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FDD7BD-F594-4A1B-8529-FF5C01BF8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CB5CD4-0C75-4FB9-B8FD-9ED5A7D2E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B6BCE-5A0F-4CE9-9BDE-A4606B4AFC0A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8C0AC5-6188-4E47-B19D-8A9C5F1FB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BA6CDD-9052-44A2-9A91-6BB574190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BA399-839F-4AC3-9F8F-DE97064AF6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12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0003966-6FC2-46CD-868B-2E848E02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8C2458-F029-432F-81E1-2FB5B92DD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845C35-65C0-4759-A76B-A63026726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9AE7B-FC42-4FEC-A8ED-8C796F012DC3}" type="datetimeFigureOut">
              <a:rPr lang="pt-BR" smtClean="0"/>
              <a:t>14/11/2018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2C9749-67A4-43B3-8A8D-19C1E3E5E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42D81F-51E1-4785-9575-E3332F8EA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927DB-4770-4E43-BDCB-1D03930944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62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730F843-B91B-4047-8AF8-3683DA62E9E2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E107D2C-9868-417B-9DB8-40392B1E24AF}"/>
              </a:ext>
            </a:extLst>
          </p:cNvPr>
          <p:cNvCxnSpPr/>
          <p:nvPr/>
        </p:nvCxnSpPr>
        <p:spPr>
          <a:xfrm>
            <a:off x="0" y="3414486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Uma imagem contendo objeto&#10;&#10;Descrição gerada com muito alta confiança">
            <a:extLst>
              <a:ext uri="{FF2B5EF4-FFF2-40B4-BE49-F238E27FC236}">
                <a16:creationId xmlns:a16="http://schemas.microsoft.com/office/drawing/2014/main" id="{1BE23CFF-D629-4096-97AA-EC3BF2808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956">
            <a:off x="1545607" y="497583"/>
            <a:ext cx="3961195" cy="56456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BF2321B-C17F-4571-8126-43B6694DFE19}"/>
              </a:ext>
            </a:extLst>
          </p:cNvPr>
          <p:cNvSpPr txBox="1">
            <a:spLocks/>
          </p:cNvSpPr>
          <p:nvPr/>
        </p:nvSpPr>
        <p:spPr>
          <a:xfrm>
            <a:off x="6553285" y="1942625"/>
            <a:ext cx="5328745" cy="976403"/>
          </a:xfrm>
          <a:prstGeom prst="rect">
            <a:avLst/>
          </a:prstGeom>
          <a:noFill/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0" u="none" strike="noStrike" kern="1200" cap="none" spc="-150" normalizeH="0" baseline="0" noProof="0" dirty="0">
                <a:ln>
                  <a:noFill/>
                </a:ln>
                <a:solidFill>
                  <a:srgbClr val="A62328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Tema do Ano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144786C-F6A9-4CC1-A464-719D922AC93A}"/>
              </a:ext>
            </a:extLst>
          </p:cNvPr>
          <p:cNvSpPr txBox="1">
            <a:spLocks/>
          </p:cNvSpPr>
          <p:nvPr/>
        </p:nvSpPr>
        <p:spPr>
          <a:xfrm>
            <a:off x="6553285" y="3909945"/>
            <a:ext cx="5328745" cy="1142602"/>
          </a:xfrm>
          <a:prstGeom prst="rect">
            <a:avLst/>
          </a:prstGeom>
          <a:noFill/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-150" normalizeH="0" baseline="0" noProof="0" dirty="0">
                <a:ln>
                  <a:noFill/>
                </a:ln>
                <a:solidFill>
                  <a:srgbClr val="AF2F3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2018-2019</a:t>
            </a:r>
          </a:p>
        </p:txBody>
      </p:sp>
    </p:spTree>
    <p:extLst>
      <p:ext uri="{BB962C8B-B14F-4D97-AF65-F5344CB8AC3E}">
        <p14:creationId xmlns:p14="http://schemas.microsoft.com/office/powerpoint/2010/main" val="360156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000"/>
    </mc:Choice>
    <mc:Fallback xmlns="">
      <p:transition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3F07538-8E9C-415F-8E67-38ECC7E1AA1A}"/>
              </a:ext>
            </a:extLst>
          </p:cNvPr>
          <p:cNvCxnSpPr/>
          <p:nvPr/>
        </p:nvCxnSpPr>
        <p:spPr>
          <a:xfrm>
            <a:off x="0" y="3414486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3BF29292-28AC-4CB6-9685-48EBF6E87E62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3E561BB-0251-4DC6-AD64-E65F9954110F}"/>
              </a:ext>
            </a:extLst>
          </p:cNvPr>
          <p:cNvSpPr/>
          <p:nvPr/>
        </p:nvSpPr>
        <p:spPr>
          <a:xfrm>
            <a:off x="1425098" y="4081670"/>
            <a:ext cx="925606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96942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Para Martim Lutero,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96942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Igreja, Economia e Política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srgbClr val="59694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são</a:t>
            </a: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96942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as </a:t>
            </a: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596942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ordens da criação </a:t>
            </a: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96942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 Deus.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38D4490-A48D-490B-BBF1-2B99E5669D4F}"/>
              </a:ext>
            </a:extLst>
          </p:cNvPr>
          <p:cNvGrpSpPr/>
          <p:nvPr/>
        </p:nvGrpSpPr>
        <p:grpSpPr>
          <a:xfrm>
            <a:off x="1467149" y="815707"/>
            <a:ext cx="1964581" cy="2251168"/>
            <a:chOff x="1467149" y="815707"/>
            <a:chExt cx="1964581" cy="2251168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1964F444-60D0-407C-8C68-DC1176004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7149" y="815707"/>
              <a:ext cx="1964581" cy="1425470"/>
            </a:xfrm>
            <a:prstGeom prst="rect">
              <a:avLst/>
            </a:prstGeom>
          </p:spPr>
        </p:pic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691F5DD3-9C8D-434C-9322-990E7FAF821D}"/>
                </a:ext>
              </a:extLst>
            </p:cNvPr>
            <p:cNvSpPr/>
            <p:nvPr/>
          </p:nvSpPr>
          <p:spPr>
            <a:xfrm>
              <a:off x="1586061" y="2482100"/>
              <a:ext cx="172675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96942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IGREJA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EE4B2F4-3446-4F64-8FDC-BA108980432B}"/>
              </a:ext>
            </a:extLst>
          </p:cNvPr>
          <p:cNvGrpSpPr/>
          <p:nvPr/>
        </p:nvGrpSpPr>
        <p:grpSpPr>
          <a:xfrm>
            <a:off x="4800221" y="820185"/>
            <a:ext cx="2505814" cy="2246690"/>
            <a:chOff x="4690952" y="820185"/>
            <a:chExt cx="2505814" cy="2246690"/>
          </a:xfrm>
        </p:grpSpPr>
        <p:pic>
          <p:nvPicPr>
            <p:cNvPr id="43" name="Imagem 42">
              <a:extLst>
                <a:ext uri="{FF2B5EF4-FFF2-40B4-BE49-F238E27FC236}">
                  <a16:creationId xmlns:a16="http://schemas.microsoft.com/office/drawing/2014/main" id="{70993AE3-1A30-4EAC-8471-137A03000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2462" y="820185"/>
              <a:ext cx="1842796" cy="1833757"/>
            </a:xfrm>
            <a:prstGeom prst="rect">
              <a:avLst/>
            </a:prstGeom>
          </p:spPr>
        </p:pic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3378945-913D-453B-8686-0DEFA1284773}"/>
                </a:ext>
              </a:extLst>
            </p:cNvPr>
            <p:cNvSpPr/>
            <p:nvPr/>
          </p:nvSpPr>
          <p:spPr>
            <a:xfrm>
              <a:off x="4690952" y="2482100"/>
              <a:ext cx="250581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96942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ECONOMIA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9F2CA558-E162-4B38-92D4-50B71782DEC7}"/>
              </a:ext>
            </a:extLst>
          </p:cNvPr>
          <p:cNvGrpSpPr/>
          <p:nvPr/>
        </p:nvGrpSpPr>
        <p:grpSpPr>
          <a:xfrm>
            <a:off x="8674525" y="717145"/>
            <a:ext cx="2098651" cy="2349731"/>
            <a:chOff x="8674525" y="717145"/>
            <a:chExt cx="2098651" cy="2349731"/>
          </a:xfrm>
        </p:grpSpPr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C8A2E902-EFEA-4C16-B4AB-101C483CF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909" y="717145"/>
              <a:ext cx="1617910" cy="1767733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FF999EDD-2B2F-4143-81A5-346A5C32BFCE}"/>
                </a:ext>
              </a:extLst>
            </p:cNvPr>
            <p:cNvSpPr/>
            <p:nvPr/>
          </p:nvSpPr>
          <p:spPr>
            <a:xfrm>
              <a:off x="8674525" y="2482101"/>
              <a:ext cx="209865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96942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POLÍTICA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Deus_a_paz">
            <a:hlinkClick r:id="" action="ppaction://media"/>
            <a:extLst>
              <a:ext uri="{FF2B5EF4-FFF2-40B4-BE49-F238E27FC236}">
                <a16:creationId xmlns:a16="http://schemas.microsoft.com/office/drawing/2014/main" id="{E46AA73D-B7FA-45E0-A99B-4CC0F111C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24705" y="51434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91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10000">
        <p:split orient="vert"/>
      </p:transition>
    </mc:Choice>
    <mc:Fallback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188A598-8388-4F9D-8D99-9E02D0B84381}"/>
              </a:ext>
            </a:extLst>
          </p:cNvPr>
          <p:cNvCxnSpPr/>
          <p:nvPr/>
        </p:nvCxnSpPr>
        <p:spPr>
          <a:xfrm>
            <a:off x="0" y="3414486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5DCB30B3-D303-436D-A49E-94BE1E155ADC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492A6C-9A0C-4A84-93C7-EA35C8F1F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76" y="3429000"/>
            <a:ext cx="5461138" cy="3429000"/>
          </a:xfrm>
        </p:spPr>
        <p:txBody>
          <a:bodyPr tIns="180000" anchor="t">
            <a:normAutofit/>
          </a:bodyPr>
          <a:lstStyle/>
          <a:p>
            <a:pPr marL="0" indent="0">
              <a:buNone/>
            </a:pPr>
            <a:r>
              <a:rPr lang="pt-BR" sz="3600" dirty="0">
                <a:solidFill>
                  <a:srgbClr val="596942"/>
                </a:solidFill>
              </a:rPr>
              <a:t>É a Palavra que Deus dirige ao ser humano e a resposta de gratidão que Deus espera.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526A57C-D209-4C74-B561-C795C119D578}"/>
              </a:ext>
            </a:extLst>
          </p:cNvPr>
          <p:cNvSpPr txBox="1">
            <a:spLocks/>
          </p:cNvSpPr>
          <p:nvPr/>
        </p:nvSpPr>
        <p:spPr>
          <a:xfrm>
            <a:off x="1055775" y="1697066"/>
            <a:ext cx="5202149" cy="893303"/>
          </a:xfrm>
          <a:prstGeom prst="rect">
            <a:avLst/>
          </a:prstGeom>
          <a:solidFill>
            <a:srgbClr val="596942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IGREJA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972" y="1697066"/>
            <a:ext cx="4370900" cy="317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10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2127725-F702-483E-9CBD-4C9FD5307141}"/>
              </a:ext>
            </a:extLst>
          </p:cNvPr>
          <p:cNvCxnSpPr/>
          <p:nvPr/>
        </p:nvCxnSpPr>
        <p:spPr>
          <a:xfrm>
            <a:off x="0" y="3414486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7A11B244-D050-41EB-AD7E-539EAFB43593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492A6C-9A0C-4A84-93C7-EA35C8F1F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74" y="3403701"/>
            <a:ext cx="5315997" cy="3429000"/>
          </a:xfrm>
        </p:spPr>
        <p:txBody>
          <a:bodyPr tIns="180000">
            <a:normAutofit/>
          </a:bodyPr>
          <a:lstStyle/>
          <a:p>
            <a:pPr marL="0" indent="0">
              <a:buNone/>
            </a:pPr>
            <a:r>
              <a:rPr lang="pt-BR" sz="3600" dirty="0">
                <a:solidFill>
                  <a:srgbClr val="596942"/>
                </a:solidFill>
              </a:rPr>
              <a:t>Garante a produção e</a:t>
            </a:r>
            <a:br>
              <a:rPr lang="pt-BR" sz="3600" dirty="0">
                <a:solidFill>
                  <a:srgbClr val="596942"/>
                </a:solidFill>
              </a:rPr>
            </a:br>
            <a:r>
              <a:rPr lang="pt-BR" sz="3600" dirty="0">
                <a:solidFill>
                  <a:srgbClr val="596942"/>
                </a:solidFill>
              </a:rPr>
              <a:t>a distribuição justa dos meios de preservação</a:t>
            </a:r>
            <a:br>
              <a:rPr lang="pt-BR" sz="3600" dirty="0">
                <a:solidFill>
                  <a:srgbClr val="596942"/>
                </a:solidFill>
              </a:rPr>
            </a:br>
            <a:r>
              <a:rPr lang="pt-BR" sz="3600" dirty="0">
                <a:solidFill>
                  <a:srgbClr val="596942"/>
                </a:solidFill>
              </a:rPr>
              <a:t>da vida. 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228" y="993228"/>
            <a:ext cx="5074740" cy="504984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ABE2256-6A27-4B02-9B03-9500F6EFBE57}"/>
              </a:ext>
            </a:extLst>
          </p:cNvPr>
          <p:cNvSpPr txBox="1">
            <a:spLocks/>
          </p:cNvSpPr>
          <p:nvPr/>
        </p:nvSpPr>
        <p:spPr>
          <a:xfrm>
            <a:off x="1055775" y="1697066"/>
            <a:ext cx="5202149" cy="893303"/>
          </a:xfrm>
          <a:prstGeom prst="rect">
            <a:avLst/>
          </a:prstGeom>
          <a:solidFill>
            <a:srgbClr val="596942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ECONOMIA</a:t>
            </a:r>
          </a:p>
        </p:txBody>
      </p:sp>
    </p:spTree>
    <p:extLst>
      <p:ext uri="{BB962C8B-B14F-4D97-AF65-F5344CB8AC3E}">
        <p14:creationId xmlns:p14="http://schemas.microsoft.com/office/powerpoint/2010/main" val="2109185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9000"/>
    </mc:Choice>
    <mc:Fallback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CFE7DFC5-05C5-4BEE-B688-C46F8AF7865B}"/>
              </a:ext>
            </a:extLst>
          </p:cNvPr>
          <p:cNvCxnSpPr/>
          <p:nvPr/>
        </p:nvCxnSpPr>
        <p:spPr>
          <a:xfrm>
            <a:off x="0" y="3414486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086247DD-9504-4645-8225-495309AE8B23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892" y="993228"/>
            <a:ext cx="4271078" cy="4666593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492A6C-9A0C-4A84-93C7-EA35C8F1F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76" y="3428998"/>
            <a:ext cx="6137504" cy="3429001"/>
          </a:xfrm>
        </p:spPr>
        <p:txBody>
          <a:bodyPr tIns="180000">
            <a:normAutofit/>
          </a:bodyPr>
          <a:lstStyle/>
          <a:p>
            <a:pPr marL="0" indent="0">
              <a:buNone/>
            </a:pPr>
            <a:r>
              <a:rPr lang="pt-BR" sz="3600" dirty="0">
                <a:solidFill>
                  <a:srgbClr val="596942"/>
                </a:solidFill>
              </a:rPr>
              <a:t>Organiza a vida em sociedade e </a:t>
            </a:r>
            <a:br>
              <a:rPr lang="pt-BR" sz="3600" dirty="0">
                <a:solidFill>
                  <a:srgbClr val="596942"/>
                </a:solidFill>
              </a:rPr>
            </a:br>
            <a:r>
              <a:rPr lang="pt-BR" sz="3600" dirty="0">
                <a:solidFill>
                  <a:srgbClr val="596942"/>
                </a:solidFill>
              </a:rPr>
              <a:t>promove a justiça.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41A2D8C-4A32-46D0-818D-8EEAB1F34BDF}"/>
              </a:ext>
            </a:extLst>
          </p:cNvPr>
          <p:cNvSpPr txBox="1">
            <a:spLocks/>
          </p:cNvSpPr>
          <p:nvPr/>
        </p:nvSpPr>
        <p:spPr>
          <a:xfrm>
            <a:off x="1055775" y="1697066"/>
            <a:ext cx="5202149" cy="893303"/>
          </a:xfrm>
          <a:prstGeom prst="rect">
            <a:avLst/>
          </a:prstGeom>
          <a:solidFill>
            <a:srgbClr val="596942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POLÍTICA</a:t>
            </a:r>
          </a:p>
        </p:txBody>
      </p:sp>
    </p:spTree>
    <p:extLst>
      <p:ext uri="{BB962C8B-B14F-4D97-AF65-F5344CB8AC3E}">
        <p14:creationId xmlns:p14="http://schemas.microsoft.com/office/powerpoint/2010/main" val="386863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6996F34-E0AC-4538-BC0C-FD1FFB1DF64D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1BDD91-2BB6-4195-AC79-805FE3112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3429000"/>
          </a:xfrm>
        </p:spPr>
        <p:txBody>
          <a:bodyPr tIns="72000" bIns="72000" anchor="ctr">
            <a:normAutofit/>
          </a:bodyPr>
          <a:lstStyle/>
          <a:p>
            <a:pPr marL="0" indent="0" algn="ctr">
              <a:buNone/>
            </a:pPr>
            <a:r>
              <a:rPr lang="pt-BR" sz="4000" dirty="0">
                <a:solidFill>
                  <a:srgbClr val="596942"/>
                </a:solidFill>
              </a:rPr>
              <a:t>Instrumentos para realizar a </a:t>
            </a:r>
            <a:br>
              <a:rPr lang="pt-BR" sz="4000" dirty="0">
                <a:solidFill>
                  <a:srgbClr val="596942"/>
                </a:solidFill>
              </a:rPr>
            </a:br>
            <a:r>
              <a:rPr lang="pt-BR" sz="4000" dirty="0">
                <a:solidFill>
                  <a:srgbClr val="596942"/>
                </a:solidFill>
              </a:rPr>
              <a:t>vontade de Deus no mundo.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9D143FB-EF64-4A62-AEFB-E2D4746F3B15}"/>
              </a:ext>
            </a:extLst>
          </p:cNvPr>
          <p:cNvGrpSpPr/>
          <p:nvPr/>
        </p:nvGrpSpPr>
        <p:grpSpPr>
          <a:xfrm>
            <a:off x="1467149" y="815707"/>
            <a:ext cx="1964581" cy="2251168"/>
            <a:chOff x="1467149" y="815707"/>
            <a:chExt cx="1964581" cy="2251168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5145F53-E4A5-478D-A1E1-E3AA682D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7149" y="815707"/>
              <a:ext cx="1964581" cy="1425470"/>
            </a:xfrm>
            <a:prstGeom prst="rect">
              <a:avLst/>
            </a:prstGeom>
          </p:spPr>
        </p:pic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70A62479-D91B-4483-9DD7-B7C6A76B6EFB}"/>
                </a:ext>
              </a:extLst>
            </p:cNvPr>
            <p:cNvSpPr/>
            <p:nvPr/>
          </p:nvSpPr>
          <p:spPr>
            <a:xfrm>
              <a:off x="1586061" y="2482100"/>
              <a:ext cx="172675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96942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IGREJA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7EF7B57-6CCB-4B71-94C7-925EED04097A}"/>
              </a:ext>
            </a:extLst>
          </p:cNvPr>
          <p:cNvGrpSpPr/>
          <p:nvPr/>
        </p:nvGrpSpPr>
        <p:grpSpPr>
          <a:xfrm>
            <a:off x="4800221" y="820185"/>
            <a:ext cx="2505814" cy="2246690"/>
            <a:chOff x="4690952" y="820185"/>
            <a:chExt cx="2505814" cy="2246690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ED9D45A3-FCA8-4225-A145-7705E74A7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2462" y="820185"/>
              <a:ext cx="1842796" cy="1833757"/>
            </a:xfrm>
            <a:prstGeom prst="rect">
              <a:avLst/>
            </a:prstGeom>
          </p:spPr>
        </p:pic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F8BE5758-635B-4CCB-BE3A-2DACCED8AE26}"/>
                </a:ext>
              </a:extLst>
            </p:cNvPr>
            <p:cNvSpPr/>
            <p:nvPr/>
          </p:nvSpPr>
          <p:spPr>
            <a:xfrm>
              <a:off x="4690952" y="2482100"/>
              <a:ext cx="250581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96942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ECONOMIA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B7EA649-81A4-42BA-B92C-98513468372F}"/>
              </a:ext>
            </a:extLst>
          </p:cNvPr>
          <p:cNvGrpSpPr/>
          <p:nvPr/>
        </p:nvGrpSpPr>
        <p:grpSpPr>
          <a:xfrm>
            <a:off x="8674525" y="717145"/>
            <a:ext cx="2098651" cy="2349731"/>
            <a:chOff x="8674525" y="717145"/>
            <a:chExt cx="2098651" cy="2349731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6D7EA8C1-8714-40A6-824F-58DF48129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7909" y="717145"/>
              <a:ext cx="1617910" cy="1767733"/>
            </a:xfrm>
            <a:prstGeom prst="rect">
              <a:avLst/>
            </a:prstGeom>
          </p:spPr>
        </p:pic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F5E0F17D-A6AB-47C9-9A98-4B9416A6F322}"/>
                </a:ext>
              </a:extLst>
            </p:cNvPr>
            <p:cNvSpPr/>
            <p:nvPr/>
          </p:nvSpPr>
          <p:spPr>
            <a:xfrm>
              <a:off x="8674525" y="2482101"/>
              <a:ext cx="209865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96942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POLÍTICA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6328F980-1CDD-4C37-B71E-C964417D89FC}"/>
              </a:ext>
            </a:extLst>
          </p:cNvPr>
          <p:cNvCxnSpPr/>
          <p:nvPr/>
        </p:nvCxnSpPr>
        <p:spPr>
          <a:xfrm>
            <a:off x="0" y="3414486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4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>
        <p14:ferris dir="r"/>
      </p:transition>
    </mc:Choice>
    <mc:Fallback xmlns="">
      <p:transition spd="slow" advClick="0" advTm="9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D0DC86A-3E47-49D7-8152-600841447A20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3716667"/>
            <a:ext cx="12192000" cy="2466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95373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lang="pt-BR" sz="60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kumimoji="0" lang="pt-BR" sz="8800" b="1" i="0" u="none" strike="noStrike" kern="1200" cap="none" spc="0" normalizeH="0" baseline="0" noProof="0" dirty="0">
                <a:ln>
                  <a:noFill/>
                </a:ln>
                <a:solidFill>
                  <a:srgbClr val="95373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PAZ</a:t>
            </a:r>
            <a:r>
              <a:rPr kumimoji="0" lang="pt-BR" sz="8800" b="1" i="0" u="none" strike="noStrike" kern="1200" cap="none" spc="0" normalizeH="0" baseline="0" noProof="0" dirty="0">
                <a:ln>
                  <a:noFill/>
                </a:ln>
                <a:solidFill>
                  <a:srgbClr val="95373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729611" y="1090225"/>
            <a:ext cx="8722906" cy="144655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Quando a </a:t>
            </a: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Economia</a:t>
            </a:r>
            <a:b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preserva a vida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8423D538-F4E2-4D2D-A195-F8FD9A88FFDE}"/>
              </a:ext>
            </a:extLst>
          </p:cNvPr>
          <p:cNvCxnSpPr/>
          <p:nvPr/>
        </p:nvCxnSpPr>
        <p:spPr>
          <a:xfrm>
            <a:off x="0" y="3400424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9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split/>
      </p:transition>
    </mc:Choice>
    <mc:Fallback xmlns="">
      <p:transition spd="slow" advClick="0" advTm="7000">
        <p:spli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8C9082F1-7FE9-4D8E-A44D-3A4C42114CC4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8EFB398B-0F10-4EB2-8DB2-92B21DFFD818}"/>
              </a:ext>
            </a:extLst>
          </p:cNvPr>
          <p:cNvCxnSpPr/>
          <p:nvPr/>
        </p:nvCxnSpPr>
        <p:spPr>
          <a:xfrm>
            <a:off x="0" y="3400424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/>
          <p:cNvSpPr/>
          <p:nvPr/>
        </p:nvSpPr>
        <p:spPr>
          <a:xfrm>
            <a:off x="0" y="3716667"/>
            <a:ext cx="12192000" cy="2466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95373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kumimoji="0" lang="pt-BR" sz="8800" b="1" i="0" u="none" strike="noStrike" kern="1200" cap="none" spc="0" normalizeH="0" baseline="0" noProof="0" dirty="0">
                <a:ln>
                  <a:noFill/>
                </a:ln>
                <a:solidFill>
                  <a:srgbClr val="95373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PAZ</a:t>
            </a:r>
            <a:r>
              <a:rPr kumimoji="0" lang="pt-BR" sz="8800" b="1" i="0" u="none" strike="noStrike" kern="1200" cap="none" spc="0" normalizeH="0" baseline="0" noProof="0" dirty="0">
                <a:ln>
                  <a:noFill/>
                </a:ln>
                <a:solidFill>
                  <a:srgbClr val="95373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729611" y="1090225"/>
            <a:ext cx="8722906" cy="144655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Quando a </a:t>
            </a: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Política</a:t>
            </a:r>
            <a:b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promove a justiça</a:t>
            </a:r>
          </a:p>
        </p:txBody>
      </p:sp>
    </p:spTree>
    <p:extLst>
      <p:ext uri="{BB962C8B-B14F-4D97-AF65-F5344CB8AC3E}">
        <p14:creationId xmlns:p14="http://schemas.microsoft.com/office/powerpoint/2010/main" val="4226790730"/>
      </p:ext>
    </p:extLst>
  </p:cSld>
  <p:clrMapOvr>
    <a:masterClrMapping/>
  </p:clrMapOvr>
  <p:transition spd="slow" advClick="0" advTm="7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AB3D53FD-966D-42A0-B642-6564E88B39FB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09327BF-C1FC-4B26-8CCD-45E2B1AEBBFD}"/>
              </a:ext>
            </a:extLst>
          </p:cNvPr>
          <p:cNvCxnSpPr/>
          <p:nvPr/>
        </p:nvCxnSpPr>
        <p:spPr>
          <a:xfrm>
            <a:off x="0" y="3400424"/>
            <a:ext cx="12192000" cy="0"/>
          </a:xfrm>
          <a:prstGeom prst="line">
            <a:avLst/>
          </a:prstGeom>
          <a:ln>
            <a:solidFill>
              <a:srgbClr val="605C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/>
          <p:cNvSpPr/>
          <p:nvPr/>
        </p:nvSpPr>
        <p:spPr>
          <a:xfrm>
            <a:off x="0" y="3716667"/>
            <a:ext cx="12192000" cy="2466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95373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lang="pt-BR" sz="60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 </a:t>
            </a:r>
            <a:r>
              <a:rPr kumimoji="0" lang="pt-BR" sz="8800" b="1" i="0" u="none" strike="noStrike" kern="1200" cap="none" spc="0" normalizeH="0" baseline="0" noProof="0" dirty="0">
                <a:ln>
                  <a:noFill/>
                </a:ln>
                <a:solidFill>
                  <a:srgbClr val="953735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PAZ</a:t>
            </a:r>
            <a:r>
              <a:rPr kumimoji="0" lang="pt-BR" sz="8800" b="1" i="0" u="none" strike="noStrike" kern="1200" cap="none" spc="0" normalizeH="0" baseline="0" noProof="0" dirty="0">
                <a:ln>
                  <a:noFill/>
                </a:ln>
                <a:solidFill>
                  <a:srgbClr val="95373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729611" y="1090225"/>
            <a:ext cx="8722906" cy="144655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Quando a </a:t>
            </a: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Igreja</a:t>
            </a: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vive </a:t>
            </a:r>
            <a:b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5A6A3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787948219"/>
      </p:ext>
    </p:extLst>
  </p:cSld>
  <p:clrMapOvr>
    <a:masterClrMapping/>
  </p:clrMapOvr>
  <p:transition spd="slow" advClick="0" advTm="7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3CDE218-B555-40D0-B5E6-549493BC09AC}"/>
              </a:ext>
            </a:extLst>
          </p:cNvPr>
          <p:cNvSpPr/>
          <p:nvPr/>
        </p:nvSpPr>
        <p:spPr>
          <a:xfrm>
            <a:off x="2804876" y="1012954"/>
            <a:ext cx="6582251" cy="40010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5400" b="1" dirty="0">
                <a:solidFill>
                  <a:srgbClr val="A623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PAZ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2ABF97F-8478-4717-BF49-B47E8C201122}"/>
              </a:ext>
            </a:extLst>
          </p:cNvPr>
          <p:cNvSpPr/>
          <p:nvPr/>
        </p:nvSpPr>
        <p:spPr>
          <a:xfrm>
            <a:off x="2246292" y="4604296"/>
            <a:ext cx="76994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54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</a:t>
            </a:r>
            <a:r>
              <a:rPr lang="pt-BR" sz="5400" b="1" dirty="0">
                <a:solidFill>
                  <a:srgbClr val="9537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falar</a:t>
            </a:r>
            <a:r>
              <a:rPr lang="pt-BR" sz="54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sobre paz?</a:t>
            </a:r>
          </a:p>
        </p:txBody>
      </p:sp>
    </p:spTree>
    <p:extLst>
      <p:ext uri="{BB962C8B-B14F-4D97-AF65-F5344CB8AC3E}">
        <p14:creationId xmlns:p14="http://schemas.microsoft.com/office/powerpoint/2010/main" val="339926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push dir="u"/>
      </p:transition>
    </mc:Choice>
    <mc:Fallback xmlns="">
      <p:transition spd="slow" advClick="0" advTm="6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3CDE218-B555-40D0-B5E6-549493BC09AC}"/>
              </a:ext>
            </a:extLst>
          </p:cNvPr>
          <p:cNvSpPr/>
          <p:nvPr/>
        </p:nvSpPr>
        <p:spPr>
          <a:xfrm>
            <a:off x="2804874" y="1012954"/>
            <a:ext cx="6582251" cy="40010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5400" b="1" dirty="0">
                <a:solidFill>
                  <a:srgbClr val="A623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PAZ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D5859BB-0BC6-427C-B1AE-5D232DB10151}"/>
              </a:ext>
            </a:extLst>
          </p:cNvPr>
          <p:cNvSpPr/>
          <p:nvPr/>
        </p:nvSpPr>
        <p:spPr>
          <a:xfrm>
            <a:off x="2854632" y="4604296"/>
            <a:ext cx="64827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54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</a:t>
            </a:r>
            <a:r>
              <a:rPr lang="pt-BR" sz="5400" b="1" dirty="0">
                <a:solidFill>
                  <a:srgbClr val="9537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viver </a:t>
            </a:r>
            <a:r>
              <a:rPr lang="pt-BR" sz="5400" dirty="0">
                <a:solidFill>
                  <a:srgbClr val="9537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paz?</a:t>
            </a:r>
          </a:p>
        </p:txBody>
      </p:sp>
    </p:spTree>
    <p:extLst>
      <p:ext uri="{BB962C8B-B14F-4D97-AF65-F5344CB8AC3E}">
        <p14:creationId xmlns:p14="http://schemas.microsoft.com/office/powerpoint/2010/main" val="2657409630"/>
      </p:ext>
    </p:extLst>
  </p:cSld>
  <p:clrMapOvr>
    <a:masterClrMapping/>
  </p:clrMapOvr>
  <p:transition spd="med" advClick="0" advTm="6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875053EA-5C17-4FEE-9A49-DB43F5B99BD1}"/>
              </a:ext>
            </a:extLst>
          </p:cNvPr>
          <p:cNvSpPr txBox="1">
            <a:spLocks/>
          </p:cNvSpPr>
          <p:nvPr/>
        </p:nvSpPr>
        <p:spPr>
          <a:xfrm>
            <a:off x="6422653" y="586842"/>
            <a:ext cx="5328745" cy="2327542"/>
          </a:xfrm>
          <a:prstGeom prst="rect">
            <a:avLst/>
          </a:prstGeom>
          <a:noFill/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-150" normalizeH="0" baseline="0" noProof="0" dirty="0">
                <a:ln>
                  <a:noFill/>
                </a:ln>
                <a:solidFill>
                  <a:srgbClr val="AF2F3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Tema do Ano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-150" normalizeH="0" baseline="0" noProof="0" dirty="0">
                <a:ln>
                  <a:noFill/>
                </a:ln>
                <a:solidFill>
                  <a:srgbClr val="605C5C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IGREJA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-150" normalizeH="0" baseline="0" noProof="0" dirty="0">
                <a:ln>
                  <a:noFill/>
                </a:ln>
                <a:solidFill>
                  <a:srgbClr val="605C5C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ECONOMIA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-150" normalizeH="0" baseline="0" noProof="0" dirty="0">
                <a:ln>
                  <a:noFill/>
                </a:ln>
                <a:solidFill>
                  <a:srgbClr val="605C5C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POLÍTICA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F3F062C-A9C7-4F6F-B6D4-93F0500D0E65}"/>
              </a:ext>
            </a:extLst>
          </p:cNvPr>
          <p:cNvSpPr txBox="1">
            <a:spLocks/>
          </p:cNvSpPr>
          <p:nvPr/>
        </p:nvSpPr>
        <p:spPr>
          <a:xfrm>
            <a:off x="6422653" y="4439653"/>
            <a:ext cx="5328745" cy="1828944"/>
          </a:xfrm>
          <a:prstGeom prst="rect">
            <a:avLst/>
          </a:prstGeom>
          <a:noFill/>
        </p:spPr>
        <p:txBody>
          <a:bodyPr vert="horz" wrap="square" lIns="72000" tIns="72000" rIns="72000" bIns="7200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-150" normalizeH="0" baseline="0" noProof="0" dirty="0">
                <a:ln>
                  <a:noFill/>
                </a:ln>
                <a:solidFill>
                  <a:srgbClr val="AF2F3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Lema do Ano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-150" normalizeH="0" baseline="0" noProof="0" dirty="0">
                <a:ln>
                  <a:noFill/>
                </a:ln>
                <a:solidFill>
                  <a:srgbClr val="425036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Deixo com vocês a paz, </a:t>
            </a:r>
            <a:br>
              <a:rPr kumimoji="0" lang="pt-BR" sz="3600" b="0" i="0" u="none" strike="noStrike" kern="1200" cap="none" spc="-150" normalizeH="0" baseline="0" noProof="0" dirty="0">
                <a:ln>
                  <a:noFill/>
                </a:ln>
                <a:solidFill>
                  <a:srgbClr val="425036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kumimoji="0" lang="pt-BR" sz="3600" b="0" i="0" u="none" strike="noStrike" kern="1200" cap="none" spc="-150" normalizeH="0" baseline="0" noProof="0" dirty="0">
                <a:ln>
                  <a:noFill/>
                </a:ln>
                <a:solidFill>
                  <a:srgbClr val="425036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 minha paz lhes dou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778AA4-EDDE-4EF3-9AA4-C51ADBF00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956">
            <a:off x="592971" y="295053"/>
            <a:ext cx="4497264" cy="63522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412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000">
        <p:split orient="vert"/>
      </p:transition>
    </mc:Choice>
    <mc:Fallback xmlns="">
      <p:transition spd="slow" advClick="0" advTm="13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F2FE9A5-DE16-4941-B8C9-34803A37F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2848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A155D65-9C93-4EDB-B17D-186240C514A5}"/>
              </a:ext>
            </a:extLst>
          </p:cNvPr>
          <p:cNvSpPr/>
          <p:nvPr/>
        </p:nvSpPr>
        <p:spPr>
          <a:xfrm>
            <a:off x="2352416" y="939084"/>
            <a:ext cx="238238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dirty="0">
                <a:solidFill>
                  <a:srgbClr val="A6232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</a:t>
            </a: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A62328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 2019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C3EB4D-0DED-4494-85D5-A34F654BA423}"/>
              </a:ext>
            </a:extLst>
          </p:cNvPr>
          <p:cNvSpPr/>
          <p:nvPr/>
        </p:nvSpPr>
        <p:spPr>
          <a:xfrm>
            <a:off x="6096000" y="5682735"/>
            <a:ext cx="56044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</a:t>
            </a:r>
            <a:r>
              <a:rPr lang="pt-BR" sz="4400" b="1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b="1" cap="all" spc="-100" dirty="0">
                <a:solidFill>
                  <a:srgbClr val="A623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falar</a:t>
            </a:r>
            <a:r>
              <a:rPr lang="pt-BR" sz="4400" b="1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paz!</a:t>
            </a:r>
          </a:p>
        </p:txBody>
      </p:sp>
    </p:spTree>
    <p:extLst>
      <p:ext uri="{BB962C8B-B14F-4D97-AF65-F5344CB8AC3E}">
        <p14:creationId xmlns:p14="http://schemas.microsoft.com/office/powerpoint/2010/main" val="219482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000">
        <p:split orient="vert"/>
      </p:transition>
    </mc:Choice>
    <mc:Fallback xmlns="">
      <p:transition spd="slow" advClick="0" advTm="7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F2FE9A5-DE16-4941-B8C9-34803A37F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2848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A155D65-9C93-4EDB-B17D-186240C514A5}"/>
              </a:ext>
            </a:extLst>
          </p:cNvPr>
          <p:cNvSpPr/>
          <p:nvPr/>
        </p:nvSpPr>
        <p:spPr>
          <a:xfrm>
            <a:off x="2352416" y="939084"/>
            <a:ext cx="238238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A62328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 2019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C3EB4D-0DED-4494-85D5-A34F654BA423}"/>
              </a:ext>
            </a:extLst>
          </p:cNvPr>
          <p:cNvSpPr/>
          <p:nvPr/>
        </p:nvSpPr>
        <p:spPr>
          <a:xfrm>
            <a:off x="6096000" y="5682735"/>
            <a:ext cx="57903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</a:t>
            </a:r>
            <a:r>
              <a:rPr lang="pt-BR" sz="4400" b="1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b="1" cap="all" spc="-100" dirty="0">
                <a:solidFill>
                  <a:srgbClr val="A6232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buscar</a:t>
            </a:r>
            <a:r>
              <a:rPr lang="pt-BR" sz="4400" b="1" cap="all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spc="-100" dirty="0">
                <a:solidFill>
                  <a:srgbClr val="A623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paz!</a:t>
            </a:r>
          </a:p>
        </p:txBody>
      </p:sp>
    </p:spTree>
    <p:extLst>
      <p:ext uri="{BB962C8B-B14F-4D97-AF65-F5344CB8AC3E}">
        <p14:creationId xmlns:p14="http://schemas.microsoft.com/office/powerpoint/2010/main" val="34781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188125-68D4-415C-BCB5-0C3642D9C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98293"/>
            <a:ext cx="10515600" cy="1384995"/>
          </a:xfrm>
        </p:spPr>
        <p:txBody>
          <a:bodyPr anchor="ctr">
            <a:spAutoFit/>
          </a:bodyPr>
          <a:lstStyle/>
          <a:p>
            <a:pPr marL="0" indent="0" algn="ctr">
              <a:buNone/>
            </a:pPr>
            <a:r>
              <a:rPr lang="pt-BR" sz="4800" dirty="0"/>
              <a:t>a minha paz lhes dou </a:t>
            </a:r>
            <a:br>
              <a:rPr lang="pt-BR" sz="3600" dirty="0"/>
            </a:br>
            <a:r>
              <a:rPr lang="pt-BR" sz="3600" dirty="0"/>
              <a:t>(João 14.27a)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B0DB72F8-DE59-4925-8F06-8455CD2AD70D}"/>
              </a:ext>
            </a:extLst>
          </p:cNvPr>
          <p:cNvSpPr txBox="1">
            <a:spLocks/>
          </p:cNvSpPr>
          <p:nvPr/>
        </p:nvSpPr>
        <p:spPr>
          <a:xfrm>
            <a:off x="838200" y="1466803"/>
            <a:ext cx="10515600" cy="83099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4800" dirty="0"/>
              <a:t>Deixo com vocês 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063CA6E-8CA7-45D7-9BB5-5A5AC3A06D4E}"/>
              </a:ext>
            </a:extLst>
          </p:cNvPr>
          <p:cNvSpPr/>
          <p:nvPr/>
        </p:nvSpPr>
        <p:spPr>
          <a:xfrm>
            <a:off x="4174640" y="1882302"/>
            <a:ext cx="384272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38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paz,</a:t>
            </a:r>
            <a:endParaRPr lang="pt-BR" sz="8800" b="1" dirty="0">
              <a:solidFill>
                <a:srgbClr val="3B383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741034"/>
      </p:ext>
    </p:extLst>
  </p:cSld>
  <p:clrMapOvr>
    <a:masterClrMapping/>
  </p:clrMapOvr>
  <p:transition spd="slow" advClick="0" advTm="10000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1FCE-8696-423D-9ED6-CA1E699D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7FFB7F-D591-4AD8-BA80-C1EB560B0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B34737-0278-4F32-BBD6-CFF162A2D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732" y="475091"/>
            <a:ext cx="3954536" cy="5132367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2C1FED27-E394-4472-B9D5-16337DF14B41}"/>
              </a:ext>
            </a:extLst>
          </p:cNvPr>
          <p:cNvSpPr txBox="1">
            <a:spLocks/>
          </p:cNvSpPr>
          <p:nvPr/>
        </p:nvSpPr>
        <p:spPr>
          <a:xfrm>
            <a:off x="0" y="5929314"/>
            <a:ext cx="12192000" cy="928686"/>
          </a:xfrm>
          <a:prstGeom prst="rect">
            <a:avLst/>
          </a:prstGeom>
          <a:solidFill>
            <a:srgbClr val="A62328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bg1"/>
                </a:solidFill>
              </a:rPr>
              <a:t>Música: Deus é a Paz – Rodolfo </a:t>
            </a:r>
            <a:r>
              <a:rPr lang="pt-BR" sz="2000" dirty="0" err="1">
                <a:solidFill>
                  <a:schemeClr val="bg1"/>
                </a:solidFill>
              </a:rPr>
              <a:t>Gaede</a:t>
            </a:r>
            <a:r>
              <a:rPr lang="pt-BR" sz="2000" dirty="0">
                <a:solidFill>
                  <a:schemeClr val="bg1"/>
                </a:solidFill>
              </a:rPr>
              <a:t> Neto (Gravação: Grupo Anima)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600" dirty="0">
                <a:solidFill>
                  <a:schemeClr val="bg1"/>
                </a:solidFill>
              </a:rPr>
              <a:t>Produção</a:t>
            </a:r>
            <a:r>
              <a:rPr lang="pt-BR" sz="1600">
                <a:solidFill>
                  <a:schemeClr val="bg1"/>
                </a:solidFill>
              </a:rPr>
              <a:t>: Núcleo </a:t>
            </a:r>
            <a:r>
              <a:rPr lang="pt-BR" sz="1600" dirty="0">
                <a:solidFill>
                  <a:schemeClr val="bg1"/>
                </a:solidFill>
              </a:rPr>
              <a:t>de Produção e Assessoria da IECLB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A792E2E-718B-46B7-B17E-748DF277E613}"/>
              </a:ext>
            </a:extLst>
          </p:cNvPr>
          <p:cNvCxnSpPr/>
          <p:nvPr/>
        </p:nvCxnSpPr>
        <p:spPr>
          <a:xfrm>
            <a:off x="0" y="5900286"/>
            <a:ext cx="12192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7731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1872</TotalTime>
  <Words>158</Words>
  <Application>Microsoft Office PowerPoint</Application>
  <PresentationFormat>Widescreen</PresentationFormat>
  <Paragraphs>46</Paragraphs>
  <Slides>16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Emilio Voigt</dc:creator>
  <cp:lastModifiedBy>Emilio Voigt</cp:lastModifiedBy>
  <cp:revision>93</cp:revision>
  <dcterms:created xsi:type="dcterms:W3CDTF">2018-10-26T12:41:28Z</dcterms:created>
  <dcterms:modified xsi:type="dcterms:W3CDTF">2018-11-14T13:55:54Z</dcterms:modified>
</cp:coreProperties>
</file>