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sldIdLst>
    <p:sldId id="329" r:id="rId4"/>
    <p:sldId id="331" r:id="rId5"/>
    <p:sldId id="273" r:id="rId6"/>
    <p:sldId id="327" r:id="rId7"/>
    <p:sldId id="349" r:id="rId8"/>
    <p:sldId id="332" r:id="rId9"/>
    <p:sldId id="314" r:id="rId10"/>
    <p:sldId id="333" r:id="rId11"/>
    <p:sldId id="311" r:id="rId12"/>
    <p:sldId id="335" r:id="rId13"/>
    <p:sldId id="338" r:id="rId14"/>
    <p:sldId id="312" r:id="rId15"/>
    <p:sldId id="336" r:id="rId16"/>
    <p:sldId id="272" r:id="rId17"/>
    <p:sldId id="303" r:id="rId18"/>
    <p:sldId id="337" r:id="rId19"/>
    <p:sldId id="313" r:id="rId20"/>
    <p:sldId id="339" r:id="rId21"/>
    <p:sldId id="324" r:id="rId22"/>
    <p:sldId id="347" r:id="rId23"/>
    <p:sldId id="340" r:id="rId24"/>
    <p:sldId id="341" r:id="rId25"/>
    <p:sldId id="348" r:id="rId26"/>
    <p:sldId id="285" r:id="rId27"/>
    <p:sldId id="277" r:id="rId28"/>
    <p:sldId id="342" r:id="rId29"/>
    <p:sldId id="343" r:id="rId30"/>
    <p:sldId id="344" r:id="rId31"/>
    <p:sldId id="345" r:id="rId32"/>
    <p:sldId id="346" r:id="rId33"/>
    <p:sldId id="297" r:id="rId34"/>
    <p:sldId id="328" r:id="rId35"/>
    <p:sldId id="334" r:id="rId36"/>
    <p:sldId id="275" r:id="rId37"/>
    <p:sldId id="330" r:id="rId38"/>
  </p:sldIdLst>
  <p:sldSz cx="9144000" cy="5143500" type="screen16x9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96" y="-15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presProps" Target="pres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tableStyles" Target="tableStyle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422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8630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50927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4203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15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6326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9497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405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5617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13140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68992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6007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385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7381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87867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4483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99612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783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21509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22493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3201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44491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91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3125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16103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46934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043738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342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574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06725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032547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9826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71169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1D63-A393-43A2-9092-1A505F21BCD1}" type="datetimeFigureOut">
              <a:rPr lang="pt-BR" smtClean="0"/>
              <a:t>07/04/2018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68B7-0532-4CF2-AD7C-1B39BC57F95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9156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35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EC1D63-A393-43A2-9092-1A505F21BCD1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07/04/2018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68B7-0532-4CF2-AD7C-1B39BC57F952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003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Pictures\Avisos\Her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828092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5295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7294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907704" y="123478"/>
            <a:ext cx="694826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30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GRUPO CANTATE</a:t>
            </a:r>
          </a:p>
          <a:p>
            <a:pPr algn="r"/>
            <a:r>
              <a:rPr lang="pt-BR" sz="72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Rio Bonito</a:t>
            </a:r>
          </a:p>
          <a:p>
            <a:pPr algn="r"/>
            <a:r>
              <a:rPr lang="pt-BR" sz="6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Joinville/SC</a:t>
            </a:r>
            <a:endParaRPr lang="pt-BR" sz="6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40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Se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0"/>
            <a:ext cx="504056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728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Euclécio\Desktop\GTBJubile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63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esktop\Jubileu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1" y="127921"/>
            <a:ext cx="5040560" cy="4819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2875" y="2643758"/>
            <a:ext cx="266691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DE ONDE?</a:t>
            </a:r>
            <a:endParaRPr lang="pt-BR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6228184" y="3003797"/>
            <a:ext cx="3240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PRA ONDE?</a:t>
            </a:r>
            <a:endParaRPr lang="pt-BR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7294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907704" y="123478"/>
            <a:ext cx="694826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30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GRUPO CANTATE</a:t>
            </a:r>
          </a:p>
          <a:p>
            <a:pPr algn="r"/>
            <a:r>
              <a:rPr lang="pt-BR" sz="72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Rio Bonito</a:t>
            </a:r>
          </a:p>
          <a:p>
            <a:pPr algn="r"/>
            <a:r>
              <a:rPr lang="pt-BR" sz="6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Joinville/SC</a:t>
            </a:r>
            <a:endParaRPr lang="pt-BR" sz="6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816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Gente\Fa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1" y="1"/>
            <a:ext cx="770321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2741" y="3867894"/>
            <a:ext cx="91467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MOMENTO DE REFLEXÃO &amp; CONFISSÃO DE PECADOS</a:t>
            </a:r>
            <a:endParaRPr lang="pt-B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8360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uclécio\Downloads\Bras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444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uclécio\Downloads\Música\Dedilh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08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67544" y="339502"/>
            <a:ext cx="86755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Hinos do Povo de Deus, 325...</a:t>
            </a:r>
            <a:endParaRPr lang="pt-BR" sz="5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640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Euclécio\Downloads\Logos\Receber&amp;Da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8" y="220663"/>
            <a:ext cx="5128556" cy="487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tângulo 3"/>
          <p:cNvSpPr/>
          <p:nvPr/>
        </p:nvSpPr>
        <p:spPr>
          <a:xfrm>
            <a:off x="2771800" y="236196"/>
            <a:ext cx="5904656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AQUI VOCÊ TEM LUGAR, </a:t>
            </a:r>
          </a:p>
          <a:p>
            <a: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AQUI VOCÊ TEM PERDÃO.</a:t>
            </a:r>
            <a:b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</a:br>
            <a: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NA CASA DE DEUS É ASSIM... </a:t>
            </a:r>
          </a:p>
          <a:p>
            <a: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AQUI DEUS TRAZ SALVAÇÃO.</a:t>
            </a:r>
          </a:p>
          <a:p>
            <a:pPr algn="ctr"/>
            <a:endParaRPr lang="pt-BR" sz="14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loucester MT Extra Condensed" panose="02030808020601010101" pitchFamily="18" charset="0"/>
            </a:endParaRPr>
          </a:p>
          <a:p>
            <a:pPr algn="r"/>
            <a: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AQUI DEUS VAI PERDOAR, </a:t>
            </a:r>
          </a:p>
          <a:p>
            <a:pPr algn="r"/>
            <a: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TAMBÉM VAI JUSTIFICAR.</a:t>
            </a:r>
            <a:b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</a:br>
            <a: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NA CASA DE DEUS É ASSIM... </a:t>
            </a:r>
          </a:p>
          <a:p>
            <a:pPr algn="r"/>
            <a:r>
              <a:rPr lang="pt-BR" sz="36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AQUI DEUS O VAI CHAMAR.</a:t>
            </a:r>
            <a:endParaRPr lang="pt-BR" sz="360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loucester MT Extra Condensed" panose="020308080206010101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923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Downloads\Logos\El.Pub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87774"/>
            <a:ext cx="8616454" cy="235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79512" y="267494"/>
            <a:ext cx="878497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ALEGREI-ME QUANDO ME DISSERAM: VAMOS À CASA DE DEUS!</a:t>
            </a:r>
          </a:p>
          <a:p>
            <a:pPr algn="ctr"/>
            <a:r>
              <a:rPr lang="pt-BR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ORAI PELA PAZ DE GUARATUBA. </a:t>
            </a:r>
          </a:p>
          <a:p>
            <a:pPr algn="ctr"/>
            <a:r>
              <a:rPr lang="pt-BR" sz="48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TAMBÉM, EM AMOR AO SENHOR, BUSCAREI O TEU BEM.</a:t>
            </a:r>
          </a:p>
          <a:p>
            <a:pPr algn="r"/>
            <a:r>
              <a:rPr lang="pt-BR" sz="32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SALMO 122</a:t>
            </a:r>
          </a:p>
        </p:txBody>
      </p:sp>
    </p:spTree>
    <p:extLst>
      <p:ext uri="{BB962C8B-B14F-4D97-AF65-F5344CB8AC3E}">
        <p14:creationId xmlns:p14="http://schemas.microsoft.com/office/powerpoint/2010/main" val="393510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uclécio\Downloads\Música\Dedilh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08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67544" y="339502"/>
            <a:ext cx="86755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Hinos do Povo de Deus, 398...</a:t>
            </a:r>
            <a:endParaRPr lang="pt-BR" sz="5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1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Euclécio\Downloads\Logos\Preset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7494"/>
            <a:ext cx="403244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3995936" y="339502"/>
            <a:ext cx="4788024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ALEGRAI-VOS</a:t>
            </a:r>
          </a:p>
          <a:p>
            <a:pPr algn="ctr"/>
            <a:r>
              <a:rPr lang="pt-B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SEMPRE NO SENHOR,</a:t>
            </a:r>
          </a:p>
          <a:p>
            <a:pPr algn="ctr"/>
            <a:r>
              <a:rPr lang="pt-B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ALEGRAI-VOS NO SENHOR.</a:t>
            </a:r>
            <a:br>
              <a:rPr lang="pt-B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</a:br>
            <a:r>
              <a:rPr lang="pt-B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ALEGRAI, ALEGRAI, </a:t>
            </a:r>
          </a:p>
          <a:p>
            <a:pPr algn="ctr"/>
            <a:r>
              <a:rPr lang="pt-BR" sz="5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ALEGRAI-VOS NO SENHOR.</a:t>
            </a:r>
            <a:endParaRPr lang="pt-BR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311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3006287"/>
            <a:ext cx="9144000" cy="1877437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                                     Leitura Bíblica:</a:t>
            </a:r>
          </a:p>
          <a:p>
            <a:r>
              <a:rPr lang="pt-BR" sz="5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                                    </a:t>
            </a:r>
            <a:r>
              <a:rPr lang="pt-BR" sz="7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SALMO 133</a:t>
            </a:r>
            <a:endParaRPr lang="pt-BR" sz="7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  <p:pic>
        <p:nvPicPr>
          <p:cNvPr id="6146" name="Picture 2" descr="K:\Gifs\Palavra\Bíblia\Escr0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95486"/>
            <a:ext cx="3679998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671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Euclécio\Downloads\Logos\El.Pub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985800"/>
            <a:ext cx="8616454" cy="2157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0" y="123478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Como é bom e agradável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quando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os irmãos convivem em </a:t>
            </a: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união.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/>
            </a:r>
            <a:b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como óleo precioso derramado sobre a cabeça, que desce pela barba,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barba de Arão, até a gola das suas vestes</a:t>
            </a: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.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675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Euclécio\Downloads\Logos\El.Publ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9782"/>
            <a:ext cx="8640960" cy="2283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0" y="123478"/>
            <a:ext cx="914400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É como o orvalho do </a:t>
            </a:r>
            <a:r>
              <a:rPr lang="pt-BR" sz="44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Hermom</a:t>
            </a:r>
            <a:r>
              <a:rPr lang="pt-BR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quando desce sobre os montes de Sião. </a:t>
            </a:r>
            <a:endParaRPr lang="pt-BR" sz="4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Ali </a:t>
            </a:r>
            <a:r>
              <a:rPr lang="pt-BR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 Senhor concede a bênção </a:t>
            </a:r>
            <a:endParaRPr lang="pt-BR" sz="44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44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da </a:t>
            </a:r>
            <a:r>
              <a:rPr lang="pt-BR" sz="44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vida para sempre.</a:t>
            </a:r>
          </a:p>
        </p:txBody>
      </p:sp>
    </p:spTree>
    <p:extLst>
      <p:ext uri="{BB962C8B-B14F-4D97-AF65-F5344CB8AC3E}">
        <p14:creationId xmlns:p14="http://schemas.microsoft.com/office/powerpoint/2010/main" val="2352594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uclécio\Downloads\Música\Dedilh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08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67544" y="339502"/>
            <a:ext cx="86755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Hinos do Povo de Deus, 381...</a:t>
            </a:r>
            <a:endParaRPr lang="pt-BR" sz="5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1217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3851920" y="134067"/>
            <a:ext cx="5004048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PELA PALAVRA DE DEUS, </a:t>
            </a:r>
          </a:p>
          <a:p>
            <a:pPr algn="ctr"/>
            <a: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SABEREMOS POR ONDE ANDAR.</a:t>
            </a:r>
            <a:b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</a:br>
            <a: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 ELA É LUZ E VERDADE, </a:t>
            </a:r>
          </a:p>
          <a:p>
            <a:pPr algn="ctr"/>
            <a: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PRECISAMOS ACREDITAR.</a:t>
            </a:r>
          </a:p>
          <a:p>
            <a:pPr algn="ctr"/>
            <a:endParaRPr lang="pt-BR" sz="14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loucester MT Extra Condensed" panose="02030808020601010101" pitchFamily="18" charset="0"/>
            </a:endParaRPr>
          </a:p>
          <a:p>
            <a:pPr algn="ctr"/>
            <a: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CRISTO ME CHAMA. ELE É PASTOR.</a:t>
            </a:r>
            <a:b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</a:br>
            <a: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SABE MEU NOME. FALA SENHOR!</a:t>
            </a:r>
          </a:p>
          <a:p>
            <a:pPr algn="ctr"/>
            <a:endParaRPr lang="pt-BR" sz="1400" dirty="0" smtClean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loucester MT Extra Condensed" panose="02030808020601010101" pitchFamily="18" charset="0"/>
            </a:endParaRPr>
          </a:p>
          <a:p>
            <a:pPr algn="ctr"/>
            <a: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SEI QUE A RESPOSTA VEM DO MEU SER.</a:t>
            </a:r>
            <a:b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</a:br>
            <a:r>
              <a:rPr lang="pt-BR" sz="32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QUERO SEGUIR-TE PARA VIVER!</a:t>
            </a:r>
            <a:endParaRPr lang="pt-BR" sz="3200" b="0" i="0" dirty="0">
              <a:solidFill>
                <a:srgbClr val="8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loucester MT Extra Condensed" panose="02030808020601010101" pitchFamily="18" charset="0"/>
            </a:endParaRPr>
          </a:p>
        </p:txBody>
      </p:sp>
      <p:pic>
        <p:nvPicPr>
          <p:cNvPr id="7170" name="Picture 2" descr="K:\Gifs\Palavra\Bíblia\Lírio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27" y="268466"/>
            <a:ext cx="3629025" cy="446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385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Gente\Fa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1" y="1"/>
            <a:ext cx="770321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6225" y="3939902"/>
            <a:ext cx="91467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MOMENTO DE REFLEXÃO</a:t>
            </a:r>
            <a:endParaRPr lang="pt-B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258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7294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907704" y="123478"/>
            <a:ext cx="694826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30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GRUPO CANTATE</a:t>
            </a:r>
          </a:p>
          <a:p>
            <a:pPr algn="r"/>
            <a:r>
              <a:rPr lang="pt-BR" sz="72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Rio Bonito</a:t>
            </a:r>
          </a:p>
          <a:p>
            <a:pPr algn="r"/>
            <a:r>
              <a:rPr lang="pt-BR" sz="6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Joinville/SC</a:t>
            </a:r>
            <a:endParaRPr lang="pt-BR" sz="6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01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Imagem 3" descr="C:\Users\Euclécio\Desktop\GTBFesta\Templo Anti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395536" y="134067"/>
            <a:ext cx="619268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MOMENTO HISTÓRICO</a:t>
            </a:r>
          </a:p>
          <a:p>
            <a:r>
              <a:rPr lang="pt-BR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loucester MT Extra Condensed" panose="02030808020601010101" pitchFamily="18" charset="0"/>
              </a:rPr>
              <a:t>Pastor Johann Friedrich Genthner &amp; Esposa</a:t>
            </a:r>
            <a:endParaRPr lang="pt-B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loucester MT Extra Condensed" panose="02030808020601010101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56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esktop\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600"/>
            <a:ext cx="9144000" cy="494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427984" y="843558"/>
            <a:ext cx="38884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Palavra</a:t>
            </a:r>
          </a:p>
          <a:p>
            <a:pPr algn="ctr"/>
            <a:r>
              <a:rPr lang="pt-BR" sz="9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anose="03060802040406070304" pitchFamily="66" charset="0"/>
              </a:rPr>
              <a:t>Livre...</a:t>
            </a:r>
            <a:endParaRPr lang="pt-BR" sz="9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anose="030608020404060703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9613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Euclécio\Downloads\Gente\Fal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41" y="1"/>
            <a:ext cx="770321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-2741" y="3867894"/>
            <a:ext cx="91467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ORAÇÃO FINAL, PAI NOSSO &amp; BENÇÃO</a:t>
            </a:r>
            <a:endParaRPr lang="pt-BR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771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Euclécio\Desktop\Decalque\Posto\B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814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Euclécio\Downloads\Logos\Guaratub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3695700"/>
            <a:ext cx="6277992" cy="14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Euclécio\Downloads\Logos\Dízimo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" y="0"/>
            <a:ext cx="9154297" cy="3695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680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Euclécio\Downloads\Música\Dedilhad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086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467544" y="339502"/>
            <a:ext cx="867554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5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Hinos do Povo de Deus, 452...</a:t>
            </a:r>
            <a:endParaRPr lang="pt-BR" sz="5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3603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EU QUERO </a:t>
            </a: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AMAR-TE,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SEMPRE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TODO O MEU CORAÇÃO.</a:t>
            </a:r>
            <a:b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, EU QUERO </a:t>
            </a: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AMAR-TE,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SEMPRE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TODO O MEU CORAÇÃO.</a:t>
            </a:r>
            <a:b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OH, TOMA EM MIM MORADA, </a:t>
            </a:r>
            <a:endParaRPr lang="pt-BR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TI EU POSSO VENCER.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EU QUERO </a:t>
            </a: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VIVER</a:t>
            </a:r>
          </a:p>
          <a:p>
            <a:pPr algn="ctr"/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TUA PRESENÇA COM TODO O MEU </a:t>
            </a:r>
            <a:r>
              <a:rPr lang="pt-BR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 :/</a:t>
            </a:r>
            <a:endParaRPr lang="pt-BR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04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EU QUERO </a:t>
            </a:r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HONRAR-TE,</a:t>
            </a:r>
          </a:p>
          <a:p>
            <a:pPr algn="ctr"/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SEMPRE </a:t>
            </a:r>
            <a:r>
              <a:rPr lang="pt-B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TODO O MEU CORAÇÃO.</a:t>
            </a:r>
            <a:br>
              <a:rPr lang="pt-B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</a:t>
            </a:r>
            <a:r>
              <a:rPr lang="pt-B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, EU QUERO </a:t>
            </a:r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HONRAR-TE,</a:t>
            </a:r>
          </a:p>
          <a:p>
            <a:pPr algn="ctr"/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SEMPRE </a:t>
            </a:r>
            <a:r>
              <a:rPr lang="pt-B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TODO O MEU CORAÇÃO.</a:t>
            </a:r>
            <a:br>
              <a:rPr lang="pt-B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MEU CORPO, ALMA E MENTE</a:t>
            </a:r>
          </a:p>
          <a:p>
            <a:pPr algn="ctr"/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A TI EU DESEJO RENDER.</a:t>
            </a:r>
            <a:endParaRPr lang="pt-BR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  <a:p>
            <a:pPr algn="ctr"/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/: </a:t>
            </a:r>
            <a:r>
              <a:rPr lang="pt-B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EU QUERO </a:t>
            </a:r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VIVER</a:t>
            </a:r>
          </a:p>
          <a:p>
            <a:pPr algn="ctr"/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3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TUA PRESENÇA COM TODO O MEU </a:t>
            </a:r>
            <a:r>
              <a:rPr lang="pt-BR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 :/</a:t>
            </a:r>
            <a:endParaRPr lang="pt-BR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283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267494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EU QUERO 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SERVIR-TE,</a:t>
            </a:r>
          </a:p>
          <a:p>
            <a:pPr algn="ctr"/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SEMPRE </a:t>
            </a:r>
            <a:r>
              <a:rPr lang="pt-BR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TODO O MEU CORAÇÃO.</a:t>
            </a:r>
            <a:br>
              <a:rPr lang="pt-BR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</a:t>
            </a:r>
            <a:r>
              <a:rPr lang="pt-BR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, EU QUERO 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SERVIR-TE,</a:t>
            </a:r>
          </a:p>
          <a:p>
            <a:pPr algn="ctr"/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SEMPRE </a:t>
            </a:r>
            <a:r>
              <a:rPr lang="pt-BR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DE TODO O MEU CORAÇÃO.</a:t>
            </a:r>
            <a:br>
              <a:rPr lang="pt-BR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</a:b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QUE EU CUMPRA A TUA VONTADE,</a:t>
            </a:r>
          </a:p>
          <a:p>
            <a:pPr algn="ctr"/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REGIDO POR TEU PODER.</a:t>
            </a:r>
          </a:p>
          <a:p>
            <a:pPr algn="ctr"/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/: </a:t>
            </a:r>
            <a:r>
              <a:rPr lang="pt-BR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SENHOR, EU QUERO 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VIVER</a:t>
            </a:r>
          </a:p>
          <a:p>
            <a:pPr algn="ctr"/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3600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NA TUA PRESENÇA COM TODO O MEU </a:t>
            </a:r>
            <a:r>
              <a:rPr lang="pt-BR" sz="3600" dirty="0" smtClean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SER :/</a:t>
            </a:r>
            <a:endParaRPr lang="pt-BR" sz="36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60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 descr="C:\Users\Euclécio\Downloads\Balaio\Tischler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8" y="0"/>
            <a:ext cx="9132711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tângulo 2"/>
          <p:cNvSpPr/>
          <p:nvPr/>
        </p:nvSpPr>
        <p:spPr>
          <a:xfrm>
            <a:off x="-1" y="601980"/>
            <a:ext cx="9144000" cy="39395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pt-BR" sz="25000" b="1" spc="150" dirty="0" smtClean="0">
                <a:ln w="57150">
                  <a:solidFill>
                    <a:schemeClr val="tx1"/>
                  </a:solidFill>
                </a:ln>
                <a:noFill/>
                <a:effectLst>
                  <a:glow rad="63500">
                    <a:schemeClr val="accent6"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Gill Sans MT Ext Condensed Bold" panose="020B0902020104020203" pitchFamily="34" charset="0"/>
              </a:rPr>
              <a:t>GRATIDÃO</a:t>
            </a:r>
            <a:endParaRPr lang="pt-BR" sz="25000" b="1" spc="150" dirty="0">
              <a:ln w="57150">
                <a:solidFill>
                  <a:schemeClr val="tx1"/>
                </a:solidFill>
              </a:ln>
              <a:noFill/>
              <a:effectLst>
                <a:glow rad="63500">
                  <a:schemeClr val="accent6"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415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256125" y="915566"/>
            <a:ext cx="838842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Quarta às 19h30, Estudo Bíblico;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Próximo domingo às 10h, </a:t>
            </a:r>
          </a:p>
          <a:p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Culto &amp; Festa da Colheita</a:t>
            </a: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 </a:t>
            </a:r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em Itapoá;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Sábado, dia 21/04 às 14h,</a:t>
            </a:r>
          </a:p>
          <a:p>
            <a:r>
              <a:rPr lang="pt-B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Culto Infantil com Gelza e Albertina</a:t>
            </a:r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;</a:t>
            </a: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Próximo Culto, </a:t>
            </a:r>
          </a:p>
          <a:p>
            <a:r>
              <a:rPr lang="pt-BR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pitchFamily="34" charset="0"/>
              </a:rPr>
              <a:t>dia 21/04 às 19h30, com Ceia.</a:t>
            </a:r>
          </a:p>
        </p:txBody>
      </p:sp>
      <p:pic>
        <p:nvPicPr>
          <p:cNvPr id="14338" name="Picture 2" descr="C:\Users\Euclécio\Pictures\Avisos\Escrito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4357" y="3204285"/>
            <a:ext cx="149627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Euclécio\Downloads\Logos\SetaPiscando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23478"/>
            <a:ext cx="857250" cy="609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5883835" y="-7764"/>
            <a:ext cx="26236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Impact" panose="020B0806030902050204" pitchFamily="34" charset="0"/>
              </a:rPr>
              <a:t>AVISOS...</a:t>
            </a:r>
            <a:endParaRPr lang="pt-BR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lumMod val="50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Impact" panose="020B080603090205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3070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Euclécio\Desktop\ITPColheita2018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115"/>
            <a:ext cx="9144000" cy="5148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88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Downloads\Música\Metais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72944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1907704" y="123478"/>
            <a:ext cx="694826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13000" dirty="0" smtClean="0">
                <a:solidFill>
                  <a:srgbClr val="8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GRUPO CANTATE</a:t>
            </a:r>
          </a:p>
          <a:p>
            <a:pPr algn="r"/>
            <a:r>
              <a:rPr lang="pt-BR" sz="7200" u="sng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Rio Bonito</a:t>
            </a:r>
          </a:p>
          <a:p>
            <a:pPr algn="r"/>
            <a:r>
              <a:rPr lang="pt-BR" sz="68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 Ext Condensed Bold" panose="020B0902020104020203" pitchFamily="34" charset="0"/>
              </a:rPr>
              <a:t>Joinville/SC</a:t>
            </a:r>
            <a:endParaRPr lang="pt-BR" sz="68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MT Ext Condensed Bold" panose="020B09020201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63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Pictures\Avisos\BDomingo01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9502"/>
            <a:ext cx="8352928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29289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Euclécio\Pictures\Avisos\Her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5486"/>
            <a:ext cx="8280920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8962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</TotalTime>
  <Words>277</Words>
  <Application>Microsoft Office PowerPoint</Application>
  <PresentationFormat>Apresentação na tela (16:9)</PresentationFormat>
  <Paragraphs>82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3</vt:i4>
      </vt:variant>
      <vt:variant>
        <vt:lpstr>Títulos de slides</vt:lpstr>
      </vt:variant>
      <vt:variant>
        <vt:i4>35</vt:i4>
      </vt:variant>
    </vt:vector>
  </HeadingPairs>
  <TitlesOfParts>
    <vt:vector size="38" baseType="lpstr">
      <vt:lpstr>Tema do Office</vt:lpstr>
      <vt:lpstr>2_Tema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Euclécio</dc:creator>
  <cp:lastModifiedBy>Euclécio</cp:lastModifiedBy>
  <cp:revision>55</cp:revision>
  <dcterms:created xsi:type="dcterms:W3CDTF">2017-01-03T11:06:04Z</dcterms:created>
  <dcterms:modified xsi:type="dcterms:W3CDTF">2018-04-07T14:20:51Z</dcterms:modified>
</cp:coreProperties>
</file>