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80" d="100"/>
          <a:sy n="80" d="100"/>
        </p:scale>
        <p:origin x="1550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7326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2518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6013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11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5496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695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16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787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796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96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9520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2C9E5-6624-4B33-86E0-7F57FD2BA244}" type="datetimeFigureOut">
              <a:rPr lang="pt-BR" smtClean="0"/>
              <a:t>01/03/2018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84767-0FE5-4F4E-9226-0C0AF54535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031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2.xml"/><Relationship Id="rId7" Type="http://schemas.openxmlformats.org/officeDocument/2006/relationships/slide" Target="slide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projetos.fld.com.br/requerente/login.ph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47" y="156968"/>
            <a:ext cx="3779527" cy="186233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28700" y="2905126"/>
            <a:ext cx="701992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Orientações para preenchimento de propostas para FLD</a:t>
            </a:r>
          </a:p>
          <a:p>
            <a:endParaRPr lang="pt-BR" dirty="0"/>
          </a:p>
          <a:p>
            <a:r>
              <a:rPr lang="pt-BR" dirty="0"/>
              <a:t>Sumário:</a:t>
            </a:r>
          </a:p>
          <a:p>
            <a:r>
              <a:rPr lang="pt-BR" dirty="0"/>
              <a:t>• </a:t>
            </a:r>
            <a:r>
              <a:rPr lang="pt-BR" dirty="0" smtClean="0">
                <a:hlinkClick r:id="rId3" action="ppaction://hlinksldjump"/>
              </a:rPr>
              <a:t>Acessando o </a:t>
            </a:r>
            <a:r>
              <a:rPr lang="pt-BR" dirty="0">
                <a:hlinkClick r:id="rId3" action="ppaction://hlinksldjump"/>
              </a:rPr>
              <a:t>sistema e tela principal</a:t>
            </a:r>
            <a:endParaRPr lang="pt-BR" dirty="0"/>
          </a:p>
          <a:p>
            <a:r>
              <a:rPr lang="pt-BR" dirty="0" smtClean="0"/>
              <a:t>• </a:t>
            </a:r>
            <a:r>
              <a:rPr lang="pt-BR" dirty="0" smtClean="0">
                <a:hlinkClick r:id="rId4" action="ppaction://hlinksldjump"/>
              </a:rPr>
              <a:t>Cadastrando uma nova ou um novo requerente</a:t>
            </a:r>
            <a:endParaRPr lang="pt-BR" dirty="0" smtClean="0"/>
          </a:p>
          <a:p>
            <a:r>
              <a:rPr lang="pt-BR" dirty="0" smtClean="0"/>
              <a:t>• </a:t>
            </a:r>
            <a:r>
              <a:rPr lang="pt-BR" dirty="0">
                <a:hlinkClick r:id="rId5" action="ppaction://hlinksldjump"/>
              </a:rPr>
              <a:t>Recuperando a senha</a:t>
            </a:r>
            <a:endParaRPr lang="pt-BR" dirty="0"/>
          </a:p>
          <a:p>
            <a:r>
              <a:rPr lang="pt-BR" dirty="0"/>
              <a:t>• </a:t>
            </a:r>
            <a:r>
              <a:rPr lang="pt-BR" dirty="0" smtClean="0">
                <a:hlinkClick r:id="rId6" action="ppaction://hlinksldjump"/>
              </a:rPr>
              <a:t>Iniciando um cadastro de proposta de projeto </a:t>
            </a:r>
            <a:endParaRPr lang="pt-BR" dirty="0" smtClean="0"/>
          </a:p>
          <a:p>
            <a:r>
              <a:rPr lang="pt-BR" dirty="0" smtClean="0"/>
              <a:t>• </a:t>
            </a:r>
            <a:r>
              <a:rPr lang="pt-BR" dirty="0" smtClean="0">
                <a:hlinkClick r:id="rId7" action="ppaction://hlinksldjump"/>
              </a:rPr>
              <a:t>Retomando o cadastro de uma proposta de projeto </a:t>
            </a:r>
            <a:endParaRPr lang="pt-BR" dirty="0" smtClean="0"/>
          </a:p>
          <a:p>
            <a:r>
              <a:rPr lang="pt-BR" dirty="0" smtClean="0"/>
              <a:t>• </a:t>
            </a:r>
            <a:r>
              <a:rPr lang="pt-BR" dirty="0" smtClean="0">
                <a:hlinkClick r:id="rId8" action="ppaction://hlinksldjump"/>
              </a:rPr>
              <a:t>Dicas gerais sobre o cadastramento de projetos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676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04801"/>
            <a:ext cx="779145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Acessando o sistema:</a:t>
            </a:r>
          </a:p>
          <a:p>
            <a:endParaRPr lang="pt-BR" sz="2000" b="1" dirty="0"/>
          </a:p>
          <a:p>
            <a:r>
              <a:rPr lang="pt-BR" dirty="0"/>
              <a:t>Abra um navegador de internet (</a:t>
            </a:r>
            <a:r>
              <a:rPr lang="pt-BR" dirty="0" err="1"/>
              <a:t>Chrome</a:t>
            </a:r>
            <a:r>
              <a:rPr lang="pt-BR" dirty="0"/>
              <a:t>, Firefox ou Internet Explorer) e digite:  </a:t>
            </a:r>
            <a:r>
              <a:rPr lang="pt-BR" dirty="0">
                <a:hlinkClick r:id="rId2"/>
              </a:rPr>
              <a:t>https://projetos.fld.com.br/requerente/login.php</a:t>
            </a:r>
            <a:endParaRPr lang="pt-BR" dirty="0"/>
          </a:p>
          <a:p>
            <a:endParaRPr lang="pt-BR" dirty="0"/>
          </a:p>
          <a:p>
            <a:r>
              <a:rPr lang="pt-BR" dirty="0"/>
              <a:t>A </a:t>
            </a:r>
            <a:r>
              <a:rPr lang="pt-BR" dirty="0" smtClean="0"/>
              <a:t>figura 1 </a:t>
            </a:r>
            <a:r>
              <a:rPr lang="pt-BR" dirty="0"/>
              <a:t>será exibida. </a:t>
            </a: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2619374"/>
            <a:ext cx="6800850" cy="371191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729951" y="6331289"/>
            <a:ext cx="21874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 smtClean="0"/>
              <a:t>Figura 1 </a:t>
            </a:r>
            <a:r>
              <a:rPr lang="pt-BR" sz="1200" dirty="0"/>
              <a:t>- Tela inicial do sistema </a:t>
            </a:r>
          </a:p>
        </p:txBody>
      </p:sp>
    </p:spTree>
    <p:extLst>
      <p:ext uri="{BB962C8B-B14F-4D97-AF65-F5344CB8AC3E}">
        <p14:creationId xmlns:p14="http://schemas.microsoft.com/office/powerpoint/2010/main" val="113853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790575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Cadastrando uma nova ou um novo requerente:</a:t>
            </a:r>
          </a:p>
          <a:p>
            <a:endParaRPr lang="pt-BR" dirty="0"/>
          </a:p>
          <a:p>
            <a:r>
              <a:rPr lang="pt-BR" dirty="0"/>
              <a:t>Caso você não possua cadastro com CPF informado no banco de </a:t>
            </a:r>
            <a:r>
              <a:rPr lang="pt-BR" dirty="0" smtClean="0"/>
              <a:t>dados da </a:t>
            </a:r>
            <a:r>
              <a:rPr lang="pt-BR" dirty="0"/>
              <a:t>FLD, clique no link </a:t>
            </a:r>
            <a:r>
              <a:rPr lang="pt-BR" i="1" dirty="0">
                <a:solidFill>
                  <a:schemeClr val="accent1"/>
                </a:solidFill>
              </a:rPr>
              <a:t>Não tem cadastro? </a:t>
            </a:r>
            <a:r>
              <a:rPr lang="pt-BR" i="1" dirty="0">
                <a:solidFill>
                  <a:schemeClr val="accent1"/>
                </a:solidFill>
              </a:rPr>
              <a:t>Cadastre-se!</a:t>
            </a:r>
            <a:r>
              <a:rPr lang="pt-BR" dirty="0">
                <a:solidFill>
                  <a:schemeClr val="accent1"/>
                </a:solidFill>
              </a:rPr>
              <a:t> </a:t>
            </a:r>
            <a:r>
              <a:rPr lang="pt-BR" dirty="0"/>
              <a:t>da imagem 1.</a:t>
            </a:r>
          </a:p>
          <a:p>
            <a:endParaRPr lang="pt-BR" dirty="0"/>
          </a:p>
          <a:p>
            <a:r>
              <a:rPr lang="pt-BR" dirty="0"/>
              <a:t>A </a:t>
            </a:r>
            <a:r>
              <a:rPr lang="pt-BR" dirty="0" smtClean="0"/>
              <a:t>figura 2 </a:t>
            </a:r>
            <a:r>
              <a:rPr lang="pt-BR" dirty="0"/>
              <a:t>será exibida. </a:t>
            </a:r>
          </a:p>
        </p:txBody>
      </p:sp>
      <p:sp>
        <p:nvSpPr>
          <p:cNvPr id="8" name="Retângulo 7"/>
          <p:cNvSpPr/>
          <p:nvPr/>
        </p:nvSpPr>
        <p:spPr>
          <a:xfrm>
            <a:off x="3175343" y="6293189"/>
            <a:ext cx="32966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/>
              <a:t> </a:t>
            </a:r>
            <a:r>
              <a:rPr lang="pt-BR" sz="1200" dirty="0" smtClean="0"/>
              <a:t>Figura 2 </a:t>
            </a:r>
            <a:r>
              <a:rPr lang="pt-BR" sz="1200" dirty="0"/>
              <a:t>– Cadastrando nova ou novo requerente </a:t>
            </a:r>
          </a:p>
        </p:txBody>
      </p:sp>
      <p:pic>
        <p:nvPicPr>
          <p:cNvPr id="5" name="Imagem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923" y="2180908"/>
            <a:ext cx="2910801" cy="38769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0444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79248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Cadastrando uma nova ou um novo requerente:</a:t>
            </a:r>
          </a:p>
          <a:p>
            <a:endParaRPr lang="pt-BR" dirty="0"/>
          </a:p>
          <a:p>
            <a:r>
              <a:rPr lang="pt-BR" dirty="0" smtClean="0"/>
              <a:t>• </a:t>
            </a:r>
            <a:r>
              <a:rPr lang="pt-BR" dirty="0" smtClean="0"/>
              <a:t>Preencha </a:t>
            </a:r>
            <a:r>
              <a:rPr lang="pt-BR" dirty="0"/>
              <a:t>todos os campos da </a:t>
            </a:r>
            <a:r>
              <a:rPr lang="pt-BR" dirty="0" smtClean="0"/>
              <a:t>figura 2</a:t>
            </a:r>
            <a:endParaRPr lang="pt-BR" dirty="0"/>
          </a:p>
          <a:p>
            <a:r>
              <a:rPr lang="pt-BR" dirty="0" smtClean="0"/>
              <a:t>• Clique em Salvar dados</a:t>
            </a:r>
          </a:p>
          <a:p>
            <a:r>
              <a:rPr lang="pt-BR" dirty="0" smtClean="0"/>
              <a:t>• Uma mensagem de dados salvos com sucesso será enviada. Retorne a tela inicial e informe seu CPF e senha para acessar o sistema </a:t>
            </a:r>
          </a:p>
          <a:p>
            <a:endParaRPr lang="pt-BR" dirty="0" smtClean="0"/>
          </a:p>
          <a:p>
            <a:r>
              <a:rPr lang="pt-BR" dirty="0" smtClean="0"/>
              <a:t>Obs.: Caso você receba a mensagem se que seu CPF já consta na base de dados, utilize o recurso do link </a:t>
            </a:r>
            <a:r>
              <a:rPr lang="pt-BR" i="1" dirty="0"/>
              <a:t>E</a:t>
            </a:r>
            <a:r>
              <a:rPr lang="pt-BR" i="1" dirty="0" smtClean="0"/>
              <a:t>squeceu a senha </a:t>
            </a:r>
            <a:r>
              <a:rPr lang="pt-BR" dirty="0" smtClean="0"/>
              <a:t>para criar uma senha temporária.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9489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789622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Recuperando a senha:</a:t>
            </a:r>
            <a:endParaRPr lang="pt-BR" sz="2000" b="1" dirty="0"/>
          </a:p>
          <a:p>
            <a:endParaRPr lang="pt-BR" dirty="0"/>
          </a:p>
          <a:p>
            <a:r>
              <a:rPr lang="pt-BR" dirty="0" smtClean="0"/>
              <a:t>Se já participou em algum projeto da FLD a partir de 2014, quando informou seus dados via formulário eletrônico, ou já se cadastrou no site, mas perdeu a senha, siga os passos abaixo:</a:t>
            </a:r>
          </a:p>
          <a:p>
            <a:endParaRPr lang="pt-BR" dirty="0" smtClean="0"/>
          </a:p>
          <a:p>
            <a:r>
              <a:rPr lang="pt-BR" dirty="0" smtClean="0"/>
              <a:t>• Clique no link </a:t>
            </a:r>
            <a:r>
              <a:rPr lang="pt-BR" i="1" dirty="0" smtClean="0"/>
              <a:t>Esqueceu a senha</a:t>
            </a:r>
            <a:r>
              <a:rPr lang="pt-BR" dirty="0" smtClean="0"/>
              <a:t>, da figura 1</a:t>
            </a:r>
          </a:p>
          <a:p>
            <a:r>
              <a:rPr lang="pt-BR" dirty="0" smtClean="0"/>
              <a:t>• Informe seu CPF na janela (</a:t>
            </a:r>
            <a:r>
              <a:rPr lang="pt-BR" dirty="0" smtClean="0"/>
              <a:t>figura </a:t>
            </a:r>
            <a:r>
              <a:rPr lang="pt-BR" dirty="0" smtClean="0"/>
              <a:t>3)</a:t>
            </a:r>
          </a:p>
          <a:p>
            <a:r>
              <a:rPr lang="pt-BR" dirty="0" smtClean="0"/>
              <a:t>• Clique em </a:t>
            </a:r>
            <a:r>
              <a:rPr lang="pt-BR" i="1" dirty="0" smtClean="0"/>
              <a:t>Enviar</a:t>
            </a:r>
            <a:endParaRPr lang="pt-BR" i="1" dirty="0"/>
          </a:p>
        </p:txBody>
      </p:sp>
      <p:sp>
        <p:nvSpPr>
          <p:cNvPr id="8" name="Retângulo 7"/>
          <p:cNvSpPr/>
          <p:nvPr/>
        </p:nvSpPr>
        <p:spPr>
          <a:xfrm>
            <a:off x="3425283" y="6293189"/>
            <a:ext cx="27967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 smtClean="0"/>
              <a:t>Figura 3 – Tela para recuperação de senha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3124556"/>
            <a:ext cx="8429624" cy="294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3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8048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Recuperando a senha:</a:t>
            </a:r>
            <a:endParaRPr lang="pt-BR" sz="2000" b="1" dirty="0"/>
          </a:p>
          <a:p>
            <a:endParaRPr lang="pt-BR" dirty="0"/>
          </a:p>
          <a:p>
            <a:r>
              <a:rPr lang="pt-BR" dirty="0" smtClean="0"/>
              <a:t>• Você receberá uma mensagem (figura 4), com uma nova senha de acesso.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2908246" y="6261396"/>
            <a:ext cx="33275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/>
              <a:t>Figura 4 – Mensagem com a nova senha de acesso</a:t>
            </a:r>
            <a:endParaRPr lang="pt-BR" sz="12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312" y="1795462"/>
            <a:ext cx="566737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0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78486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Iniciando um cadastro de proposta de projeto:</a:t>
            </a:r>
            <a:endParaRPr lang="pt-BR" sz="2000" b="1" dirty="0"/>
          </a:p>
          <a:p>
            <a:endParaRPr lang="pt-BR" dirty="0"/>
          </a:p>
          <a:p>
            <a:r>
              <a:rPr lang="pt-BR" dirty="0" smtClean="0"/>
              <a:t>Após identificar-se no sistema, aparecerá o </a:t>
            </a:r>
            <a:r>
              <a:rPr lang="pt-BR" i="1" dirty="0" smtClean="0"/>
              <a:t>Quadro de editais abertos</a:t>
            </a:r>
            <a:r>
              <a:rPr lang="pt-BR" dirty="0" smtClean="0"/>
              <a:t> (</a:t>
            </a:r>
            <a:r>
              <a:rPr lang="pt-BR" dirty="0" smtClean="0"/>
              <a:t>figura </a:t>
            </a:r>
            <a:r>
              <a:rPr lang="pt-BR" dirty="0" smtClean="0"/>
              <a:t>5). Para iniciar a digitação de uma proposta, clique no envelope da coluna </a:t>
            </a:r>
            <a:r>
              <a:rPr lang="pt-BR" i="1" dirty="0" smtClean="0"/>
              <a:t>Cadastrar proposta</a:t>
            </a:r>
            <a:r>
              <a:rPr lang="pt-BR" dirty="0" smtClean="0"/>
              <a:t>. A janela com os dados iniciais será exibida (</a:t>
            </a:r>
            <a:r>
              <a:rPr lang="pt-BR" dirty="0" smtClean="0"/>
              <a:t>figura</a:t>
            </a:r>
            <a:r>
              <a:rPr lang="pt-BR" dirty="0" smtClean="0"/>
              <a:t> 6).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3329994" y="5404146"/>
            <a:ext cx="24840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/>
              <a:t> F</a:t>
            </a:r>
            <a:r>
              <a:rPr lang="pt-BR" sz="1200" dirty="0" smtClean="0"/>
              <a:t>igura </a:t>
            </a:r>
            <a:r>
              <a:rPr lang="pt-BR" sz="1200" dirty="0" smtClean="0"/>
              <a:t>5 – Quadro de editais abertos</a:t>
            </a:r>
            <a:endParaRPr lang="pt-BR" sz="1200" dirty="0"/>
          </a:p>
        </p:txBody>
      </p:sp>
      <p:pic>
        <p:nvPicPr>
          <p:cNvPr id="5" name="Imagem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12" y="3083242"/>
            <a:ext cx="8329444" cy="20221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710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92" y="2742317"/>
            <a:ext cx="4514215" cy="36810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aixaDeTexto 3"/>
          <p:cNvSpPr txBox="1"/>
          <p:nvPr/>
        </p:nvSpPr>
        <p:spPr>
          <a:xfrm>
            <a:off x="609600" y="319604"/>
            <a:ext cx="78486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Iniciando um cadastro de proposta de projeto:</a:t>
            </a:r>
            <a:endParaRPr lang="pt-BR" sz="2000" b="1" dirty="0"/>
          </a:p>
          <a:p>
            <a:endParaRPr lang="pt-BR" dirty="0"/>
          </a:p>
          <a:p>
            <a:r>
              <a:rPr lang="pt-BR" dirty="0" smtClean="0"/>
              <a:t>Na tela exibida (</a:t>
            </a:r>
            <a:r>
              <a:rPr lang="pt-BR" dirty="0" smtClean="0"/>
              <a:t>figura 6)</a:t>
            </a:r>
            <a:r>
              <a:rPr lang="pt-BR" dirty="0" smtClean="0"/>
              <a:t>, preencha todos os campos disponíveis. Os campos relativos à pessoa requerente estarão desabilitados, indicando que somente ela poderá cadastrar a proposta ou deverá ceder seus dados de acesso para o cadastramento. Após informar todos os campos da tela, clique em </a:t>
            </a:r>
            <a:r>
              <a:rPr lang="pt-BR" i="1" dirty="0" smtClean="0"/>
              <a:t>Iniciar proposta de projeto</a:t>
            </a:r>
            <a:r>
              <a:rPr lang="pt-BR" dirty="0" smtClean="0"/>
              <a:t>. </a:t>
            </a:r>
            <a:r>
              <a:rPr lang="pt-BR" dirty="0"/>
              <a:t>V</a:t>
            </a:r>
            <a:r>
              <a:rPr lang="pt-BR" dirty="0" smtClean="0"/>
              <a:t>ocê será redirecionada para a tela para preenchimento de todas as guias do projeto.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3113332" y="6507023"/>
            <a:ext cx="29173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/>
              <a:t>Figura 6 – Tela de dados iniciais da proposta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62438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8077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Retomando o cadastro de uma proposta de projeto:</a:t>
            </a:r>
          </a:p>
          <a:p>
            <a:endParaRPr lang="pt-BR" dirty="0"/>
          </a:p>
          <a:p>
            <a:r>
              <a:rPr lang="pt-BR" dirty="0" smtClean="0"/>
              <a:t>A pessoa requerente não é obrigada a preencher completamente a proposta de projeto logo no primeiro acesso. Para certificar-se que os dados foram salvos, deve-se clicar sempre no botão </a:t>
            </a:r>
            <a:r>
              <a:rPr lang="pt-BR" i="1" dirty="0" smtClean="0"/>
              <a:t>Próximo</a:t>
            </a:r>
            <a:r>
              <a:rPr lang="pt-BR" dirty="0" smtClean="0"/>
              <a:t>, abaixo da tela de cadastro. O sistema enviará uma pequena mensagem, no canto superior direito da tela, informando que a guia foi gravada com sucesso.</a:t>
            </a:r>
          </a:p>
          <a:p>
            <a:endParaRPr lang="pt-BR" dirty="0" smtClean="0"/>
          </a:p>
          <a:p>
            <a:r>
              <a:rPr lang="pt-BR" dirty="0" smtClean="0"/>
              <a:t>Para retomar a digitação da proposta, localize-a em </a:t>
            </a:r>
            <a:r>
              <a:rPr lang="pt-BR" i="1" dirty="0"/>
              <a:t>P</a:t>
            </a:r>
            <a:r>
              <a:rPr lang="pt-BR" i="1" dirty="0" smtClean="0"/>
              <a:t>ropostas de projeto</a:t>
            </a:r>
            <a:r>
              <a:rPr lang="pt-BR" dirty="0" smtClean="0"/>
              <a:t>, </a:t>
            </a:r>
            <a:r>
              <a:rPr lang="pt-BR" i="1" dirty="0" smtClean="0"/>
              <a:t>onde possuo vínculo </a:t>
            </a:r>
            <a:r>
              <a:rPr lang="pt-BR" dirty="0" smtClean="0"/>
              <a:t>(</a:t>
            </a:r>
            <a:r>
              <a:rPr lang="pt-BR" dirty="0" smtClean="0"/>
              <a:t>figura </a:t>
            </a:r>
            <a:r>
              <a:rPr lang="pt-BR" dirty="0" smtClean="0"/>
              <a:t>7). Clique em </a:t>
            </a:r>
            <a:r>
              <a:rPr lang="pt-BR" i="1" dirty="0" smtClean="0"/>
              <a:t>Detalhes</a:t>
            </a:r>
            <a:r>
              <a:rPr lang="pt-BR" dirty="0" smtClean="0"/>
              <a:t> e depois em </a:t>
            </a:r>
            <a:r>
              <a:rPr lang="pt-BR" i="1" dirty="0" smtClean="0"/>
              <a:t>Próximo</a:t>
            </a:r>
            <a:r>
              <a:rPr lang="pt-BR" dirty="0" smtClean="0"/>
              <a:t>, até chegar à guia de dados onde você parou de cadastrar. 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2817964" y="6069025"/>
            <a:ext cx="35080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/>
              <a:t>Figura 7 – Propostas de projetos onde possuo vínculo</a:t>
            </a:r>
            <a:endParaRPr lang="pt-BR" sz="1200" dirty="0"/>
          </a:p>
        </p:txBody>
      </p:sp>
      <p:pic>
        <p:nvPicPr>
          <p:cNvPr id="5" name="Imagem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3621765"/>
            <a:ext cx="8630707" cy="23151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88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9600" y="319604"/>
            <a:ext cx="80772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Dicas gerais sobre o cadastramento de projetos:</a:t>
            </a:r>
          </a:p>
          <a:p>
            <a:endParaRPr lang="pt-BR" dirty="0"/>
          </a:p>
          <a:p>
            <a:r>
              <a:rPr lang="pt-BR" dirty="0" smtClean="0"/>
              <a:t>• Só é permitida a entrada de uma proposta por edital.</a:t>
            </a:r>
          </a:p>
          <a:p>
            <a:endParaRPr lang="pt-BR" dirty="0" smtClean="0"/>
          </a:p>
          <a:p>
            <a:r>
              <a:rPr lang="pt-BR" dirty="0" smtClean="0"/>
              <a:t>• Preencha a proposta no modelo fornecido no formato </a:t>
            </a:r>
            <a:r>
              <a:rPr lang="pt-BR" i="1" dirty="0" smtClean="0"/>
              <a:t>Word</a:t>
            </a:r>
            <a:r>
              <a:rPr lang="pt-BR" dirty="0" smtClean="0"/>
              <a:t> e depois</a:t>
            </a:r>
          </a:p>
          <a:p>
            <a:r>
              <a:rPr lang="pt-BR" dirty="0" smtClean="0"/>
              <a:t>apenas transcreva as informações para o formulário eletrônico.</a:t>
            </a:r>
          </a:p>
          <a:p>
            <a:endParaRPr lang="pt-BR" dirty="0" smtClean="0"/>
          </a:p>
          <a:p>
            <a:r>
              <a:rPr lang="pt-BR" dirty="0" smtClean="0"/>
              <a:t>• Não será aceita a proposta de projeto no formato </a:t>
            </a:r>
            <a:r>
              <a:rPr lang="pt-BR" i="1" dirty="0" smtClean="0"/>
              <a:t>Word</a:t>
            </a:r>
            <a:r>
              <a:rPr lang="pt-BR" dirty="0" smtClean="0"/>
              <a:t>. O objetivo do</a:t>
            </a:r>
          </a:p>
          <a:p>
            <a:r>
              <a:rPr lang="pt-BR" dirty="0" smtClean="0"/>
              <a:t>documento em </a:t>
            </a:r>
            <a:r>
              <a:rPr lang="pt-BR" i="1" dirty="0" smtClean="0"/>
              <a:t>Word </a:t>
            </a:r>
            <a:r>
              <a:rPr lang="pt-BR" dirty="0" smtClean="0"/>
              <a:t>é facilitar o processo de preenchimento da</a:t>
            </a:r>
          </a:p>
          <a:p>
            <a:r>
              <a:rPr lang="pt-BR" dirty="0" smtClean="0"/>
              <a:t>proposta no formulário eletrônico.</a:t>
            </a:r>
          </a:p>
          <a:p>
            <a:endParaRPr lang="pt-BR" dirty="0" smtClean="0"/>
          </a:p>
          <a:p>
            <a:r>
              <a:rPr lang="pt-BR" dirty="0" smtClean="0"/>
              <a:t>• Observe sempre os limites de caracteres nos campos de texto de</a:t>
            </a:r>
          </a:p>
          <a:p>
            <a:r>
              <a:rPr lang="pt-BR" dirty="0" smtClean="0"/>
              <a:t>digitação livre. O sistema não permitirá que sejam inseridos</a:t>
            </a:r>
          </a:p>
          <a:p>
            <a:r>
              <a:rPr lang="pt-BR" dirty="0" smtClean="0"/>
              <a:t>conteúdos de tamanho superior ao limite estabelecido.</a:t>
            </a:r>
          </a:p>
          <a:p>
            <a:endParaRPr lang="pt-BR" dirty="0" smtClean="0"/>
          </a:p>
          <a:p>
            <a:r>
              <a:rPr lang="pt-BR" dirty="0" smtClean="0"/>
              <a:t>• Nos campos de digitação livre, utilize textos breves e objetivos. Isto</a:t>
            </a:r>
          </a:p>
          <a:p>
            <a:r>
              <a:rPr lang="pt-BR" dirty="0" smtClean="0"/>
              <a:t>facilitará a análise pela Comissão de Avaliação de Projetos da FLD.</a:t>
            </a: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34" y="5491912"/>
            <a:ext cx="2235332" cy="105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23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717</Words>
  <Application>Microsoft Office PowerPoint</Application>
  <PresentationFormat>Apresentação na tela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11</cp:revision>
  <dcterms:created xsi:type="dcterms:W3CDTF">2018-03-01T14:05:47Z</dcterms:created>
  <dcterms:modified xsi:type="dcterms:W3CDTF">2018-03-01T15:05:42Z</dcterms:modified>
</cp:coreProperties>
</file>