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340" r:id="rId6"/>
    <p:sldId id="260" r:id="rId7"/>
    <p:sldId id="298" r:id="rId8"/>
    <p:sldId id="263" r:id="rId9"/>
    <p:sldId id="313" r:id="rId10"/>
    <p:sldId id="265" r:id="rId11"/>
    <p:sldId id="257" r:id="rId12"/>
    <p:sldId id="267" r:id="rId13"/>
    <p:sldId id="258" r:id="rId14"/>
    <p:sldId id="287" r:id="rId15"/>
    <p:sldId id="259" r:id="rId16"/>
    <p:sldId id="279" r:id="rId17"/>
    <p:sldId id="288" r:id="rId18"/>
    <p:sldId id="289" r:id="rId19"/>
    <p:sldId id="318" r:id="rId20"/>
    <p:sldId id="319" r:id="rId21"/>
    <p:sldId id="268" r:id="rId22"/>
    <p:sldId id="315" r:id="rId23"/>
    <p:sldId id="314" r:id="rId24"/>
    <p:sldId id="316" r:id="rId25"/>
    <p:sldId id="317" r:id="rId26"/>
    <p:sldId id="292" r:id="rId27"/>
    <p:sldId id="320" r:id="rId28"/>
    <p:sldId id="321" r:id="rId29"/>
    <p:sldId id="327" r:id="rId30"/>
    <p:sldId id="322" r:id="rId31"/>
    <p:sldId id="290" r:id="rId32"/>
    <p:sldId id="293" r:id="rId33"/>
    <p:sldId id="297" r:id="rId34"/>
    <p:sldId id="323" r:id="rId35"/>
    <p:sldId id="326" r:id="rId36"/>
    <p:sldId id="325" r:id="rId37"/>
    <p:sldId id="280" r:id="rId38"/>
    <p:sldId id="328" r:id="rId39"/>
    <p:sldId id="301" r:id="rId40"/>
    <p:sldId id="281" r:id="rId41"/>
    <p:sldId id="312" r:id="rId42"/>
    <p:sldId id="335" r:id="rId43"/>
    <p:sldId id="283" r:id="rId44"/>
    <p:sldId id="282" r:id="rId45"/>
    <p:sldId id="284" r:id="rId46"/>
    <p:sldId id="329" r:id="rId47"/>
    <p:sldId id="304" r:id="rId48"/>
    <p:sldId id="331" r:id="rId49"/>
    <p:sldId id="332" r:id="rId50"/>
    <p:sldId id="306" r:id="rId51"/>
    <p:sldId id="333" r:id="rId52"/>
    <p:sldId id="305" r:id="rId53"/>
    <p:sldId id="307" r:id="rId54"/>
    <p:sldId id="308" r:id="rId55"/>
    <p:sldId id="309" r:id="rId56"/>
    <p:sldId id="337" r:id="rId57"/>
    <p:sldId id="338" r:id="rId58"/>
    <p:sldId id="334" r:id="rId59"/>
    <p:sldId id="262" r:id="rId60"/>
    <p:sldId id="336" r:id="rId61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2349" autoAdjust="0"/>
  </p:normalViewPr>
  <p:slideViewPr>
    <p:cSldViewPr>
      <p:cViewPr varScale="1">
        <p:scale>
          <a:sx n="71" d="100"/>
          <a:sy n="71" d="100"/>
        </p:scale>
        <p:origin x="-96" y="-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953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6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5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206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29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755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27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1627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273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66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6165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7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876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80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11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72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62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634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78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589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82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8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57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15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149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9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811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503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50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77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139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8689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572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615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149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9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81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503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50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177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4139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5698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972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835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023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97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164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8577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93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4478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160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6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/>
              <a:t>28/02/2018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28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4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90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FA933-D9DF-4049-AC40-C780A9E3C0B4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28/02/2018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D299-E028-4C24-94BE-AC3ADABAF79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9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lsV2wftdHY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crfefzWWh6Q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Euclécio\Downloads\Balaio\Dúvi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348507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800836" y="270856"/>
            <a:ext cx="5335397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IMAGENS DO SURINAME,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QUE PODEM SER PROJETADAS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ANTES DA CELEBRAÇÃO</a:t>
            </a: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...</a:t>
            </a:r>
          </a:p>
          <a:p>
            <a:pPr algn="ctr"/>
            <a:endParaRPr lang="pt-B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hlinkClick r:id="rId3"/>
              </a:rPr>
              <a:t>https://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hlinkClick r:id="rId3"/>
              </a:rPr>
              <a:t>www.youtube.com/watch?v=plsV2wftdHY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 </a:t>
            </a:r>
          </a:p>
          <a:p>
            <a:pPr algn="ctr"/>
            <a:r>
              <a:rPr lang="pt-B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hlinkClick r:id="rId4"/>
              </a:rPr>
              <a:t>https://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  <a:hlinkClick r:id="rId4"/>
              </a:rPr>
              <a:t>www.youtube.com/watch?v=crfefzWWh6Q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 </a:t>
            </a:r>
            <a:endParaRPr lang="pt-B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  <a:p>
            <a:pPr algn="ctr"/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PARAMENTOS NA COR “VERDE”.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NO ALTAR SOMENTE </a:t>
            </a:r>
          </a:p>
          <a:p>
            <a:pPr algn="ctr"/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UMA CESTA DE FRUTAS.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A BÍBLIA E A VELA ENTRAM</a:t>
            </a:r>
          </a:p>
          <a:p>
            <a:pPr algn="ctr"/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DURANTE A LITURGIA.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AS LEITORAS PODEM SER </a:t>
            </a:r>
          </a:p>
          <a:p>
            <a:pPr algn="ctr"/>
            <a:r>
              <a:rPr lang="pt-BR" sz="21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uhaus 93" panose="04030905020B02020C02" pitchFamily="82" charset="0"/>
              </a:rPr>
              <a:t>ESCOLHIDAS NA HORA.</a:t>
            </a:r>
            <a:endParaRPr lang="pt-BR" sz="21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70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48095" y="3204508"/>
            <a:ext cx="4471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APRESENTAÇÃO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EQUIPE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LOUVOR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79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uclécio\Desktop\DMOCartaz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" y="13447"/>
            <a:ext cx="47042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716016" y="323039"/>
            <a:ext cx="44279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SEJAM TODOS</a:t>
            </a: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BEM VINDOS!</a:t>
            </a:r>
          </a:p>
          <a:p>
            <a:pPr algn="ctr"/>
            <a:endParaRPr lang="pt-BR" sz="4800" dirty="0" smtClean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ettenschweiler" panose="020B070604090206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CARTAZ DO DMO/2018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DIVERSIDADE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NATUREZA</a:t>
            </a: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ettenschweiler" panose="020B0706040902060204" pitchFamily="34" charset="0"/>
              </a:rPr>
              <a:t>ABUNDÂNCIA</a:t>
            </a:r>
          </a:p>
        </p:txBody>
      </p:sp>
      <p:pic>
        <p:nvPicPr>
          <p:cNvPr id="2050" name="Picture 2" descr="K:\Gifs\Barras\barradourada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870" y="1943100"/>
            <a:ext cx="3724275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2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ecio\Desktop\DMO2016\Símbolo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604867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6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63"/>
            <a:ext cx="9144000" cy="107721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símbolo do </a:t>
            </a:r>
            <a:r>
              <a:rPr lang="pt-BR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foi criado em </a:t>
            </a: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1982. Ele </a:t>
            </a:r>
            <a:r>
              <a:rPr lang="pt-BR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composto das seguintes imagens.</a:t>
            </a:r>
          </a:p>
        </p:txBody>
      </p:sp>
      <p:pic>
        <p:nvPicPr>
          <p:cNvPr id="2051" name="Picture 3" descr="C:\Users\Euclecio\Desktop\DMO2016\Símbo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6249"/>
            <a:ext cx="9144000" cy="182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31190" y="2836467"/>
            <a:ext cx="3163030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VÁRIAS SETAS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CHEGAM DE TODAS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DIREÇÕES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SÃO AS PESSOAS QUE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ACHEGAM PARA JUNTAS CELEBRAR.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131840" y="2837758"/>
            <a:ext cx="2952328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PESSOAS EM ATITUDE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ORAÇÃO REVELAM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UNIÃO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ORAÇÃO.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084168" y="2843850"/>
            <a:ext cx="3054365" cy="230832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CRUZ CÉLTICA E  O CÍRCULO REPRESENTAM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JESUS, CENTRO DA FÉ 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O MUNDO,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ALVO DE SUA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MISSÃO.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7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Gente\Gebet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590"/>
            <a:ext cx="6062359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-13772" y="4267"/>
            <a:ext cx="9143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</a:t>
            </a: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reflete</a:t>
            </a:r>
            <a:r>
              <a:rPr lang="pt-BR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</p:txBody>
      </p:sp>
      <p:sp>
        <p:nvSpPr>
          <p:cNvPr id="4" name="Retângulo 3"/>
          <p:cNvSpPr/>
          <p:nvPr/>
        </p:nvSpPr>
        <p:spPr>
          <a:xfrm>
            <a:off x="-13772" y="880139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IMPORTÂNCIA DA ORAÇÃO</a:t>
            </a:r>
          </a:p>
          <a:p>
            <a:pPr algn="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VIDA DIÁRIA DO CRISTÃO.</a:t>
            </a: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NECESSIDADE</a:t>
            </a:r>
          </a:p>
          <a:p>
            <a:pPr algn="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(CON)VIVÊNCIA ECUMÊNICA.</a:t>
            </a:r>
          </a:p>
          <a:p>
            <a:pPr marL="457200" indent="-457200" algn="r">
              <a:buFont typeface="Wingdings" panose="05000000000000000000" pitchFamily="2" charset="2"/>
              <a:buChar char="Ø"/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REALIDADE DO PAÍS QUE</a:t>
            </a:r>
          </a:p>
          <a:p>
            <a:pPr algn="r"/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ORGANIZA A CELEBRAÇÃO.</a:t>
            </a:r>
          </a:p>
        </p:txBody>
      </p:sp>
    </p:spTree>
    <p:extLst>
      <p:ext uri="{BB962C8B-B14F-4D97-AF65-F5344CB8AC3E}">
        <p14:creationId xmlns:p14="http://schemas.microsoft.com/office/powerpoint/2010/main" val="7225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Mundial de Oração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UM MOVIMENTO QUE REÚNE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CRISTÃOS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MUNDO,  DE VÁRIAS TRADIÇÕES RELIGIOSAS, PARA OBSERVAR UM DIA COMUM À ORAÇÃO,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A PRIMEIRA SEXTA-FEIRA DE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MARÇO. 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MOVIMENTO INICIOU-SE EM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1887 E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REALIZADO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170 PAÍSES. CADA ANO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UMA NAÇÃO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DIFERENTE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PREPARA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LITURGIA. EM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2018,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TAREFA COUBE 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ÀS </a:t>
            </a:r>
            <a:r>
              <a:rPr lang="pt-BR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MULHERES </a:t>
            </a:r>
            <a:r>
              <a:rPr lang="pt-BR" sz="3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SURINAME.</a:t>
            </a:r>
            <a:endParaRPr lang="pt-BR" sz="3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esktop\DMOMap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" y="0"/>
            <a:ext cx="914358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051720" y="149163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Impact" panose="020B0806030902050204" pitchFamily="34" charset="0"/>
              </a:rPr>
              <a:t>GUIANA</a:t>
            </a:r>
            <a:endParaRPr lang="pt-BR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437882" y="206769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Impact" panose="020B0806030902050204" pitchFamily="34" charset="0"/>
              </a:rPr>
              <a:t>SURINAME</a:t>
            </a:r>
            <a:endParaRPr lang="pt-BR" dirty="0">
              <a:latin typeface="Impact" panose="020B080603090205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333437" y="207579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>
                <a:latin typeface="Impact" panose="020B0806030902050204" pitchFamily="34" charset="0"/>
              </a:rPr>
              <a:t>GUIANA</a:t>
            </a:r>
          </a:p>
          <a:p>
            <a:pPr algn="ctr"/>
            <a:r>
              <a:rPr lang="pt-BR" sz="1200" dirty="0" smtClean="0">
                <a:latin typeface="Impact" panose="020B0806030902050204" pitchFamily="34" charset="0"/>
              </a:rPr>
              <a:t>FRANCESA</a:t>
            </a:r>
            <a:endParaRPr lang="pt-BR" sz="1200" dirty="0">
              <a:latin typeface="Impact" panose="020B0806030902050204" pitchFamily="34" charset="0"/>
            </a:endParaRPr>
          </a:p>
        </p:txBody>
      </p:sp>
      <p:pic>
        <p:nvPicPr>
          <p:cNvPr id="1026" name="Picture 2" descr="C:\Users\Euclécio\Downloads\Logos\Set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2326"/>
            <a:ext cx="118110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8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95486"/>
            <a:ext cx="914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SURINAME FAZ FRONTEIRA COM O BRASIL. 90% DE SUA ÁREA É COBERTA POR FLORESTAS TROPICAIS (AMAZÔNICA). É UM POUCO MENOR DO QUE O ESTADO DO PARANÁ, COM 600 MIL HABITANTES (JOINVILLE). A CAPITAL É PARAMARIBO. NO PASSADO ERA COLÔNIA DA </a:t>
            </a:r>
            <a:r>
              <a:rPr lang="pt-BR" sz="30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HOLANDA, POR ISSO O IDIOMA OFICIAL É O HOLANDÊS. </a:t>
            </a:r>
            <a:r>
              <a:rPr lang="pt-BR" sz="30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ECONOMIA AGRÍCOLA É BASEADA NAS CULTURAS DE CANA, CAFÉ, TABACO, CACAU E ALGODÃO. HÁ EXTRAÇÃO DE BAUXITA, OURO E PETRÓLEO. 50% DA POPULAÇÃO É CRISTÃ. HÁ UMA MISTURA MUITO GRANDE DE RAÇAS (INDÍGENAS, AFROS, ASIÁTICOS E EUROPEUS). </a:t>
            </a:r>
          </a:p>
        </p:txBody>
      </p:sp>
    </p:spTree>
    <p:extLst>
      <p:ext uri="{BB962C8B-B14F-4D97-AF65-F5344CB8AC3E}">
        <p14:creationId xmlns:p14="http://schemas.microsoft.com/office/powerpoint/2010/main" val="133921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esktop\DMO2018\DMOBande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848872" cy="422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0" y="3766269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CONVITE À EQUIPE</a:t>
            </a:r>
            <a:r>
              <a:rPr lang="pt-BR" sz="5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5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LITURGIA</a:t>
            </a:r>
          </a:p>
          <a:p>
            <a:pPr algn="ctr"/>
            <a:r>
              <a:rPr lang="pt-BR" sz="24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Gloucester MT Extra Condensed" panose="02030808020601010101" pitchFamily="18" charset="0"/>
              </a:rPr>
              <a:t>DE ACORDO COM AS CORES DA BANDEIRA...</a:t>
            </a:r>
            <a:endParaRPr lang="pt-BR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Gloucester MT Extra Condensed" panose="020308080206010101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80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ENTRADA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11329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Boa noite! </a:t>
            </a: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Como mulheres de GARUVA estamos representando as mulheres de SURINAME, que prepararam esta bela liturgia.</a:t>
            </a:r>
            <a:endParaRPr lang="pt-BR" sz="3200" dirty="0" smtClean="0">
              <a:solidFill>
                <a:schemeClr val="accent3">
                  <a:lumMod val="50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Estamos reunidas em nome do Deus </a:t>
            </a:r>
            <a:r>
              <a:rPr lang="pt-BR" sz="3200" dirty="0" err="1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Triúno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 (Pai, Filho e Espírito Santo), que nos dá a liberdade de culto no país, permitindo tal momento mui especial de celebração ecumênica.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Toda criação é boa! Este é o tema de nosso culto, destacando a gratidão e a responsabilidade que Deus nos dá.</a:t>
            </a:r>
            <a:endParaRPr lang="pt-BR" sz="3200" dirty="0" smtClean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14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4831" y="555526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latin typeface="Impact"/>
                <a:ea typeface="Times New Roman"/>
              </a:rPr>
              <a:t>VERDE – Não podemos esquecer que, neste momento, também a igreja em SURINAME está reunida, bem como em muitos lugares, mundo afora, outros cristão também lembram o Dia Mundial de Oração.</a:t>
            </a:r>
          </a:p>
          <a:p>
            <a:pPr algn="ctr">
              <a:spcAft>
                <a:spcPts val="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BRANCO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– A igreja, espalhada pelo mundo é o Corpo de Cristo. A marca do cristão é o AMOR. Vamos inicialmente expressá-lo aos irmãos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que aqui se encontram.</a:t>
            </a:r>
            <a:endParaRPr lang="pt-BR" sz="3200" dirty="0">
              <a:solidFill>
                <a:schemeClr val="accent3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0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PASTOR – Todavia antes, desejo fazer um pequeno exercício. Peço que as pessoas se levantem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segundo os critérios que vou estipular.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Primeiro, quem visita a nossa comunidade...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Segundo, quem pertencia à outra igreja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e casou com um/a luterano/a...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Terceiro, quem não nasceu aqui. </a:t>
            </a:r>
          </a:p>
          <a:p>
            <a:pPr lvl="0"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Times New Roman"/>
              </a:rPr>
              <a:t>Mas, escolheu esta cidade para morar...</a:t>
            </a:r>
          </a:p>
        </p:txBody>
      </p:sp>
    </p:spTree>
    <p:extLst>
      <p:ext uri="{BB962C8B-B14F-4D97-AF65-F5344CB8AC3E}">
        <p14:creationId xmlns:p14="http://schemas.microsoft.com/office/powerpoint/2010/main" val="20567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1151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Reparem que, mesmo aqui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no culto, a diversidade é grande.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Assim é o povo brasileiro ou de SURINAME...</a:t>
            </a:r>
          </a:p>
          <a:p>
            <a:pPr algn="ctr">
              <a:spcAft>
                <a:spcPts val="0"/>
              </a:spcAft>
            </a:pP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ssim é a igreja de JESUS! 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/>
                <a:latin typeface="Impact"/>
                <a:ea typeface="Times New Roman"/>
              </a:rPr>
              <a:t>Mesmo diferentes, precisamos aprender a conviver e agir unidos.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Agora sim... Vamos expressar o nosso afeto </a:t>
            </a:r>
            <a:r>
              <a:rPr lang="pt-BR" sz="3200" dirty="0">
                <a:solidFill>
                  <a:srgbClr val="C00000"/>
                </a:solidFill>
                <a:latin typeface="Impact"/>
                <a:ea typeface="Times New Roman"/>
              </a:rPr>
              <a:t>cumprimentado aqueles que estão à nossa volta. Dê um aperto de mão ou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um abraço...</a:t>
            </a:r>
            <a:endParaRPr lang="pt-BR" sz="3200" dirty="0">
              <a:solidFill>
                <a:srgbClr val="C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515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325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3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555526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lugar.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perdão.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traz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salvação!</a:t>
            </a:r>
            <a:endParaRPr lang="pt-BR" sz="3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sorrir.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servir!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o a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mor, de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você vê a luz.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vê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Jesus!</a:t>
            </a:r>
            <a:endParaRPr lang="pt-BR" sz="3600" b="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17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 Aqui Deus vai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perdoar,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justificar.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o vai </a:t>
            </a:r>
            <a:r>
              <a:rPr lang="pt-BR" sz="3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chamar!</a:t>
            </a:r>
          </a:p>
          <a:p>
            <a:pPr algn="ctr"/>
            <a:endParaRPr lang="pt-BR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servir, também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amar.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assim: Aqui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!</a:t>
            </a:r>
            <a:endParaRPr lang="pt-BR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sonho que vem da c</a:t>
            </a: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ruz você </a:t>
            </a:r>
            <a: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 poder sonhar.</a:t>
            </a:r>
            <a:br>
              <a:rPr lang="pt-BR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sonho de Deus tem </a:t>
            </a:r>
            <a:r>
              <a:rPr lang="pt-BR" sz="3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Jesus. Aqui </a:t>
            </a:r>
            <a:r>
              <a:rPr lang="pt-BR" sz="3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tem </a:t>
            </a:r>
            <a:r>
              <a:rPr lang="pt-BR" sz="35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lugar!</a:t>
            </a:r>
            <a:endParaRPr lang="pt-BR" sz="3500" b="0" i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3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31685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50000"/>
                  </a:schemeClr>
                </a:solidFill>
                <a:effectLst/>
                <a:latin typeface="Impact"/>
                <a:ea typeface="Times New Roman"/>
              </a:rPr>
              <a:t>VERDE – Deus é AMOR! O que nos une é o AMOR. O maior desafio do cristão é a prática do AMOR.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Todavia, por nossa própria natureza, pouco conseguimos. Por isso, precisamos de uma luz que vem de fora... Precisamos da intervenção de Deus em nossa vida.</a:t>
            </a:r>
            <a:endParaRPr lang="pt-BR" sz="3200" dirty="0" smtClean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932" y="3363838"/>
            <a:ext cx="9126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PRIMEIRA CENA</a:t>
            </a:r>
            <a:endParaRPr lang="pt-BR" sz="96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6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5607" y="1902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Apagam-se as luzes.</a:t>
            </a:r>
          </a:p>
          <a:p>
            <a:pPr algn="ctr">
              <a:spcAft>
                <a:spcPts val="0"/>
              </a:spcAft>
            </a:pPr>
            <a:r>
              <a:rPr lang="pt-BR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 vela é acendida.</a:t>
            </a:r>
          </a:p>
          <a:p>
            <a:pPr algn="ctr">
              <a:spcAft>
                <a:spcPts val="0"/>
              </a:spcAft>
            </a:pPr>
            <a:r>
              <a:rPr lang="pt-BR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 Bíblia é trazida à frente.</a:t>
            </a:r>
          </a:p>
          <a:p>
            <a:pPr algn="ctr">
              <a:spcAft>
                <a:spcPts val="0"/>
              </a:spcAft>
            </a:pPr>
            <a:r>
              <a:rPr lang="pt-BR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 igreja se ilumina!</a:t>
            </a:r>
          </a:p>
        </p:txBody>
      </p:sp>
      <p:pic>
        <p:nvPicPr>
          <p:cNvPr id="1026" name="Picture 2" descr="K:\Gifs\Palavra\Bíblia\Escr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1389"/>
            <a:ext cx="2880320" cy="172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87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30220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rgbClr val="C00000"/>
                </a:solidFill>
                <a:effectLst/>
                <a:latin typeface="Impact"/>
                <a:ea typeface="Times New Roman"/>
              </a:rPr>
              <a:t>VERMELHO – </a:t>
            </a:r>
            <a:r>
              <a:rPr lang="pt-BR" sz="3200" dirty="0" smtClean="0">
                <a:solidFill>
                  <a:srgbClr val="C00000"/>
                </a:solidFill>
                <a:latin typeface="Impact"/>
                <a:ea typeface="Times New Roman"/>
              </a:rPr>
              <a:t>Disse Deus: Haja LUZ! E, houve luz. Viu Deus que a luz era boa, separando-a das trevas.</a:t>
            </a:r>
            <a:endParaRPr lang="pt-BR" sz="3200" dirty="0" smtClean="0">
              <a:solidFill>
                <a:srgbClr val="C00000"/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BRANCO – Segundo o relato da criação em Gênesis, capítulo 1, assim Deus, dia após dia, passo após passo, foi dando forma ao mundo. </a:t>
            </a: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Sempre de novo </a:t>
            </a:r>
            <a:r>
              <a:rPr lang="pt-BR" sz="3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é</a:t>
            </a: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/>
                <a:ea typeface="Times New Roman"/>
              </a:rPr>
              <a:t> afirmado...</a:t>
            </a:r>
          </a:p>
          <a:p>
            <a:pPr algn="ctr">
              <a:spcAft>
                <a:spcPts val="0"/>
              </a:spcAft>
            </a:pPr>
            <a:endParaRPr lang="pt-BR" sz="14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effectLst/>
                <a:latin typeface="Impact"/>
                <a:ea typeface="Times New Roman"/>
              </a:rPr>
              <a:t>TODOS – Viu DEUS que tudo era BOM!</a:t>
            </a:r>
            <a:endParaRPr lang="pt-BR" sz="3200" dirty="0" smtClean="0">
              <a:effectLst/>
              <a:latin typeface="Times New Roman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766" y="3573840"/>
            <a:ext cx="9126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auhaus 93" panose="04030905020B02020C02" pitchFamily="82" charset="0"/>
              </a:rPr>
              <a:t>SEGUNDA CENA</a:t>
            </a:r>
            <a:endParaRPr lang="pt-BR" sz="96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19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Lixeir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510"/>
            <a:ext cx="3240360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311842" y="1203598"/>
            <a:ext cx="58326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LIXO</a:t>
            </a:r>
          </a:p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SEPARAÇÃO</a:t>
            </a:r>
          </a:p>
          <a:p>
            <a:pPr algn="ctr">
              <a:spcAft>
                <a:spcPts val="0"/>
              </a:spcAft>
            </a:pPr>
            <a:r>
              <a:rPr lang="pt-BR" sz="8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RECICLAGEM</a:t>
            </a:r>
          </a:p>
        </p:txBody>
      </p:sp>
    </p:spTree>
    <p:extLst>
      <p:ext uri="{BB962C8B-B14F-4D97-AF65-F5344CB8AC3E}">
        <p14:creationId xmlns:p14="http://schemas.microsoft.com/office/powerpoint/2010/main" val="23306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357504"/>
            <a:ext cx="4362450" cy="436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7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766" y="195486"/>
            <a:ext cx="914400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/>
                <a:latin typeface="Impact"/>
                <a:ea typeface="Times New Roman"/>
              </a:rPr>
              <a:t>VERDE – </a:t>
            </a:r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latin typeface="Impact"/>
                <a:ea typeface="Times New Roman"/>
              </a:rPr>
              <a:t>O que Deus criou é bom, incluindo a natureza e as pessoas. Somos chamados a cuidar uns dos outros e também da natureza que nos oferece tanto.</a:t>
            </a:r>
            <a:endParaRPr lang="pt-BR" sz="3200" dirty="0" smtClean="0">
              <a:solidFill>
                <a:schemeClr val="accent3">
                  <a:lumMod val="75000"/>
                </a:schemeClr>
              </a:solidFill>
              <a:effectLst/>
              <a:latin typeface="Impact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/>
                <a:ea typeface="Times New Roman"/>
              </a:rPr>
              <a:t>AMARELO – Queremos deixar às próximas gerações o belo presente que recebemos de Deus. Contudo, falhamos e precisamos pedir perdão.</a:t>
            </a:r>
          </a:p>
          <a:p>
            <a:pPr algn="ctr">
              <a:spcAft>
                <a:spcPts val="0"/>
              </a:spcAft>
            </a:pPr>
            <a:endParaRPr lang="pt-BR" sz="14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Impact"/>
              <a:ea typeface="Times New Roman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-35950" y="3579862"/>
            <a:ext cx="91262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Bernard MT Condensed" panose="02050806060905020404" pitchFamily="18" charset="0"/>
              </a:rPr>
              <a:t>CONFISSÃO DE PECADOS</a:t>
            </a:r>
            <a:endParaRPr lang="pt-BR" sz="8000" dirty="0">
              <a:ln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11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9471" y="555526"/>
            <a:ext cx="91440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PAIS &amp; MÃES – Não podemos somente esperar. Precisamos também agir. </a:t>
            </a:r>
          </a:p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Chega de ficar acomodado. </a:t>
            </a:r>
          </a:p>
          <a:p>
            <a:pPr lvl="0" algn="ctr"/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Queremos preservar a terra à próxima geração. </a:t>
            </a:r>
            <a:r>
              <a:rPr lang="pt-BR" sz="3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F</a:t>
            </a:r>
            <a:r>
              <a:rPr lang="pt-BR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alhamos e relaxamos, por isso pedimos...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2737" y="3825503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PERDÃO, SENHOR, PERDÃO!</a:t>
            </a:r>
          </a:p>
        </p:txBody>
      </p:sp>
    </p:spTree>
    <p:extLst>
      <p:ext uri="{BB962C8B-B14F-4D97-AF65-F5344CB8AC3E}">
        <p14:creationId xmlns:p14="http://schemas.microsoft.com/office/powerpoint/2010/main" val="408557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27534"/>
            <a:ext cx="914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36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CRIANÇAS &amp; JOVENS </a:t>
            </a:r>
            <a:r>
              <a:rPr lang="pt-BR" sz="36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– </a:t>
            </a:r>
            <a:r>
              <a:rPr lang="pt-BR" sz="360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Muitas vezes olhamos apenas ao nosso próprio umbigo. Queremos aproveitar a vida, esquecendo que, com isso, não cuidamos ou valorizamos o nosso mundo, a nossa natureza. Então, pedimos...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-12737" y="3825503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Times New Roman"/>
              </a:rPr>
              <a:t>PERDÃO, SENHOR, PERDÃO!</a:t>
            </a:r>
          </a:p>
        </p:txBody>
      </p:sp>
    </p:spTree>
    <p:extLst>
      <p:ext uri="{BB962C8B-B14F-4D97-AF65-F5344CB8AC3E}">
        <p14:creationId xmlns:p14="http://schemas.microsoft.com/office/powerpoint/2010/main" val="235443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99542"/>
            <a:ext cx="9144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Calibri"/>
                <a:cs typeface="Times New Roman"/>
              </a:rPr>
              <a:t>PASTOR – Assim disse o Senhor a Caim, após ele ter agido de maneira errada: O mal bate à tua porta. Tal desejo será sempre contra ti. Mas, você pode dominá-lo. Que Deus Pai, Filho e Espírito Santo venham sobre ti, trazendo perdão e instruindo-o para que seja um defensor da VIDA, combatendo os sinais de morte pelo AMOR!</a:t>
            </a:r>
          </a:p>
          <a:p>
            <a:pPr algn="ctr"/>
            <a:endParaRPr lang="pt-BR" sz="12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Calibri"/>
              <a:cs typeface="Times New Roman"/>
            </a:endParaRPr>
          </a:p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Times New Roman"/>
              </a:rPr>
              <a:t>TODOS – Amém!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8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198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7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94" y="411510"/>
            <a:ext cx="9144000" cy="413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Ó bem cego eu andei e perdido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vaguei, longe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, longe do meu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Salvador.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/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Mas,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da glória desceu e seu sangue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verteu, por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salvar a um tão pobre pecador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na cruz, foi na cruz que, a tremer, </a:t>
            </a:r>
            <a:r>
              <a:rPr lang="pt-BR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percebi meu </a:t>
            </a: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pecado castigado em Jesus.</a:t>
            </a:r>
            <a:b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ali, pela fé, onde os olhos </a:t>
            </a:r>
            <a:r>
              <a:rPr lang="pt-BR" sz="3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abri e </a:t>
            </a: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hoje, salvo, me alegro em sua luz. </a:t>
            </a:r>
            <a:endParaRPr lang="pt-BR" sz="38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Bem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ouvia falar dessa graça sem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par que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nos deu um Salvador em Jesus.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7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 eu surdo me fiz, converter-me não quis </a:t>
            </a:r>
            <a:r>
              <a:rPr lang="pt-BR" sz="37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ao </a:t>
            </a:r>
            <a:r>
              <a:rPr lang="pt-BR" sz="37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Senhor, que por mim morreu na cruz.</a:t>
            </a:r>
          </a:p>
        </p:txBody>
      </p:sp>
    </p:spTree>
    <p:extLst>
      <p:ext uri="{BB962C8B-B14F-4D97-AF65-F5344CB8AC3E}">
        <p14:creationId xmlns:p14="http://schemas.microsoft.com/office/powerpoint/2010/main" val="30128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411510"/>
            <a:ext cx="914400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Mas, </a:t>
            </a:r>
            <a:r>
              <a:rPr lang="pt-BR" sz="40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um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dia senti meu pecado e tremi,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vendo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as penas da justiça e da lei. 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Apressado fugi, em Jesus me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escondi. E,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refúgio seguro nele achei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  <a:p>
            <a:pPr algn="ctr"/>
            <a:endParaRPr lang="pt-BR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  <a:p>
            <a:pPr lvl="0" algn="ctr"/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na cruz, foi na cruz que, a tremer, percebi meu pecado castigado em Jesus.</a:t>
            </a:r>
            <a:b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</a:br>
            <a:r>
              <a:rPr lang="pt-BR" sz="3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Foi ali, pela fé, onde os olhos abri e hoje, salvo, me alegro em sua luz. </a:t>
            </a:r>
          </a:p>
          <a:p>
            <a:pPr algn="ctr"/>
            <a:endParaRPr lang="pt-BR" dirty="0">
              <a:solidFill>
                <a:srgbClr val="FFFF00"/>
              </a:solidFill>
              <a:latin typeface="Gill Sans MT Ext Condensed Bold" panose="020B0902020104020203" pitchFamily="34" charset="0"/>
            </a:endParaRPr>
          </a:p>
          <a:p>
            <a:pPr algn="ctr"/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Quão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feliz é, então, este meu coração,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a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gozar aquele tão santo amor, </a:t>
            </a:r>
            <a:b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</a:b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Que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levou meu Jesus a sofrer lá na cruz, 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por 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salvar a um tão pobre </a:t>
            </a:r>
            <a:r>
              <a:rPr lang="pt-BR" sz="3800" dirty="0" smtClean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pecador</a:t>
            </a:r>
            <a:r>
              <a:rPr lang="pt-BR" sz="3800" dirty="0">
                <a:solidFill>
                  <a:srgbClr val="FFFF00"/>
                </a:solidFill>
                <a:latin typeface="Gill Sans MT Ext Condensed Bold" panose="020B09020201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792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PALAVRA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esktop\DMO2018\Anam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720" y="0"/>
            <a:ext cx="509528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6134" y="1275606"/>
            <a:ext cx="40487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ANAMIR FRÖHLICH </a:t>
            </a:r>
          </a:p>
          <a:p>
            <a:pPr algn="ctr"/>
            <a:r>
              <a:rPr lang="pt-BR" sz="72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COELHO DE SOUSA</a:t>
            </a:r>
          </a:p>
          <a:p>
            <a:pPr algn="ctr"/>
            <a:endParaRPr lang="pt-B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Teóloga da Assembleia de Deus, </a:t>
            </a:r>
          </a:p>
          <a:p>
            <a:pPr algn="ctr"/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formada pelo REFIDIM/Joinville.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3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Imagem\Balaio\Bíblia\bibl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82006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Gill Sans Ultra Bold" panose="020B0A02020104020203" pitchFamily="34" charset="0"/>
              </a:rPr>
              <a:t>PREGAÇÃO</a:t>
            </a:r>
          </a:p>
        </p:txBody>
      </p:sp>
    </p:spTree>
    <p:extLst>
      <p:ext uri="{BB962C8B-B14F-4D97-AF65-F5344CB8AC3E}">
        <p14:creationId xmlns:p14="http://schemas.microsoft.com/office/powerpoint/2010/main" val="12002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Abstrato\Flor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" y="2536"/>
            <a:ext cx="9144001" cy="515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2843808" y="558639"/>
            <a:ext cx="59255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LITURGIA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</a:t>
            </a:r>
          </a:p>
          <a:p>
            <a:pPr algn="ctr"/>
            <a:r>
              <a:rPr lang="pt-BR" sz="8000" dirty="0" smtClean="0">
                <a:ln>
                  <a:solidFill>
                    <a:schemeClr val="bg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SAÍDA</a:t>
            </a:r>
            <a:endParaRPr lang="pt-BR" sz="8000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Imagem\Abstrato\ao.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8" y="0"/>
            <a:ext cx="8265076" cy="515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25606" y="33950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Ultra Bold" panose="020B0A02020104020203" pitchFamily="34" charset="0"/>
              </a:rPr>
              <a:t>OFERTÓRIO</a:t>
            </a:r>
          </a:p>
        </p:txBody>
      </p:sp>
    </p:spTree>
    <p:extLst>
      <p:ext uri="{BB962C8B-B14F-4D97-AF65-F5344CB8AC3E}">
        <p14:creationId xmlns:p14="http://schemas.microsoft.com/office/powerpoint/2010/main" val="39940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9926" y="12347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– TEMPO DE COLHEITA É TEMPO DE ABUNDÂNCIA. </a:t>
            </a:r>
          </a:p>
          <a:p>
            <a:pPr algn="ctr"/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BRANCO - SOMOS GRATOS PELA NATUREZA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VERMELHO </a:t>
            </a:r>
            <a:r>
              <a:rPr lang="pt-BR" sz="2800" dirty="0">
                <a:solidFill>
                  <a:srgbClr val="C00000"/>
                </a:solidFill>
                <a:latin typeface="Impact" panose="020B0806030902050204" pitchFamily="34" charset="0"/>
              </a:rPr>
              <a:t>– SOMOS GRATOS PELA DIVERSIDADE</a:t>
            </a:r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.</a:t>
            </a:r>
            <a:endParaRPr lang="pt-BR" sz="2800" dirty="0" smtClean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- SOMOS GRATOS PELOS DONS E TALENTOS.</a:t>
            </a:r>
            <a:endParaRPr lang="pt-BR" sz="2800" dirty="0"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</a:t>
            </a:r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- SOMOS GRATOS PELO TRABALHO. </a:t>
            </a:r>
            <a:endParaRPr lang="pt-BR" sz="2800" dirty="0" smtClean="0">
              <a:solidFill>
                <a:schemeClr val="accent3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BRANCO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– SOMOS GRATOS PELA CRIATIVIDADE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VERMELHO </a:t>
            </a:r>
            <a:r>
              <a:rPr lang="pt-BR" sz="2800" dirty="0">
                <a:solidFill>
                  <a:srgbClr val="C00000"/>
                </a:solidFill>
                <a:latin typeface="Impact" panose="020B0806030902050204" pitchFamily="34" charset="0"/>
              </a:rPr>
              <a:t>- SOMOS GRATOS PELAS DÁDIVAS DE DEUS.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- SOMOS GRATOS PELA VIDA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-  SOMOS GRATOS PELO PODER DO TESTEMUNHO</a:t>
            </a:r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.</a:t>
            </a:r>
          </a:p>
          <a:p>
            <a:pPr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BRANCO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- É MOMENTO DE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COMEMORAÇÃO E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GRATIDÃO.</a:t>
            </a:r>
          </a:p>
          <a:p>
            <a:pPr algn="ctr"/>
            <a:r>
              <a:rPr lang="pt-BR" sz="2800" dirty="0">
                <a:solidFill>
                  <a:srgbClr val="C00000"/>
                </a:solidFill>
                <a:latin typeface="Impact" panose="020B0806030902050204" pitchFamily="34" charset="0"/>
              </a:rPr>
              <a:t>VERMELHO – ENTÃO, ESTENDEMOS O CONVITE À OFERTA</a:t>
            </a:r>
            <a:r>
              <a:rPr lang="pt-BR" sz="2800" dirty="0" smtClean="0">
                <a:solidFill>
                  <a:srgbClr val="C00000"/>
                </a:solidFill>
                <a:latin typeface="Impact" panose="020B0806030902050204" pitchFamily="34" charset="0"/>
              </a:rPr>
              <a:t>...</a:t>
            </a:r>
            <a:endParaRPr lang="pt-BR" sz="280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2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39502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AMARELO - As ofertas de 2017 foram destinadas à...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Associação Caminhar Juntos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de Piçarras/SC, R$ 21 mil;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Centro para Idosos Fragilizados em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Pereira Barreto/SP, também R$21 mil;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Projeto Vivendo com Arte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em Botucatu/SP,  R$ 10,5 mil &amp;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Discipulado Bíblico com Famílias </a:t>
            </a:r>
          </a:p>
          <a:p>
            <a:pPr algn="ctr"/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Impact" panose="020B0806030902050204" pitchFamily="34" charset="0"/>
              </a:rPr>
              <a:t>em Itaboraí/RJ, outros R$ 10,5 mil.</a:t>
            </a:r>
            <a:endParaRPr lang="pt-BR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54" y="123478"/>
            <a:ext cx="9144000" cy="483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BRANCO - As ofertas  deste ano contemplarão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as seguintes instituições: 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Associação </a:t>
            </a:r>
            <a:r>
              <a:rPr lang="pt-BR" sz="32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Pella</a:t>
            </a: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 Bethânia em Taquari/RS,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onde são atendidos 170 pessoas com deficiência;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Movimento de Ajuda Ecumênica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em Campo Verde/MT, que oferece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15 cursos de artesanato ao povo carente;</a:t>
            </a:r>
          </a:p>
          <a:p>
            <a:pPr marL="457200" indent="-457200" algn="ctr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sz="3200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Impact" panose="020B0806030902050204" pitchFamily="34" charset="0"/>
                <a:ea typeface="Calibri"/>
                <a:cs typeface="Times New Roman"/>
              </a:rPr>
              <a:t>Escola para a Vida em Ariquemes/RO, que oferece auxílio educacional para crianças e adolescentes.</a:t>
            </a:r>
          </a:p>
        </p:txBody>
      </p:sp>
    </p:spTree>
    <p:extLst>
      <p:ext uri="{BB962C8B-B14F-4D97-AF65-F5344CB8AC3E}">
        <p14:creationId xmlns:p14="http://schemas.microsoft.com/office/powerpoint/2010/main" val="23800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Euclecio\Downloads\Ofer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6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4066282"/>
            <a:ext cx="9148805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- Enquanto recolhemos as ofertas, </a:t>
            </a:r>
          </a:p>
          <a:p>
            <a:pPr algn="ctr"/>
            <a:r>
              <a:rPr lang="pt-BR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cantamos “Grandioso és Tu”.</a:t>
            </a:r>
          </a:p>
        </p:txBody>
      </p:sp>
    </p:spTree>
    <p:extLst>
      <p:ext uri="{BB962C8B-B14F-4D97-AF65-F5344CB8AC3E}">
        <p14:creationId xmlns:p14="http://schemas.microsoft.com/office/powerpoint/2010/main" val="279846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254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78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Senhor, meu Deus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, quando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eu, maravilhado,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contemplo a tua imensa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criação.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A terra, 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mar e o céu todo estrelado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me vêm falar da tua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perfeição.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b="0" dirty="0">
              <a:solidFill>
                <a:srgbClr val="FFFF00"/>
              </a:solidFill>
              <a:effectLst/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9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E,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quando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penso,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quanto Deus me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ama.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Que,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em meu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lugar,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na cruz Jesus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sofreu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A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gratidão meu coração inflama,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pois foi por mim que ele padeceu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.</a:t>
            </a: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195486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Tua palavra veio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revelar-me...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O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eterno alvo que devo alcançar.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Com tantas bênçãos vens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presentear-me.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 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Eternamente hei de te louvar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!</a:t>
            </a:r>
          </a:p>
          <a:p>
            <a:pPr algn="r"/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Então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T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Então minh’alma canta a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Ti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, Senhor:</a:t>
            </a:r>
            <a:b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 Grandioso </a:t>
            </a:r>
            <a:r>
              <a:rPr lang="pt-BR" sz="3600" dirty="0">
                <a:solidFill>
                  <a:srgbClr val="FFFF00"/>
                </a:solidFill>
                <a:latin typeface="Impact" panose="020B0806030902050204" pitchFamily="34" charset="0"/>
              </a:rPr>
              <a:t>és </a:t>
            </a:r>
            <a:r>
              <a:rPr lang="pt-BR" sz="36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Tu!</a:t>
            </a:r>
            <a:endParaRPr lang="pt-BR" sz="36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5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Euclecio\Desktop\DMO2016\Arrib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2973313" cy="297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6518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accent3">
                    <a:lumMod val="75000"/>
                  </a:schemeClr>
                </a:solidFill>
                <a:latin typeface="Impact" panose="020B0806030902050204" pitchFamily="34" charset="0"/>
              </a:rPr>
              <a:t>VERDE – CONVIDO TODOS PARA, EM PÉ, TERMOS UM MOMENTO DE INTERCESSÃO DE MÃOS DADAS.</a:t>
            </a:r>
            <a:endParaRPr lang="pt-BR" sz="3600" dirty="0">
              <a:solidFill>
                <a:schemeClr val="accent3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Gifs\Música\Instrumento\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723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705368" y="3820061"/>
            <a:ext cx="4471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HPD 423</a:t>
            </a:r>
            <a:endParaRPr lang="pt-BR" sz="8000" dirty="0">
              <a:ln>
                <a:solidFill>
                  <a:srgbClr val="FFFF00"/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 ORARMOS, SENHOR,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ENCHER-NOS COM TEU AMOR,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UM MUNDO AGITADO ESQUECER,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CADA DIA TUA VIDA VIVER.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 VEM,POIS, TRANSFORMAR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REFRIGÉRIO P'RA ALMA NOS DAR.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AGORA, COM OUTROS IRMÃOS,</a:t>
            </a:r>
            <a:b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 UNIMOS AQUI EM ORAÇÃO.</a:t>
            </a:r>
            <a:endParaRPr lang="pt-BR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67494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SOMOS DIFERENTES. SOMOS ESPECIAIS. </a:t>
            </a: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AMADOS POR TI, Ó PAI.</a:t>
            </a:r>
          </a:p>
          <a:p>
            <a:pPr algn="ctr"/>
            <a:r>
              <a:rPr lang="pt-B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TEUS INSTRUMENTOS NESTE BELO MUNDO.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– HÁ TANTOS DESAFIOS. 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EXISTEM TANTAS NECESSIDADES.</a:t>
            </a:r>
          </a:p>
          <a:p>
            <a:pPr algn="ctr"/>
            <a:r>
              <a:rPr lang="pt-BR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QUEREMOS NOS UNIR, COMO ESTAMOS AGORA.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- QUEREMOS LUTAR POR UM BEM MAIOR,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É O TEU REINO. QUEREMOS TE AMAR E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 DE TODO O NOSSO CORAÇÃO.</a:t>
            </a:r>
          </a:p>
        </p:txBody>
      </p:sp>
    </p:spTree>
    <p:extLst>
      <p:ext uri="{BB962C8B-B14F-4D97-AF65-F5344CB8AC3E}">
        <p14:creationId xmlns:p14="http://schemas.microsoft.com/office/powerpoint/2010/main" val="9755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72" y="195486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COLOCAMOS NO TEU ALTAR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VIDA, NOSSA 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FÉ, NOSSA </a:t>
            </a:r>
            <a:r>
              <a:rPr lang="pt-BR" sz="3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CRIATIVIDADE, NOSSO TRABALHO</a:t>
            </a:r>
            <a:r>
              <a:rPr lang="pt-BR" sz="3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...</a:t>
            </a: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COLOCAMOS NO TEU ALTAR NOS RECURSOS,</a:t>
            </a:r>
          </a:p>
          <a:p>
            <a:pPr lvl="0" algn="ctr"/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TAMBÉM REPRESENTAM </a:t>
            </a:r>
            <a:endParaRPr lang="pt-BR" sz="3000" dirty="0" smtClean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COMPROMISSO COM O TEU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EVANGELHO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</a:p>
          <a:p>
            <a:pPr lvl="0" algn="ctr"/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</a:t>
            </a:r>
            <a:r>
              <a:rPr lang="pt-BR" sz="3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ASSIM TAMBÉM DEPOSITAMOS DIANTE DE TI, </a:t>
            </a:r>
            <a:endParaRPr lang="pt-BR" sz="3000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O </a:t>
            </a:r>
            <a:r>
              <a:rPr lang="pt-BR" sz="3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NOSSO </a:t>
            </a:r>
            <a:r>
              <a:rPr lang="pt-BR" sz="3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FUTURO E CUIDADO QUE JÁ PRECISAMOS EXERCER COM A TUA CRIAÇÃO.</a:t>
            </a:r>
            <a:endParaRPr lang="pt-BR" sz="3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E, QUEREMOS SAIR DAQUI </a:t>
            </a:r>
            <a:endParaRPr lang="pt-BR" sz="3000" dirty="0" smtClean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 </a:t>
            </a:r>
            <a:r>
              <a:rPr lang="pt-BR" sz="30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TUA </a:t>
            </a:r>
            <a:r>
              <a:rPr lang="pt-BR" sz="3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BÊNÇÃO PARA TAL TAREFA...</a:t>
            </a:r>
            <a:endParaRPr lang="pt-BR" sz="30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8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5" y="411510"/>
            <a:ext cx="9144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PASTOR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CAMINHO SEJA BRANDO AOS TEUS PÉS.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VENTO SOPRE LEVE EM TEUS OMBROS.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SOL BRILHE CÁLIDO SOBRE TUA FACE.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AS CHUVAS CAIAM SERENAS EM TEUS CAMPOS.</a:t>
            </a:r>
          </a:p>
          <a:p>
            <a:pPr algn="ctr"/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ATÉ QUE NOS ENCONTREMOS DE NOVO,</a:t>
            </a:r>
            <a:b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DEUS TE GUARDE NA PALMA DE SUA MÃO.</a:t>
            </a:r>
          </a:p>
          <a:p>
            <a:pPr algn="ctr"/>
            <a:r>
              <a:rPr lang="pt-BR" sz="3200" b="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AMÉM!</a:t>
            </a:r>
            <a:endParaRPr lang="pt-BR" sz="32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Downloads\Ce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6"/>
            <a:ext cx="82809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7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772" y="195486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</a:t>
            </a: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AOS OLHOS DE DEUS SOMOS SOMENTE UMA IGREJA,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É O CORPO DE CRISTO.</a:t>
            </a: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AMARELO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TODAVIA, SOMOS DIFERENTES, EM DIVERSAS DENOMINAÇÕES ESPALHADOS PELO MUNDO.</a:t>
            </a:r>
            <a:endParaRPr lang="pt-BR" sz="28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VERDE </a:t>
            </a:r>
            <a:r>
              <a:rPr lang="pt-BR"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ASSIM TAMBÉM </a:t>
            </a:r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CESTA DE FRUTOS SOBRE A MESA </a:t>
            </a:r>
          </a:p>
          <a:p>
            <a:pPr lvl="0" algn="ctr"/>
            <a:r>
              <a:rPr lang="pt-BR" sz="2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 ALTAR APONTA À DIVERSIDADE DA CRIAÇÃO.</a:t>
            </a:r>
            <a:endParaRPr lang="pt-BR" sz="28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BRANCO </a:t>
            </a:r>
            <a:r>
              <a:rPr lang="pt-BR" sz="28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– </a:t>
            </a:r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SOMOS DESAFIADOS A ALIMENTAR NOSSA FÉ </a:t>
            </a:r>
          </a:p>
          <a:p>
            <a:pPr lvl="0" algn="ctr"/>
            <a:r>
              <a:rPr lang="pt-BR" sz="2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COMUNHÃO COM A IGREJA.</a:t>
            </a:r>
          </a:p>
          <a:p>
            <a:pPr algn="ctr"/>
            <a:r>
              <a:rPr lang="pt-BR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VERMELHO – </a:t>
            </a:r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TENHA A LIBERDADE DE ESCOLHER UMA FRUTA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TI NA LEMBRANÇA DA DIVERSIDADE </a:t>
            </a:r>
          </a:p>
          <a:p>
            <a:pPr algn="ctr"/>
            <a:r>
              <a:rPr lang="pt-BR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NECESSIDADE DE COMUNHÃO.</a:t>
            </a:r>
            <a:endParaRPr lang="pt-BR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9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Han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4572"/>
            <a:ext cx="8712968" cy="457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19239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POSLÚDIO</a:t>
            </a:r>
            <a:endParaRPr lang="pt-BR" sz="88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Euclécio\Downloads\BN0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7494"/>
            <a:ext cx="82089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03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Pictures\Geral\BomDoming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78" y="267494"/>
            <a:ext cx="844769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63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1583</Words>
  <Application>Microsoft Office PowerPoint</Application>
  <PresentationFormat>Apresentação na tela (16:9)</PresentationFormat>
  <Paragraphs>214</Paragraphs>
  <Slides>56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slides</vt:lpstr>
      </vt:variant>
      <vt:variant>
        <vt:i4>56</vt:i4>
      </vt:variant>
    </vt:vector>
  </HeadingPairs>
  <TitlesOfParts>
    <vt:vector size="61" baseType="lpstr">
      <vt:lpstr>Tema do Office</vt:lpstr>
      <vt:lpstr>1_Tema do Office</vt:lpstr>
      <vt:lpstr>2_Tema do Office</vt:lpstr>
      <vt:lpstr>3_Tema do Office</vt:lpstr>
      <vt:lpstr>4_Tema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Euclécio</cp:lastModifiedBy>
  <cp:revision>84</cp:revision>
  <dcterms:created xsi:type="dcterms:W3CDTF">2017-02-10T11:21:48Z</dcterms:created>
  <dcterms:modified xsi:type="dcterms:W3CDTF">2018-02-28T14:08:04Z</dcterms:modified>
</cp:coreProperties>
</file>