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165C70-B72E-4857-A06B-DF081DDD9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AA7F22-D936-4F0E-8917-145606F848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4E1A9A-8E9A-48EF-A40C-F1BE6D411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F8CCEB-51E7-4A59-95C1-CC87070BB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8F0C557-8C29-41C9-99EC-CD4B4764F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14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F88558-2594-40F0-A1F3-38ED322B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FC41D96-33A8-4F39-9AC8-E4B8BF625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3C7631-2B00-4849-A4F2-73C22AA0A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F2F303-B779-4C1E-A75A-C1286D02F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EC870A-E50A-4612-A643-0F349E714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181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276CDEA-D1B9-42CE-B507-243D98918F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A44FB91-6D40-430B-B76D-6AAAB236C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1F9DCA-51F8-4734-9062-5BE4E4DE7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8BAAA6-0217-442B-90E7-D6AFA130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2FE7E8-62C7-492E-894C-D647711D7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528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911DF2-E921-4B48-9BDF-14A05860D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8BA2A2-34B0-4747-A2F1-483AF774D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3A01B5-8308-46AE-9975-67841EF17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8905E2-E2E5-4571-B0A0-AA6147793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75A5CE-0C77-4AC5-B322-33B64A902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95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159ADA-6021-44F5-93C9-D575A88D3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EFC7A89-1924-4F80-A301-C0702A415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1AA35F-30BE-4275-8BDA-9163FD176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1A3DF0-2EE7-4A7E-9B22-2A8BDD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DA511C-F303-485E-8CBF-A6627CB9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007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11A4E5-B4E5-4B87-AD41-262CED752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499421-350D-427F-A442-D845E14374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C1658D-2BB7-451D-A84C-5619D2D87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9D62BF0-850A-45F9-8697-4D05E4C8D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8AAF2A-1C9E-4E9C-86FF-D923F0256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637B36A-08E3-412C-BFCD-C2CD85519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070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8DB0B4-FF43-4FE3-95D9-E4A654E51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2F99FE-2A7C-404F-9542-793DA4E17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34219A7-C92D-4792-85A6-A53CEEC38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23579AA-239C-4DD2-8AF7-8B0C3FA84B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09CC639-87B9-4227-B180-A87ADB4C3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B2B2770-52F2-4A29-91F6-71A55D6C0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7396B3B-4154-4A2C-A392-20E33CE51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2162B9A-8AFD-48E0-8437-D943BA14E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116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2D876F-5E25-4B9B-8BEC-4B998C597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81B21A2-E6F0-4ECF-9BE2-A6BC7CA8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42AF6D5-53B0-45CB-AF98-7E86D7918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8604641-7885-453B-BF17-D17CA9637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037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7EEB81D-55CB-4FB4-9B4F-50C0DF95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1FC1386-E799-4AA6-875F-A9A949962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2E52B98-9412-4CBE-AB47-CFA0A2493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8191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232A8-8679-4BD3-A81D-CEEC6AFB8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153982-8347-47C2-A1D2-947E11A01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12F3F1A-22F9-4C0B-B80C-5FFFC0336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0D40AE6-1952-4EB7-9677-4FC5EE92F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E32D307-A170-4EBF-902C-497D28E89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1425F8E-8D6F-4391-A7C5-5406A3E37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481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B1A0A7-8704-41CE-8FC6-927526406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95D2A3C-6EA1-42E8-B4F2-F168C749FF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9539832-5CD9-49D8-89C7-B19CFA971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DAEE7D5-A4EC-48B0-BBB2-A76E5B6F7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D5C6F76-5841-4497-AF6B-9A0A338A9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5FCCE7E-450C-48CD-B022-E4F07B32F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220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B452DDD-9565-47BE-9BDE-FE3C04C03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63DC42-CC88-4C74-A791-A5DA8AD76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C335733-6866-402D-8188-7FEC5548F7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DC5EB-BF3E-4C5B-A896-E907BF1E40FD}" type="datetimeFigureOut">
              <a:rPr lang="pt-BR" smtClean="0"/>
              <a:t>08/03/2018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AA2373-4201-4ADF-847E-27D8B7358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25383F5-7158-410B-B808-2D34B3B367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F0736-0155-4B18-A427-663FAD0E8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80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4"/>
          <p:cNvSpPr>
            <a:spLocks noChangeArrowheads="1"/>
          </p:cNvSpPr>
          <p:nvPr/>
        </p:nvSpPr>
        <p:spPr bwMode="auto">
          <a:xfrm>
            <a:off x="2095472" y="650853"/>
            <a:ext cx="8183562" cy="4851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499" tIns="32249" rIns="64499" bIns="32249" anchor="ctr">
            <a:spAutoFit/>
          </a:bodyPr>
          <a:lstStyle/>
          <a:p>
            <a:pPr algn="ctr" defTabSz="644525">
              <a:tabLst>
                <a:tab pos="190500" algn="l"/>
              </a:tabLst>
            </a:pPr>
            <a:r>
              <a:rPr lang="pt-BR" sz="3700" b="1" dirty="0"/>
              <a:t>483  – SE COM TUA BOCA CONFESSARES </a:t>
            </a:r>
            <a:endParaRPr lang="pt-BR" sz="3700" dirty="0"/>
          </a:p>
          <a:p>
            <a:pPr algn="ctr" defTabSz="644525">
              <a:tabLst>
                <a:tab pos="190500" algn="l"/>
              </a:tabLst>
            </a:pPr>
            <a:endParaRPr lang="pt-BR" sz="3700" dirty="0"/>
          </a:p>
          <a:p>
            <a:pPr algn="ctr" defTabSz="644525">
              <a:tabLst>
                <a:tab pos="190500" algn="l"/>
              </a:tabLst>
            </a:pPr>
            <a:endParaRPr lang="pt-BR" sz="3700" dirty="0"/>
          </a:p>
          <a:p>
            <a:pPr marL="742950" indent="-742950" defTabSz="644525">
              <a:buAutoNum type="arabicPeriod"/>
              <a:tabLst>
                <a:tab pos="190500" algn="l"/>
              </a:tabLst>
            </a:pPr>
            <a:r>
              <a:rPr lang="pt-BR" sz="4000" dirty="0"/>
              <a:t>Se com tua boca confessares</a:t>
            </a:r>
          </a:p>
          <a:p>
            <a:pPr marL="742950" indent="-17463" defTabSz="644525">
              <a:tabLst>
                <a:tab pos="190500" algn="l"/>
              </a:tabLst>
            </a:pPr>
            <a:r>
              <a:rPr lang="pt-BR" sz="4000" dirty="0"/>
              <a:t>ao Senhor Jesus.</a:t>
            </a:r>
            <a:br>
              <a:rPr lang="pt-BR" sz="4000" dirty="0"/>
            </a:br>
            <a:r>
              <a:rPr lang="pt-BR" sz="4000" dirty="0"/>
              <a:t>E, em teu coração, creres, </a:t>
            </a:r>
          </a:p>
          <a:p>
            <a:pPr marL="742950" indent="-17463" defTabSz="644525">
              <a:tabLst>
                <a:tab pos="190500" algn="l"/>
              </a:tabLst>
            </a:pPr>
            <a:r>
              <a:rPr lang="pt-BR" sz="4000" dirty="0"/>
              <a:t>sim, que Deus o ressuscitou</a:t>
            </a:r>
            <a:br>
              <a:rPr lang="pt-BR" sz="4000" dirty="0"/>
            </a:br>
            <a:r>
              <a:rPr lang="pt-BR" sz="4000" dirty="0"/>
              <a:t> das trevas para a luz.</a:t>
            </a:r>
          </a:p>
        </p:txBody>
      </p:sp>
    </p:spTree>
    <p:extLst>
      <p:ext uri="{BB962C8B-B14F-4D97-AF65-F5344CB8AC3E}">
        <p14:creationId xmlns:p14="http://schemas.microsoft.com/office/powerpoint/2010/main" val="212661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ChangeArrowheads="1"/>
          </p:cNvSpPr>
          <p:nvPr/>
        </p:nvSpPr>
        <p:spPr bwMode="auto">
          <a:xfrm>
            <a:off x="1524000" y="-155042"/>
            <a:ext cx="9144000" cy="62478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5" tIns="45718" rIns="91435" bIns="0" anchor="ctr">
            <a:spAutoFit/>
          </a:bodyPr>
          <a:lstStyle/>
          <a:p>
            <a:r>
              <a:rPr lang="pt-BR" sz="3000" dirty="0"/>
              <a:t>Estr.:</a:t>
            </a:r>
          </a:p>
          <a:p>
            <a:pPr marL="441325"/>
            <a:r>
              <a:rPr lang="pt-BR" sz="3700" dirty="0"/>
              <a:t>Então verás, verás, a mão de Deus,</a:t>
            </a:r>
            <a:br>
              <a:rPr lang="pt-BR" sz="3700" dirty="0"/>
            </a:br>
            <a:r>
              <a:rPr lang="pt-BR" sz="3700" dirty="0"/>
              <a:t>então terás, terás, a salvação.</a:t>
            </a:r>
            <a:br>
              <a:rPr lang="pt-BR" sz="3700" dirty="0"/>
            </a:br>
            <a:r>
              <a:rPr lang="pt-BR" sz="3700" dirty="0"/>
              <a:t>porque, com o coração se crê </a:t>
            </a:r>
          </a:p>
          <a:p>
            <a:pPr marL="441325"/>
            <a:r>
              <a:rPr lang="pt-BR" sz="3700" dirty="0"/>
              <a:t>para a justiça, e com a </a:t>
            </a:r>
            <a:br>
              <a:rPr lang="pt-BR" sz="3700" dirty="0"/>
            </a:br>
            <a:r>
              <a:rPr lang="pt-BR" sz="3700" dirty="0"/>
              <a:t>boca se confessa a salvação.</a:t>
            </a:r>
          </a:p>
          <a:p>
            <a:endParaRPr lang="pt-BR" sz="4000" dirty="0"/>
          </a:p>
          <a:p>
            <a:r>
              <a:rPr lang="pt-BR" sz="3700" dirty="0"/>
              <a:t>     2. Confessar Jesus não é brinquedo.</a:t>
            </a:r>
          </a:p>
          <a:p>
            <a:pPr indent="1071563"/>
            <a:r>
              <a:rPr lang="pt-BR" sz="3700" dirty="0"/>
              <a:t>Pode custar muito, meu irmão.</a:t>
            </a:r>
          </a:p>
          <a:p>
            <a:pPr indent="1071563"/>
            <a:r>
              <a:rPr lang="pt-BR" sz="3700" dirty="0"/>
              <a:t>Mas ele acaba com teu medo,</a:t>
            </a:r>
          </a:p>
          <a:p>
            <a:pPr indent="1071563"/>
            <a:r>
              <a:rPr lang="pt-BR" sz="3700" dirty="0"/>
              <a:t>dando o seu amor e o seu perdão.</a:t>
            </a:r>
          </a:p>
        </p:txBody>
      </p:sp>
    </p:spTree>
    <p:extLst>
      <p:ext uri="{BB962C8B-B14F-4D97-AF65-F5344CB8AC3E}">
        <p14:creationId xmlns:p14="http://schemas.microsoft.com/office/powerpoint/2010/main" val="2476880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ChangeArrowheads="1"/>
          </p:cNvSpPr>
          <p:nvPr/>
        </p:nvSpPr>
        <p:spPr bwMode="auto">
          <a:xfrm>
            <a:off x="1852576" y="194259"/>
            <a:ext cx="8815424" cy="63094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5" tIns="45718" rIns="91435" bIns="0" anchor="ctr">
            <a:spAutoFit/>
          </a:bodyPr>
          <a:lstStyle/>
          <a:p>
            <a:r>
              <a:rPr lang="pt-BR" sz="3000" dirty="0"/>
              <a:t>Estr.:</a:t>
            </a:r>
          </a:p>
          <a:p>
            <a:pPr marL="441325"/>
            <a:r>
              <a:rPr lang="pt-BR" sz="3700" dirty="0"/>
              <a:t>Então verás, verás, a mão de Deus,</a:t>
            </a:r>
            <a:br>
              <a:rPr lang="pt-BR" sz="3700" dirty="0"/>
            </a:br>
            <a:r>
              <a:rPr lang="pt-BR" sz="3700" dirty="0"/>
              <a:t>então terás, terás, a salvação.</a:t>
            </a:r>
            <a:br>
              <a:rPr lang="pt-BR" sz="3700" dirty="0"/>
            </a:br>
            <a:r>
              <a:rPr lang="pt-BR" sz="3700" dirty="0"/>
              <a:t>porque, com o coração se crê </a:t>
            </a:r>
          </a:p>
          <a:p>
            <a:pPr marL="441325"/>
            <a:r>
              <a:rPr lang="pt-BR" sz="3700" dirty="0"/>
              <a:t>para a justiça, e com a </a:t>
            </a:r>
            <a:br>
              <a:rPr lang="pt-BR" sz="3700" dirty="0"/>
            </a:br>
            <a:r>
              <a:rPr lang="pt-BR" sz="3700" dirty="0"/>
              <a:t>boca se confessa a salvação.</a:t>
            </a:r>
          </a:p>
          <a:p>
            <a:br>
              <a:rPr lang="pt-BR" sz="4000" dirty="0"/>
            </a:br>
            <a:r>
              <a:rPr lang="pt-BR" sz="3800" dirty="0"/>
              <a:t>        3. Nem seguro, nem economia</a:t>
            </a:r>
          </a:p>
          <a:p>
            <a:pPr marL="1528763"/>
            <a:r>
              <a:rPr lang="pt-BR" sz="3800" dirty="0"/>
              <a:t>podem o futuro garantir,</a:t>
            </a:r>
          </a:p>
          <a:p>
            <a:pPr marL="1528763"/>
            <a:r>
              <a:rPr lang="pt-BR" sz="3800" dirty="0"/>
              <a:t>mas, sim, a presença do bom Deus na ressurreição e no porvir.</a:t>
            </a:r>
          </a:p>
        </p:txBody>
      </p:sp>
    </p:spTree>
    <p:extLst>
      <p:ext uri="{BB962C8B-B14F-4D97-AF65-F5344CB8AC3E}">
        <p14:creationId xmlns:p14="http://schemas.microsoft.com/office/powerpoint/2010/main" val="19026949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Rolf Schünemann</dc:creator>
  <cp:lastModifiedBy>Rolf Schünemann</cp:lastModifiedBy>
  <cp:revision>1</cp:revision>
  <dcterms:created xsi:type="dcterms:W3CDTF">2018-03-08T11:56:29Z</dcterms:created>
  <dcterms:modified xsi:type="dcterms:W3CDTF">2018-03-08T11:57:41Z</dcterms:modified>
</cp:coreProperties>
</file>