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6"/>
  </p:notesMasterIdLst>
  <p:sldIdLst>
    <p:sldId id="618" r:id="rId2"/>
    <p:sldId id="619" r:id="rId3"/>
    <p:sldId id="620" r:id="rId4"/>
    <p:sldId id="650" r:id="rId5"/>
    <p:sldId id="679" r:id="rId6"/>
    <p:sldId id="683" r:id="rId7"/>
    <p:sldId id="684" r:id="rId8"/>
    <p:sldId id="652" r:id="rId9"/>
    <p:sldId id="685" r:id="rId10"/>
    <p:sldId id="686" r:id="rId11"/>
    <p:sldId id="687" r:id="rId12"/>
    <p:sldId id="688" r:id="rId13"/>
    <p:sldId id="653" r:id="rId14"/>
    <p:sldId id="654" r:id="rId15"/>
    <p:sldId id="655" r:id="rId16"/>
    <p:sldId id="656" r:id="rId17"/>
    <p:sldId id="689" r:id="rId18"/>
    <p:sldId id="658" r:id="rId19"/>
    <p:sldId id="659" r:id="rId20"/>
    <p:sldId id="660" r:id="rId21"/>
    <p:sldId id="661" r:id="rId22"/>
    <p:sldId id="690" r:id="rId23"/>
    <p:sldId id="691" r:id="rId24"/>
    <p:sldId id="692" r:id="rId25"/>
    <p:sldId id="693" r:id="rId26"/>
    <p:sldId id="694" r:id="rId27"/>
    <p:sldId id="695" r:id="rId28"/>
    <p:sldId id="663" r:id="rId29"/>
    <p:sldId id="696" r:id="rId30"/>
    <p:sldId id="664" r:id="rId31"/>
    <p:sldId id="698" r:id="rId32"/>
    <p:sldId id="666" r:id="rId33"/>
    <p:sldId id="682" r:id="rId34"/>
    <p:sldId id="667" r:id="rId35"/>
    <p:sldId id="699" r:id="rId36"/>
    <p:sldId id="714" r:id="rId37"/>
    <p:sldId id="668" r:id="rId38"/>
    <p:sldId id="700" r:id="rId39"/>
    <p:sldId id="701" r:id="rId40"/>
    <p:sldId id="702" r:id="rId41"/>
    <p:sldId id="703" r:id="rId42"/>
    <p:sldId id="704" r:id="rId43"/>
    <p:sldId id="706" r:id="rId44"/>
    <p:sldId id="707" r:id="rId45"/>
    <p:sldId id="708" r:id="rId46"/>
    <p:sldId id="709" r:id="rId47"/>
    <p:sldId id="710" r:id="rId48"/>
    <p:sldId id="711" r:id="rId49"/>
    <p:sldId id="712" r:id="rId50"/>
    <p:sldId id="713" r:id="rId51"/>
    <p:sldId id="670" r:id="rId52"/>
    <p:sldId id="715" r:id="rId53"/>
    <p:sldId id="671" r:id="rId54"/>
    <p:sldId id="716" r:id="rId55"/>
    <p:sldId id="717" r:id="rId56"/>
    <p:sldId id="672" r:id="rId57"/>
    <p:sldId id="718" r:id="rId58"/>
    <p:sldId id="719" r:id="rId59"/>
    <p:sldId id="720" r:id="rId60"/>
    <p:sldId id="721" r:id="rId61"/>
    <p:sldId id="722" r:id="rId62"/>
    <p:sldId id="723" r:id="rId63"/>
    <p:sldId id="724" r:id="rId64"/>
    <p:sldId id="725" r:id="rId65"/>
    <p:sldId id="726" r:id="rId66"/>
    <p:sldId id="674" r:id="rId67"/>
    <p:sldId id="727" r:id="rId68"/>
    <p:sldId id="728" r:id="rId69"/>
    <p:sldId id="729" r:id="rId70"/>
    <p:sldId id="676" r:id="rId71"/>
    <p:sldId id="649" r:id="rId72"/>
    <p:sldId id="588" r:id="rId73"/>
    <p:sldId id="705" r:id="rId74"/>
    <p:sldId id="730" r:id="rId7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00" autoAdjust="0"/>
    <p:restoredTop sz="94660"/>
  </p:normalViewPr>
  <p:slideViewPr>
    <p:cSldViewPr>
      <p:cViewPr varScale="1">
        <p:scale>
          <a:sx n="68" d="100"/>
          <a:sy n="68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7071A-97CC-4A9F-800A-6137522C3566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F6351-2AB1-4DA3-BD71-06334CD827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F6351-2AB1-4DA3-BD71-06334CD82797}" type="slidenum">
              <a:rPr lang="pt-BR" smtClean="0"/>
              <a:pPr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54242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3F6351-2AB1-4DA3-BD71-06334CD82797}" type="slidenum">
              <a:rPr lang="pt-BR" smtClean="0"/>
              <a:pPr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5917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tângul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tângul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tângul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56" name="Retângul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tângul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tângul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tângul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orma liv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orma liv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orma liv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orma liv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orma liv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orma liv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orma liv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orma liv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orma liv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orma liv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orma liv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orma liv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orma liv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tângul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tângul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tângul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tângul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tângul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tângul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Conector reto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ector reto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grpSp>
        <p:nvGrpSpPr>
          <p:cNvPr id="14" name="Grupo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ector reto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ector reto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tângul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tângul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tângul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A50E864-799D-4A4D-9A12-6ED27BD780D0}" type="datetimeFigureOut">
              <a:rPr lang="pt-BR" smtClean="0"/>
              <a:pPr/>
              <a:t>02/03/2018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B7EB05F-BC15-4CA4-A8D3-7BEDA2DCC9F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6522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139508" cy="686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3123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6522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314" name="Picture 2" descr="C:\Users\paul.beyer\Desktop\DMO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0322" y="188640"/>
            <a:ext cx="1416405" cy="79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paul.beyer\Desktop\DMO\suriname-political-map-with-capital-paramaribo-national-borders-most-E6H2G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56"/>
          <a:stretch/>
        </p:blipFill>
        <p:spPr bwMode="auto">
          <a:xfrm>
            <a:off x="5234732" y="3455192"/>
            <a:ext cx="3181995" cy="325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paul.beyer\Desktop\DMO\ns-are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147" y="3442691"/>
            <a:ext cx="4228929" cy="325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48991" y="116632"/>
            <a:ext cx="4977350" cy="86409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None/>
            </a:pPr>
            <a:r>
              <a:rPr lang="pt-BR" sz="4000" dirty="0" smtClean="0">
                <a:solidFill>
                  <a:srgbClr val="FF0000"/>
                </a:solidFill>
              </a:rPr>
              <a:t>S</a:t>
            </a:r>
            <a:r>
              <a:rPr lang="pt-BR" sz="4000" dirty="0" smtClean="0">
                <a:solidFill>
                  <a:srgbClr val="00B050"/>
                </a:solidFill>
              </a:rPr>
              <a:t>U</a:t>
            </a:r>
            <a:r>
              <a:rPr lang="pt-BR" sz="4000" dirty="0" smtClean="0">
                <a:solidFill>
                  <a:srgbClr val="FF0000"/>
                </a:solidFill>
              </a:rPr>
              <a:t>R</a:t>
            </a:r>
            <a:r>
              <a:rPr lang="pt-BR" sz="4000" dirty="0" smtClean="0">
                <a:solidFill>
                  <a:srgbClr val="00B050"/>
                </a:solidFill>
              </a:rPr>
              <a:t>I</a:t>
            </a:r>
            <a:r>
              <a:rPr lang="pt-BR" sz="4000" dirty="0" smtClean="0">
                <a:solidFill>
                  <a:srgbClr val="FF0000"/>
                </a:solidFill>
              </a:rPr>
              <a:t>N</a:t>
            </a:r>
            <a:r>
              <a:rPr lang="pt-BR" sz="4000" dirty="0" smtClean="0">
                <a:solidFill>
                  <a:srgbClr val="00B050"/>
                </a:solidFill>
              </a:rPr>
              <a:t>A</a:t>
            </a:r>
            <a:r>
              <a:rPr lang="pt-BR" sz="4000" dirty="0" smtClean="0">
                <a:solidFill>
                  <a:srgbClr val="FF0000"/>
                </a:solidFill>
              </a:rPr>
              <a:t>M</a:t>
            </a:r>
            <a:r>
              <a:rPr lang="pt-BR" sz="4000" dirty="0" smtClean="0">
                <a:solidFill>
                  <a:srgbClr val="00B050"/>
                </a:solidFill>
              </a:rPr>
              <a:t>E</a:t>
            </a:r>
            <a:r>
              <a:rPr lang="pt-BR" sz="4000" b="0" dirty="0" smtClean="0">
                <a:solidFill>
                  <a:srgbClr val="FF0000"/>
                </a:solidFill>
              </a:rPr>
              <a:t/>
            </a:r>
            <a:br>
              <a:rPr lang="pt-BR" sz="4000" b="0" dirty="0" smtClean="0">
                <a:solidFill>
                  <a:srgbClr val="FF0000"/>
                </a:solidFill>
              </a:rPr>
            </a:br>
            <a:endParaRPr lang="pt-BR" sz="4000" b="0" dirty="0">
              <a:solidFill>
                <a:srgbClr val="FF0000"/>
              </a:solidFill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78771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917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6522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2" descr="C:\Users\paul.beyer\Desktop\DMO\IMAGEM_DMO201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223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4481"/>
            <a:ext cx="4897369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5696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188640"/>
            <a:ext cx="9144000" cy="5904185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Agradecemos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Deus pelo belo país do Suriname - um país com uma incrível flora e fauna, onde pessoas de diferentes etnias podem viver em paz umas com as outras.</a:t>
            </a:r>
          </a:p>
          <a:p>
            <a:pPr marL="45720" indent="0">
              <a:buNone/>
            </a:pP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Agradecemos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Deus pela liberdade de praticar nossa fé e pela oportunidade de adorar lado a lado; o que é representado pela Mesquita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Keizerstraat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localizada ao lado da Sinagoga Neve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Shalom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em Paramaribo, a capital do Suriname.</a:t>
            </a:r>
          </a:p>
          <a:p>
            <a:pPr marL="45720" indent="0">
              <a:buNone/>
            </a:pP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Toda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Criação de Deus é muito boa! Na língua ‘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Sranan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’ se diz – 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heri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grontapu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Gado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meki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bun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doro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dóro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 a Criação de Deus é muito boa!</a:t>
            </a:r>
          </a:p>
          <a:p>
            <a:pPr marL="45720" indent="0">
              <a:buNone/>
            </a:pPr>
            <a:r>
              <a:rPr lang="pt-BR" sz="800" dirty="0"/>
              <a:t> </a:t>
            </a:r>
          </a:p>
          <a:p>
            <a:pPr marL="45720" indent="0">
              <a:buNone/>
            </a:pPr>
            <a:r>
              <a:rPr lang="pt-BR" sz="1400" dirty="0" smtClean="0"/>
              <a:t>-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xmlns="" val="40444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7429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Nós, as mulheres do Suriname do Dia Mundial de Oração convidamos todos os presentes para esta celebração. Começamos a organizar os cultos como um grupo ecumênico em 1953. Algumas de nossas líderes eram esposas de pastores da Igreja Reformada. A primeira celebração foi realizada no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Grote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Stadskerk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uma Igreja da Morávia. Nós damos graças pelo testemunho das irmãs fundadoras.</a:t>
            </a:r>
          </a:p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Hoje nós viemos com os nossos dons representando o país do Suriname, a diversidade cultural e étnica de seu povo, e a natureza que Deus pôs em nossas mãos para cuidar.</a:t>
            </a:r>
          </a:p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Toda a Criação de Deus é muito boa!</a:t>
            </a:r>
          </a:p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>
              <a:buNone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- Nós convidamos a todos a cantar conosco e a dar uns aos outros um abraço de boas-vindas.</a:t>
            </a:r>
          </a:p>
        </p:txBody>
      </p:sp>
    </p:spTree>
    <p:extLst>
      <p:ext uri="{BB962C8B-B14F-4D97-AF65-F5344CB8AC3E}">
        <p14:creationId xmlns:p14="http://schemas.microsoft.com/office/powerpoint/2010/main" xmlns="" val="101843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8229600" cy="6019800"/>
          </a:xfrm>
        </p:spPr>
        <p:txBody>
          <a:bodyPr/>
          <a:lstStyle/>
          <a:p>
            <a:pPr>
              <a:buFontTx/>
              <a:buNone/>
            </a:pPr>
            <a:r>
              <a:rPr lang="pt-BR" sz="1050" b="1" dirty="0">
                <a:effectLst/>
              </a:rPr>
              <a:t>            </a:t>
            </a:r>
            <a:endParaRPr lang="pt-BR" sz="1050" b="1" dirty="0">
              <a:effectLst/>
              <a:latin typeface="Arial" charset="0"/>
            </a:endParaRPr>
          </a:p>
        </p:txBody>
      </p:sp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323528" y="0"/>
            <a:ext cx="8640959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pt-BR" sz="800" b="1" u="sng" dirty="0" smtClean="0"/>
          </a:p>
          <a:p>
            <a:pPr algn="ctr"/>
            <a:r>
              <a:rPr lang="pt-BR" sz="5400" b="1" u="sng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337 - </a:t>
            </a:r>
            <a:r>
              <a:rPr lang="pt-BR" sz="5400" b="1" u="sng" dirty="0" smtClean="0">
                <a:solidFill>
                  <a:srgbClr val="FFC000"/>
                </a:solidFill>
              </a:rPr>
              <a:t>REUNIDOS  AQUI</a:t>
            </a:r>
            <a:endParaRPr lang="pt-BR" sz="5400" b="1" u="sng" dirty="0">
              <a:solidFill>
                <a:srgbClr val="FFC000"/>
              </a:solidFill>
            </a:endParaRPr>
          </a:p>
          <a:p>
            <a:endParaRPr lang="pt-BR" sz="1000" b="1" u="sng" dirty="0" smtClean="0"/>
          </a:p>
          <a:p>
            <a:endParaRPr lang="pt-BR" sz="1000" b="1" u="sng" dirty="0"/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Reunidos 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aqui, 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só pra louvar ao Senhor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novamente aqui, em união.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Algo novo há de acontecer,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algo bom Deus tem pra nós.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Reunidos 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aqui, 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só pra louvar ao Senhor.</a:t>
            </a:r>
          </a:p>
          <a:p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xmlns="" val="116937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8229600" cy="6019800"/>
          </a:xfrm>
        </p:spPr>
        <p:txBody>
          <a:bodyPr/>
          <a:lstStyle/>
          <a:p>
            <a:pPr>
              <a:buFontTx/>
              <a:buNone/>
            </a:pPr>
            <a:r>
              <a:rPr lang="pt-BR" sz="1050" b="1" dirty="0">
                <a:effectLst/>
              </a:rPr>
              <a:t>            </a:t>
            </a:r>
            <a:endParaRPr lang="pt-BR" sz="1050" b="1" dirty="0">
              <a:effectLst/>
              <a:latin typeface="Arial" charset="0"/>
            </a:endParaRPr>
          </a:p>
        </p:txBody>
      </p:sp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323528" y="0"/>
            <a:ext cx="8640959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pt-BR" sz="800" b="1" u="sng" dirty="0" smtClean="0"/>
          </a:p>
          <a:p>
            <a:endParaRPr lang="pt-BR" sz="1000" b="1" u="sng" dirty="0" smtClean="0"/>
          </a:p>
          <a:p>
            <a:endParaRPr lang="pt-BR" sz="1000" b="1" u="sng" dirty="0"/>
          </a:p>
          <a:p>
            <a:r>
              <a:rPr lang="pt-BR" sz="4400" b="1" dirty="0" smtClean="0">
                <a:latin typeface="Arial" pitchFamily="34" charset="0"/>
                <a:cs typeface="Arial" pitchFamily="34" charset="0"/>
              </a:rPr>
              <a:t>Reunidas aqui, 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só pra louvar ao Senhor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novamente aqui, em união.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Algo novo há de acontecer,</a:t>
            </a: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algo bom Deus tem pra nós.</a:t>
            </a:r>
          </a:p>
          <a:p>
            <a:r>
              <a:rPr lang="pt-BR" sz="4400" b="1" dirty="0" smtClean="0">
                <a:latin typeface="Arial" pitchFamily="34" charset="0"/>
                <a:cs typeface="Arial" pitchFamily="34" charset="0"/>
              </a:rPr>
              <a:t>Reunidas aqui, 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  <a:p>
            <a:r>
              <a:rPr lang="pt-BR" sz="4400" b="1" dirty="0">
                <a:latin typeface="Arial" pitchFamily="34" charset="0"/>
                <a:cs typeface="Arial" pitchFamily="34" charset="0"/>
              </a:rPr>
              <a:t>só pra louvar ao Senhor.</a:t>
            </a:r>
          </a:p>
          <a:p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xmlns="" val="2914045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8676456" cy="6858000"/>
          </a:xfrm>
        </p:spPr>
        <p:txBody>
          <a:bodyPr>
            <a:noAutofit/>
          </a:bodyPr>
          <a:lstStyle/>
          <a:p>
            <a:pPr marL="768096" lvl="2" indent="0" algn="ctr">
              <a:buNone/>
            </a:pP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Senhor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nós te invocamos </a:t>
            </a: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no nosso meio. </a:t>
            </a: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Abençoa todas as pessoas 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estão orando conosco em cada </a:t>
            </a: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canto! desse 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mundo.</a:t>
            </a:r>
          </a:p>
        </p:txBody>
      </p:sp>
      <p:pic>
        <p:nvPicPr>
          <p:cNvPr id="6" name="Picture 2" descr="C:\Users\Beta\Pictures\CRIANÇAS\11406937_906253929417565_159540050270083619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4104"/>
            <a:ext cx="6961159" cy="4583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923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0" y="92333"/>
            <a:ext cx="9144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481 – PRESERVAÇÃO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742950" marR="0" lvl="0" indent="-7429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Caminhando na areia, </a:t>
            </a:r>
          </a:p>
          <a:p>
            <a:pPr marL="742950" marR="0" lvl="0" indent="-7429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vejo as mãos do Criador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e percebo o carinho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 poder do seu amor.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7283" name="Picture 3" descr="C:\Users\Beta\Pictures\CELEBRAR NOVAS\10372065_751517084915589_666184727522655178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861048"/>
            <a:ext cx="8280920" cy="2996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7066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0" y="0"/>
            <a:ext cx="9144000" cy="2871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Ele fez a terra e os mares,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 e lua fez brilhar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a revela tão bonita,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para os bichos saciar.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6" name="Picture 2" descr="C:\Users\Beta\Pictures\CELEBRAR NOVAS\11900046_10153307030908423_813035008580558270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945"/>
            <a:ext cx="9324528" cy="3933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30731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0" y="52214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Ser humano sem consciência se acomoda sem lutar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Vai deixando, aos pouquinhos, sua vida acabar.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9330" name="Picture 2" descr="C:\Users\Beta\Pictures\CELEBRAR NOVAS\13600305_1115673468525556_140589166175019059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852936"/>
            <a:ext cx="6480720" cy="4005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2794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0" y="44245"/>
            <a:ext cx="9144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Vamos nós com consciência preservar a criação.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Não deixando o egoísmo dominar nossa razão.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0354" name="Picture 2" descr="C:\Users\Beta\Pictures\CELEBRAR NOVAS\imagenes_CAMPANILLA_f5d5c50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852936"/>
            <a:ext cx="7992888" cy="4005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25433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1" y="476250"/>
            <a:ext cx="4283968" cy="561657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agora apresentar as mulheres do Suriname.</a:t>
            </a:r>
          </a:p>
          <a:p>
            <a:pPr marL="45720" indent="0">
              <a:buNone/>
            </a:pPr>
            <a:endParaRPr lang="pt-BR" sz="1600" b="1" dirty="0" smtClean="0"/>
          </a:p>
          <a:p>
            <a:pPr marL="331470" indent="-285750">
              <a:buFontTx/>
              <a:buChar char="-"/>
            </a:pPr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Alima</a:t>
            </a:r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Eu pertenço à tribo </a:t>
            </a:r>
            <a:r>
              <a:rPr lang="pt-B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Arawak</a:t>
            </a:r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indent="0">
              <a:buNone/>
            </a:pPr>
            <a:r>
              <a:rPr lang="pt-BR" sz="1600" dirty="0" smtClean="0"/>
              <a:t> </a:t>
            </a:r>
            <a:endParaRPr lang="pt-BR" sz="1600" dirty="0"/>
          </a:p>
        </p:txBody>
      </p:sp>
      <p:pic>
        <p:nvPicPr>
          <p:cNvPr id="8" name="Picture 6" descr="C:\Users\paul.beyer\Desktop\DMO\caifesta-xi-suriname-indigenous-people-at-fort-zeelandia-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70" y="3573016"/>
            <a:ext cx="5251474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C:\Users\paul.beyer\Desktop\DMO\Suriname-Independenc-Da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47"/>
          <a:stretch/>
        </p:blipFill>
        <p:spPr bwMode="auto">
          <a:xfrm>
            <a:off x="4283970" y="0"/>
            <a:ext cx="5251474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613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4860032" y="476250"/>
            <a:ext cx="4283968" cy="561657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6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36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Muyinga</a:t>
            </a:r>
            <a:r>
              <a:rPr lang="pt-BR" sz="36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sou também de </a:t>
            </a:r>
            <a:r>
              <a:rPr lang="pt-BR" sz="36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Sipaliwini</a:t>
            </a: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3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1470" indent="-285750">
              <a:buFontTx/>
              <a:buChar char="-"/>
            </a:pPr>
            <a:endParaRPr lang="pt-BR" sz="3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>
              <a:buNone/>
            </a:pPr>
            <a:r>
              <a:rPr lang="pt-BR" sz="3600" b="1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Deus, nós te agradecemos e te louvamos</a:t>
            </a: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:\Users\paul.beyer\Desktop\DMO\6166427130_099ae77dc4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5" y="3483554"/>
            <a:ext cx="5052675" cy="337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ul.beyer\Desktop\DMO\4902a21d84623ae3698bf483266ba5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5" y="0"/>
            <a:ext cx="5052675" cy="348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45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260648"/>
            <a:ext cx="4167081" cy="561657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6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pt-BR" sz="36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36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</a:t>
            </a:r>
            <a:r>
              <a:rPr lang="pt-BR" sz="36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</a:t>
            </a:r>
            <a:r>
              <a:rPr lang="pt-BR" sz="36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uma descendente de imigrantes chineses. </a:t>
            </a:r>
            <a:endParaRPr lang="pt-BR" sz="36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pt-BR" sz="36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, nós te agradecemos e te louvamos</a:t>
            </a:r>
            <a:r>
              <a:rPr lang="pt-BR" sz="2000" b="1" dirty="0"/>
              <a:t>.</a:t>
            </a:r>
          </a:p>
          <a:p>
            <a:pPr marL="45720" indent="0">
              <a:buNone/>
            </a:pPr>
            <a:endParaRPr lang="pt-BR" sz="1600" dirty="0" smtClean="0"/>
          </a:p>
          <a:p>
            <a:pPr marL="45720" indent="0">
              <a:buNone/>
            </a:pPr>
            <a:r>
              <a:rPr lang="pt-BR" sz="1600" dirty="0"/>
              <a:t> </a:t>
            </a:r>
          </a:p>
          <a:p>
            <a:pPr marL="45720" indent="0">
              <a:buNone/>
            </a:pPr>
            <a:r>
              <a:rPr lang="pt-BR" sz="1600" dirty="0"/>
              <a:t> </a:t>
            </a:r>
          </a:p>
        </p:txBody>
      </p:sp>
      <p:pic>
        <p:nvPicPr>
          <p:cNvPr id="10242" name="Picture 2" descr="C:\Users\paul.beyer\Desktop\DMO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081" y="3764757"/>
            <a:ext cx="4976919" cy="309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paul.beyer\Desktop\DMO\Vandfald.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43"/>
          <a:stretch/>
        </p:blipFill>
        <p:spPr bwMode="auto">
          <a:xfrm>
            <a:off x="4167081" y="0"/>
            <a:ext cx="4976919" cy="376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744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4985560" y="188640"/>
            <a:ext cx="4158440" cy="561657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2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32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Carolina </a:t>
            </a:r>
            <a:r>
              <a:rPr lang="pt-BR" sz="32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...Eu </a:t>
            </a:r>
            <a:r>
              <a:rPr lang="pt-BR" sz="32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considerada </a:t>
            </a:r>
            <a:r>
              <a:rPr lang="pt-BR" sz="32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creole</a:t>
            </a:r>
            <a:r>
              <a:rPr lang="pt-BR" sz="32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meu pai era europeu e minha mãe descendente africana. </a:t>
            </a:r>
            <a:endParaRPr lang="pt-BR" sz="3200" b="1" i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pt-BR" sz="16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 Deus, nós te agradecemos </a:t>
            </a:r>
            <a:endParaRPr lang="pt-B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te louvamos.</a:t>
            </a:r>
          </a:p>
          <a:p>
            <a:pPr marL="45720" indent="0">
              <a:buNone/>
            </a:pPr>
            <a:endParaRPr lang="pt-BR" sz="1600" dirty="0" smtClean="0"/>
          </a:p>
        </p:txBody>
      </p:sp>
      <p:pic>
        <p:nvPicPr>
          <p:cNvPr id="3" name="Picture 2" descr="C:\Users\paul.beyer\Desktop\DMO\e0b7fb12d200df7cd220822b2c6926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3" y="3284983"/>
            <a:ext cx="5022073" cy="361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paul.beyer\Desktop\DMO\kwamalasamutu-sipaliwini-early-morning-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1" y="0"/>
            <a:ext cx="5022072" cy="357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43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61658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t-BR" sz="4000" b="1" dirty="0" smtClean="0"/>
              <a:t>Como a plantinha que vai nascer,</a:t>
            </a:r>
          </a:p>
          <a:p>
            <a:pPr algn="ctr" eaLnBrk="1" hangingPunct="1">
              <a:buFontTx/>
              <a:buNone/>
            </a:pPr>
            <a:r>
              <a:rPr lang="pt-BR" sz="4000" b="1" dirty="0" err="1" smtClean="0"/>
              <a:t>Devagarinho</a:t>
            </a:r>
            <a:r>
              <a:rPr lang="pt-BR" sz="4000" b="1" dirty="0" smtClean="0"/>
              <a:t>, vamos crescer,</a:t>
            </a:r>
          </a:p>
          <a:p>
            <a:pPr algn="ctr" eaLnBrk="1" hangingPunct="1">
              <a:buFontTx/>
              <a:buNone/>
            </a:pPr>
            <a:r>
              <a:rPr lang="pt-BR" sz="4000" b="1" dirty="0" err="1" smtClean="0"/>
              <a:t>Devagarinho</a:t>
            </a:r>
            <a:r>
              <a:rPr lang="pt-BR" sz="4000" b="1" dirty="0" smtClean="0"/>
              <a:t> </a:t>
            </a:r>
            <a:r>
              <a:rPr lang="pt-BR" sz="4000" b="1" smtClean="0"/>
              <a:t>sem descuidar</a:t>
            </a:r>
            <a:endParaRPr lang="pt-BR" sz="4000" b="1" dirty="0" smtClean="0"/>
          </a:p>
          <a:p>
            <a:pPr algn="ctr" eaLnBrk="1" hangingPunct="1">
              <a:buFontTx/>
              <a:buNone/>
            </a:pPr>
            <a:r>
              <a:rPr lang="pt-BR" sz="4000" b="1" dirty="0" smtClean="0"/>
              <a:t>Deus nos ajuda e vai nos amar.</a:t>
            </a:r>
          </a:p>
          <a:p>
            <a:pPr eaLnBrk="1" hangingPunct="1">
              <a:buFontTx/>
              <a:buNone/>
            </a:pPr>
            <a:endParaRPr lang="pt-BR" dirty="0" smtClean="0"/>
          </a:p>
        </p:txBody>
      </p:sp>
      <p:pic>
        <p:nvPicPr>
          <p:cNvPr id="4098" name="Picture 2" descr="C:\Users\Beta\Pictures\10250211_748029888597642_416259838352878497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2575" y="2852936"/>
            <a:ext cx="6038850" cy="4005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57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188640"/>
            <a:ext cx="4716016" cy="6092825"/>
          </a:xfrm>
        </p:spPr>
        <p:txBody>
          <a:bodyPr>
            <a:noAutofit/>
          </a:bodyPr>
          <a:lstStyle/>
          <a:p>
            <a:pPr marL="502920" indent="-457200" algn="ctr">
              <a:buFontTx/>
              <a:buChar char="-"/>
            </a:pPr>
            <a:r>
              <a:rPr lang="pt-BR" sz="32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pt-BR" sz="32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32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Willemien</a:t>
            </a:r>
            <a:r>
              <a:rPr lang="pt-BR" sz="32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mas todo mundo me chama de </a:t>
            </a:r>
            <a:r>
              <a:rPr lang="pt-BR" sz="32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Willie</a:t>
            </a:r>
            <a:r>
              <a:rPr lang="pt-BR" sz="32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Eu sou uma das descendentes dos agricultores que vieram da Holanda para trabalhar no Suriname</a:t>
            </a:r>
            <a:r>
              <a:rPr lang="pt-BR" sz="32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indent="0" algn="ctr">
              <a:buNone/>
            </a:pPr>
            <a:r>
              <a:rPr lang="pt-BR" sz="18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Deus, nós te agradecemos e te louvamos.</a:t>
            </a:r>
          </a:p>
          <a:p>
            <a:pPr marL="45720" indent="0">
              <a:buNone/>
            </a:pPr>
            <a:endParaRPr lang="pt-BR" sz="1600" dirty="0"/>
          </a:p>
          <a:p>
            <a:pPr marL="45720" indent="0">
              <a:buNone/>
            </a:pPr>
            <a:endParaRPr lang="pt-BR" sz="1600" dirty="0"/>
          </a:p>
        </p:txBody>
      </p:sp>
      <p:pic>
        <p:nvPicPr>
          <p:cNvPr id="9218" name="Picture 2" descr="C:\Users\paul.beyer\Desktop\DMO\140110_RK_Suriname-Tourists.jpg.CROP.original-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2144" y="3284984"/>
            <a:ext cx="4788596" cy="354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paul.beyer\Desktop\DMO\wp-image-577693729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5198" y="-13266"/>
            <a:ext cx="4382488" cy="329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1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4427985" y="0"/>
            <a:ext cx="4716016" cy="60928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endParaRPr lang="pt-BR" sz="1600" b="1" i="1" dirty="0">
              <a:solidFill>
                <a:srgbClr val="FFC000"/>
              </a:solidFill>
            </a:endParaRPr>
          </a:p>
          <a:p>
            <a:pPr marL="45720" indent="0" algn="ctr">
              <a:buNone/>
            </a:pPr>
            <a:endParaRPr lang="pt-BR" sz="1600" b="1" i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40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pt-BR" sz="4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40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Shanti</a:t>
            </a:r>
            <a:r>
              <a:rPr lang="pt-BR" sz="4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40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pt-BR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 Deus, nós te agradecemos e te louvamos</a:t>
            </a: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1" name="Picture 3" descr="C:\Users\paul.beyer\Desktop\DMO\suriname-..-indian-culture-httpstatic.wixstatic.commediad56205_074245eace0043ed930b30958437b7ee.jpg_srb_p_600_400_75_22_0.50_1.20_0.00_jpg_sr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65819" y="3476625"/>
            <a:ext cx="5393804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ul.beyer\Desktop\DMO\BTB-3-Jungle-wandeling-BT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0"/>
            <a:ext cx="5544617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35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476250"/>
            <a:ext cx="4716016" cy="561657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1600" i="1" dirty="0" smtClean="0"/>
              <a:t> </a:t>
            </a:r>
            <a:r>
              <a:rPr lang="pt-BR" sz="40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pt-BR" sz="4000" b="1" i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 </a:t>
            </a:r>
            <a:r>
              <a:rPr lang="pt-BR" sz="4000" b="1" i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Kartini</a:t>
            </a:r>
            <a:r>
              <a:rPr lang="pt-BR" sz="40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indent="0">
              <a:buNone/>
            </a:pPr>
            <a:r>
              <a:rPr lang="pt-BR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40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Deus, nós te agradecemos e te louvamos por toda a criação</a:t>
            </a:r>
            <a:r>
              <a:rPr lang="pt-BR" sz="2000" b="1" dirty="0"/>
              <a:t>.</a:t>
            </a:r>
          </a:p>
          <a:p>
            <a:pPr marL="45720" indent="0">
              <a:buNone/>
            </a:pPr>
            <a:endParaRPr lang="pt-BR" sz="1600" dirty="0"/>
          </a:p>
          <a:p>
            <a:pPr marL="45720" indent="0">
              <a:buNone/>
            </a:pPr>
            <a:endParaRPr lang="pt-BR" sz="1600" dirty="0"/>
          </a:p>
          <a:p>
            <a:pPr marL="45720" indent="0">
              <a:buNone/>
            </a:pPr>
            <a:endParaRPr lang="pt-BR" sz="1600" dirty="0"/>
          </a:p>
        </p:txBody>
      </p:sp>
      <p:pic>
        <p:nvPicPr>
          <p:cNvPr id="3" name="Picture 2" descr="C:\Users\paul.beyer\Desktop\DMO\5c5517cdfb27831c4465edb625d9cc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3" y="2564904"/>
            <a:ext cx="4283968" cy="479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Users\paul.beyer\Desktop\DMO\S_1364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315416"/>
            <a:ext cx="5131290" cy="327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590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092825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ouvir as palavras de Deus de </a:t>
            </a:r>
            <a:endParaRPr lang="pt-BR" sz="32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" indent="0" algn="ctr">
              <a:buNone/>
            </a:pP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Gênesis 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1-31. </a:t>
            </a:r>
            <a:endParaRPr lang="pt-BR" sz="32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Após a leitura dos versículos 10, 12, 18, 21, 26 e 31, </a:t>
            </a:r>
            <a:r>
              <a:rPr lang="pt-BR" sz="3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BR" sz="3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od@s</a:t>
            </a:r>
            <a:r>
              <a:rPr lang="pt-BR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dizem: </a:t>
            </a:r>
          </a:p>
          <a:p>
            <a:pPr marL="45720" indent="0" algn="ctr">
              <a:buNone/>
            </a:pPr>
            <a:r>
              <a:rPr lang="pt-BR" sz="4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 Deus viu que o que havia feito era bom”</a:t>
            </a:r>
            <a:endParaRPr lang="pt-BR" sz="4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8" descr="C:\Users\paul.beyer\Desktop\DMO\pz5j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13"/>
          <a:stretch/>
        </p:blipFill>
        <p:spPr bwMode="auto">
          <a:xfrm>
            <a:off x="-13493" y="2924944"/>
            <a:ext cx="9266011" cy="429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27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643688"/>
          </a:xfrm>
        </p:spPr>
        <p:txBody>
          <a:bodyPr>
            <a:normAutofit/>
          </a:bodyPr>
          <a:lstStyle/>
          <a:p>
            <a:pPr marL="811530" indent="-742950">
              <a:buNone/>
            </a:pPr>
            <a:r>
              <a:rPr lang="pt-BR" sz="4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254 - GRANDIOSO ÉS TU</a:t>
            </a:r>
          </a:p>
          <a:p>
            <a:pPr marL="811530" indent="-742950">
              <a:buNone/>
            </a:pPr>
            <a:endParaRPr lang="pt-BR" sz="800" b="1" dirty="0" smtClean="0">
              <a:latin typeface="Arial" pitchFamily="34" charset="0"/>
              <a:cs typeface="Arial" pitchFamily="34" charset="0"/>
            </a:endParaRPr>
          </a:p>
          <a:p>
            <a:pPr marL="811530" indent="-742950" algn="ctr">
              <a:buNone/>
            </a:pPr>
            <a:r>
              <a:rPr lang="pt-BR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Senhor, meu Deus,quando eu, maravilhado, contemplo </a:t>
            </a:r>
          </a:p>
          <a:p>
            <a:pPr marL="811530" indent="-742950"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    a tua imensa criação, </a:t>
            </a:r>
          </a:p>
          <a:p>
            <a:pPr marL="811530" indent="-742950"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    a terra e o mar e o céu todo estrelado me vêm falar </a:t>
            </a:r>
          </a:p>
          <a:p>
            <a:pPr marL="811530" indent="-742950"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    da tua perfeição. </a:t>
            </a:r>
          </a:p>
          <a:p>
            <a:pPr marL="811530" indent="-742950"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1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23928" y="332656"/>
            <a:ext cx="52200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Então </a:t>
            </a:r>
            <a:r>
              <a:rPr lang="pt-BR" sz="4400" b="1" i="1" dirty="0" err="1" smtClean="0">
                <a:latin typeface="Arial" pitchFamily="34" charset="0"/>
                <a:cs typeface="Arial" pitchFamily="34" charset="0"/>
              </a:rPr>
              <a:t>minh’alma</a:t>
            </a: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canta a ti, Senhor: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Grandioso és tu, grandioso és tu.”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Então </a:t>
            </a:r>
            <a:r>
              <a:rPr lang="pt-BR" sz="4400" b="1" i="1" dirty="0" err="1" smtClean="0">
                <a:latin typeface="Arial" pitchFamily="34" charset="0"/>
                <a:cs typeface="Arial" pitchFamily="34" charset="0"/>
              </a:rPr>
              <a:t>minh’alma</a:t>
            </a: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canta a ti, Senhor: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Grandioso és tu, grandioso és tu!”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C:\Users\Beta\Pictures\BICHOS E BORBOLETAS\1925109_495451180576961_55605109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6794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66600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285750"/>
            <a:ext cx="9144000" cy="64293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4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E quando penso quanto 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  Deus me ama — 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que em meu lugar na 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cruz Jesus sofreu, 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 a gratidão meu coração inflama, pois foi por mim 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  que ele padeceu.</a:t>
            </a:r>
          </a:p>
          <a:p>
            <a:pPr>
              <a:buNone/>
            </a:pPr>
            <a:endParaRPr lang="pt-BR" sz="1000" b="1" dirty="0" smtClean="0">
              <a:latin typeface="Arial" pitchFamily="34" charset="0"/>
              <a:cs typeface="Arial" pitchFamily="34" charset="0"/>
            </a:endParaRP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xmlns="" val="784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79912" y="332656"/>
            <a:ext cx="53640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Então </a:t>
            </a:r>
            <a:r>
              <a:rPr lang="pt-BR" sz="4400" b="1" i="1" dirty="0" err="1" smtClean="0">
                <a:latin typeface="Arial" pitchFamily="34" charset="0"/>
                <a:cs typeface="Arial" pitchFamily="34" charset="0"/>
              </a:rPr>
              <a:t>minh’alma</a:t>
            </a: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canta a ti, Senhor: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Grandioso és tu, grandioso és tu.”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Então </a:t>
            </a:r>
            <a:r>
              <a:rPr lang="pt-BR" sz="4400" b="1" i="1" dirty="0" err="1" smtClean="0">
                <a:latin typeface="Arial" pitchFamily="34" charset="0"/>
                <a:cs typeface="Arial" pitchFamily="34" charset="0"/>
              </a:rPr>
              <a:t>minh’alma</a:t>
            </a: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canta a ti, Senhor: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Grandioso és tu, grandioso és tu!”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C:\Users\Beta\Pictures\BICHOS E BORBOLETAS\1925109_495451180576961_55605109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6794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34832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285750"/>
            <a:ext cx="9144000" cy="63119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BR" sz="4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Tua palavra veio revelar-me </a:t>
            </a:r>
            <a:br>
              <a:rPr lang="pt-BR" sz="4800" b="1" dirty="0" smtClean="0">
                <a:latin typeface="Arial" pitchFamily="34" charset="0"/>
                <a:cs typeface="Arial" pitchFamily="34" charset="0"/>
              </a:rPr>
            </a:b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o eterno alvo que 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devo alcançar. </a:t>
            </a:r>
            <a:br>
              <a:rPr lang="pt-BR" sz="4800" b="1" dirty="0" smtClean="0">
                <a:latin typeface="Arial" pitchFamily="34" charset="0"/>
                <a:cs typeface="Arial" pitchFamily="34" charset="0"/>
              </a:rPr>
            </a:b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Com tantas bênçãos 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vens presentear-me: </a:t>
            </a:r>
            <a:br>
              <a:rPr lang="pt-BR" sz="4800" b="1" dirty="0" smtClean="0">
                <a:latin typeface="Arial" pitchFamily="34" charset="0"/>
                <a:cs typeface="Arial" pitchFamily="34" charset="0"/>
              </a:rPr>
            </a:b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Eternamente hei </a:t>
            </a:r>
          </a:p>
          <a:p>
            <a:pPr algn="ctr">
              <a:buNone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de te louvar!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5559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07904" y="332656"/>
            <a:ext cx="543609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Então </a:t>
            </a:r>
            <a:r>
              <a:rPr lang="pt-BR" sz="4400" b="1" i="1" dirty="0" err="1" smtClean="0">
                <a:latin typeface="Arial" pitchFamily="34" charset="0"/>
                <a:cs typeface="Arial" pitchFamily="34" charset="0"/>
              </a:rPr>
              <a:t>minh’alma</a:t>
            </a: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canta a ti, Senhor: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Grandioso és tu, grandioso és tu.”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Então </a:t>
            </a:r>
            <a:r>
              <a:rPr lang="pt-BR" sz="4400" b="1" i="1" dirty="0" err="1" smtClean="0">
                <a:latin typeface="Arial" pitchFamily="34" charset="0"/>
                <a:cs typeface="Arial" pitchFamily="34" charset="0"/>
              </a:rPr>
              <a:t>minh’alma</a:t>
            </a: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 canta a ti, Senhor:</a:t>
            </a:r>
          </a:p>
          <a:p>
            <a:pPr algn="ctr">
              <a:buNone/>
            </a:pPr>
            <a:r>
              <a:rPr lang="pt-BR" sz="4400" b="1" i="1" dirty="0" smtClean="0">
                <a:latin typeface="Arial" pitchFamily="34" charset="0"/>
                <a:cs typeface="Arial" pitchFamily="34" charset="0"/>
              </a:rPr>
              <a:t>Grandioso és tu, grandioso és tu!”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C:\Users\Beta\Pictures\BICHOS E BORBOLETAS\1925109_495451180576961_55605109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2392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1320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-1" y="188640"/>
            <a:ext cx="5128691" cy="590418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1600" dirty="0" smtClean="0"/>
              <a:t>-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que Deus cria é sempre bom! Nos primeiros cinco dias, tudo o que era necessário foi preparado para que a humanidade fosse criada. Fomos criados à imagem de Deus. Somos dignos apenas porque Deus nos ama, mas o Criador nos fez responsáveis para cuidarmos do meio ambiente e de todos os seres na Terra. Não podemos ser descuidados ou desperdiçadores. É hora de pensar seriamente sobre o que temos feito à criação de Deus. Qual é a nossa contribuição para ajudar a restaurar tudo? Estou ciente de que sou parte da criação perfeita de Deus? 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pt-BR" sz="1600" dirty="0" smtClean="0"/>
          </a:p>
        </p:txBody>
      </p:sp>
      <p:pic>
        <p:nvPicPr>
          <p:cNvPr id="6" name="Picture 10" descr="C:\Users\paul.beyer\Desktop\DMO\surin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8726" y="188640"/>
            <a:ext cx="4045281" cy="269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paul.beyer\Desktop\DMO\fot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2553" y="3367758"/>
            <a:ext cx="4054899" cy="27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82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6522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139508" cy="686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6367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4139952" y="0"/>
            <a:ext cx="5004049" cy="60928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Como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seres humanos fazemos promessas que não mantemos, mas isso não significa que devemos apenas sentar e esperar. Deus é digno de confiança, e o Espírito de Deus ora com e por nós. Não nos acomodemos, mas façamos o máximo para preservar a terra para aqueles que vêm depois de nós. Vamos deixar nossos vizinhos conscientes de que todos nós somos responsáveis ​​por cuidar do meio ambiente.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nosso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Criador nos dê sabedoria, força e coragem para continuar o chamado de Deus para a justiça climática</a:t>
            </a:r>
            <a:r>
              <a:rPr lang="pt-BR" sz="2400" dirty="0" smtClean="0"/>
              <a:t>. </a:t>
            </a:r>
          </a:p>
        </p:txBody>
      </p:sp>
      <p:pic>
        <p:nvPicPr>
          <p:cNvPr id="5" name="Picture 3" descr="C:\Users\paul.beyer\Desktop\DMO\4fe882afb1acbd3001748bcf79e3e813--culture-art-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19" y="127956"/>
            <a:ext cx="435597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 descr="C:\Users\paul.beyer\Desktop\DMO\suriname-0024-rinus-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7781" y="3645024"/>
            <a:ext cx="5317733" cy="298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922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-1" y="0"/>
            <a:ext cx="91440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latin typeface="Arial" pitchFamily="34" charset="0"/>
                <a:cs typeface="Arial" pitchFamily="34" charset="0"/>
              </a:rPr>
              <a:t>CORAL</a:t>
            </a:r>
          </a:p>
          <a:p>
            <a:pPr algn="ctr"/>
            <a:r>
              <a:rPr lang="pt-BR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“NOS CAMPOS DO MUNDO”</a:t>
            </a:r>
            <a:endParaRPr lang="pt-BR" sz="54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Beta\Pictures\CRIANÇAS\418814_404265102974124_53598260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05" y="1446550"/>
            <a:ext cx="8974988" cy="51954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25635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4736" y="0"/>
            <a:ext cx="9144000" cy="5616575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Vamos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nós, com outras igrejas ao redor do mundo, confessar nossa negligência em cuidar da criação de Deus. Senhor, parece que somos incapazes de entender como a negligência em nossas vidas diárias afeta toda a criação. Ajuda-nos a ver que os resíduos descartados nas ruas podem contribuir para entupir os drenos que irão causar inundações na estação das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chuvas.</a:t>
            </a:r>
          </a:p>
          <a:p>
            <a:pPr marL="45720" indent="0" algn="ctr">
              <a:buNone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Senhor, pedimos que nos perdoes</a:t>
            </a: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indent="0" algn="ctr">
              <a:buNone/>
            </a:pPr>
            <a:endParaRPr lang="pt-BR" sz="16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Deus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criador, afirmamos que toda a tua criação é muito boa. Mas temos que confessar nossa culpa de viver com tua criação sem a preocupação de cuidar dela. Nós reconhecemos que o desenvolvimento sem sustentabilidade, ou o consumo sem preservação, põe em perigo o futuro da Terra para as próximas gerações.</a:t>
            </a:r>
          </a:p>
          <a:p>
            <a:pPr marL="45720" indent="0" algn="ctr">
              <a:buNone/>
            </a:pPr>
            <a:endParaRPr lang="pt-BR" sz="1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Senhor, pedimos que nos perdoes</a:t>
            </a: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32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6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- Confessamos que não fizemos o suficiente para defender, com os nossos governos, a tua criação. Ações irresponsáveis ​​foram infligidas à terra. Estamos perturbados pela contaminação de nossos rios com mercúrio por ganância de ouro, e pelo desmatamento de nossas florestas para a mineração de bauxita. Nós sofremos com as pessoas e animais desarraigados de seu habitat por causa da destruição do ambiente em que vivem.</a:t>
            </a:r>
          </a:p>
          <a:p>
            <a:pPr marL="45720" indent="0" algn="ctr">
              <a:buNone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Senhor, pedimos que nos perdoes.</a:t>
            </a:r>
            <a:endParaRPr lang="pt-BR" sz="3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476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092825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Confessamos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que não prestamos atenção suficiente às necessidades de nossos vizinhos como Jesus nos disse para fazermos. Vamos ter um momento de silêncio para a oração pessoal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Tx/>
              <a:buChar char="-"/>
            </a:pPr>
            <a:endParaRPr lang="pt-BR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Silêncio 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oração </a:t>
            </a: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pessoal )</a:t>
            </a:r>
            <a:endParaRPr lang="pt-BR" sz="36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Vamos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orar. Senhor Deus, criador do mundo e Deus de toda a humanidade, Pai de Jesus Cristo, estamos aqui em tua presença para pedir perdão pelo que fizemos, trazendo danos e destruição à tua criação. Perdoa-nos por nossa negligência. Lamentamos o que fizemos e gostaríamos de comprometer-nos a ser melhores administradores de tua criação e melhores cuidadores de nossos vizinhos, tendo Jesus Cristo como nosso exemplo.</a:t>
            </a:r>
          </a:p>
          <a:p>
            <a:pPr marL="45720" indent="0">
              <a:buNone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>
              <a:buNone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“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Eu sou a videira, vós sois os ramos. Aqueles que permanecem em mim e eu neles produzem muito fruto, porque sem mim nada podereis fazer”. (João 15: 5).</a:t>
            </a:r>
          </a:p>
          <a:p>
            <a:pPr marL="45720" indent="0">
              <a:buNone/>
            </a:pPr>
            <a:endParaRPr lang="pt-BR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03351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- “Eu sou a videira, vós sois os ramos. Aqueles que permanecem em mim e eu neles produzem muito fruto, porque sem mim nada podereis fazer”. (João 15: 5).</a:t>
            </a:r>
          </a:p>
        </p:txBody>
      </p:sp>
      <p:pic>
        <p:nvPicPr>
          <p:cNvPr id="3" name="Picture 2" descr="C:\Users\Beta\Pictures\de tudo para transferir\10947175_837070669685875_788623190062234419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848" y="2281012"/>
            <a:ext cx="7308304" cy="45822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1856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Beta\Pictures\face imagens interessantes\IMG_14588610128684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2474"/>
            <a:ext cx="9144000" cy="6105525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latin typeface="Arial" pitchFamily="34" charset="0"/>
                <a:cs typeface="Arial" pitchFamily="34" charset="0"/>
              </a:rPr>
              <a:t>AVISOS COMUNITÁRIOS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xmlns="" val="1191977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798" y="2204864"/>
            <a:ext cx="7625974" cy="4392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292" y="260648"/>
            <a:ext cx="803298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3073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0"/>
            <a:ext cx="8820472" cy="685800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pt-BR" sz="4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455 - CADA </a:t>
            </a:r>
            <a:r>
              <a:rPr lang="pt-BR" sz="44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DIA O DIA </a:t>
            </a:r>
            <a:r>
              <a:rPr lang="pt-BR" sz="4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INTEIRO</a:t>
            </a:r>
          </a:p>
          <a:p>
            <a:pPr algn="ctr">
              <a:buFontTx/>
              <a:buNone/>
            </a:pPr>
            <a:r>
              <a:rPr lang="pt-BR" sz="1900" b="1" dirty="0" smtClean="0"/>
              <a:t>  </a:t>
            </a:r>
            <a:endParaRPr lang="pt-BR" sz="1900" b="1" dirty="0"/>
          </a:p>
          <a:p>
            <a:pPr>
              <a:buNone/>
            </a:pPr>
            <a:r>
              <a:rPr lang="pt-BR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pessoas hoje correm,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atrás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do tempo e do dinheiro,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e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se esquecem de viver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cada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dia o dia inteiro!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Veja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como os passarinhos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voam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pelo azul celeste,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veja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a flor de algum canteiro,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que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bonita ela se veste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512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0" y="292100"/>
            <a:ext cx="9144000" cy="57277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Passarinhos cantam, voam sempre sem preocupação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olham tudo lá de cima,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sem a pressa do avião!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A florzinha no canteiro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não tem creme, nem batom,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nem perfume ela usa,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pra manter seu cheiro bom...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2274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292100"/>
            <a:ext cx="8229600" cy="57277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Quem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acolhe os passarinhos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  e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lhes dá água e comida? Quem perfuma a flor do campo e a veste colorida? Veja o que Jesus responde 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às </a:t>
            </a:r>
            <a:r>
              <a:rPr lang="pt-BR" sz="4400" b="1" dirty="0">
                <a:latin typeface="Arial" pitchFamily="34" charset="0"/>
                <a:cs typeface="Arial" pitchFamily="34" charset="0"/>
              </a:rPr>
              <a:t>perguntas anteriores: “Deus acolhe os passarinhos, e enfeita as lindas flores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.”</a:t>
            </a:r>
            <a:endParaRPr lang="pt-BR" sz="4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271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0" y="292100"/>
            <a:ext cx="8892480" cy="58011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E se Deus cuida das plantas, e </a:t>
            </a:r>
            <a:r>
              <a:rPr lang="pt-BR" sz="4400" b="1" dirty="0" err="1" smtClean="0">
                <a:latin typeface="Arial" pitchFamily="34" charset="0"/>
                <a:cs typeface="Arial" pitchFamily="34" charset="0"/>
              </a:rPr>
              <a:t>pra’s</a:t>
            </a: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aves dá o ninho, cuidará também da gente, com amor e com carinho! Amparados desta forma,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Deus espera que a gente, </a:t>
            </a:r>
          </a:p>
          <a:p>
            <a:pPr>
              <a:buNone/>
            </a:pPr>
            <a:r>
              <a:rPr lang="pt-BR" sz="4400" b="1" dirty="0" smtClean="0">
                <a:latin typeface="Arial" pitchFamily="34" charset="0"/>
                <a:cs typeface="Arial" pitchFamily="34" charset="0"/>
              </a:rPr>
              <a:t>  faça o mundo mais bonito, mais humano e mais contente.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4684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Compromisso com o </a:t>
            </a:r>
          </a:p>
          <a:p>
            <a:pPr algn="ctr"/>
            <a:r>
              <a:rPr lang="pt-BR" sz="4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 da Criação! </a:t>
            </a:r>
            <a:endParaRPr lang="pt-BR" sz="4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#tmcelhinny: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6551"/>
            <a:ext cx="9144000" cy="5411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846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617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460 - CONTA  AS  BÊNÇÃOS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742950" marR="0" lvl="0" indent="-7429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1.Se da vida as ondas agitadas são,</a:t>
            </a:r>
            <a:r>
              <a:rPr kumimoji="0" lang="pt-BR" sz="4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se, desanimado, </a:t>
            </a:r>
          </a:p>
          <a:p>
            <a:pPr marL="742950" marR="0" lvl="0" indent="-7429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julgas tudo vão, </a:t>
            </a:r>
          </a:p>
          <a:p>
            <a:pPr marL="742950" marR="0" lvl="0" indent="-7429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conta as muitas bênçãos,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conta a cada vez,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hás de ver, surpreso,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quando Deus já fez.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Times New Roman" pitchFamily="18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53236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Conta as bênçãos, dize quantas são,    recebidas da divina mão.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Uma a uma, conta a cada vez;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hás de ver, surpreso,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quando Deus já fez!</a:t>
            </a: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6258" name="Picture 2" descr="C:\Users\Beta\Pictures\imagens diferentes\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12976"/>
            <a:ext cx="6107832" cy="3645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61173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04664"/>
            <a:ext cx="55801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2.</a:t>
            </a: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Tens acaso mágoas,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duro é teu lidar?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 pesada a cruz que tens de suportar? Conta as muitas bênçãos,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não duvidarás, e, cantando, alegre os dias passarás.</a:t>
            </a: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C:\Users\Beta\Pictures\CELEBRAR\386509_250598368327143_100001309458376_602397_202941551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1" y="1124744"/>
            <a:ext cx="3851920" cy="4653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111591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Conta as bênçãos, dize quantas são,    recebidas da divina mão.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Uma a uma, conta a cada vez;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hás de ver, surpreso,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quando Deus já fez!</a:t>
            </a: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6258" name="Picture 2" descr="C:\Users\Beta\Pictures\imagens diferentes\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12976"/>
            <a:ext cx="6107832" cy="3645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3924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32656"/>
            <a:ext cx="53640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Quando vires outros com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Riqueza e bens,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lembra que tesouros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prometidos tens.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Nunca os bens da terra poderão comprar a mansão celeste em que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tu vais morar.</a:t>
            </a: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8306" name="Picture 2" descr="C:\Users\Beta\Pictures\CELEBRAR\imagesB2E3H59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32656"/>
            <a:ext cx="3779912" cy="6165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834397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Conta as bênçãos, dize quantas são,    recebidas da divina mão.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Uma a uma, conta a cada vez;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hás de ver, surpreso,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quando Deus já fez!</a:t>
            </a: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6258" name="Picture 2" descr="C:\Users\Beta\Pictures\imagens diferentes\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12976"/>
            <a:ext cx="6107832" cy="3645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298498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400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4.</a:t>
            </a:r>
            <a:r>
              <a:rPr lang="pt-BR" sz="4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Seja teu conflito fraco ou forte aqui, não te desanimes, Deus será por ti. Seu divino auxílio, derrotando o mal, te dará consolo e paz celestial.</a:t>
            </a:r>
            <a:endParaRPr lang="pt-BR" sz="4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7283" name="Picture 3" descr="C:\Users\Beta\Pictures\CELEBRAR\colo-do-p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01008"/>
            <a:ext cx="6624736" cy="3356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024504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Conta as bênçãos, dize quantas são,    recebidas da divina mão.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Uma a uma, conta a cada vez;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hás de ver, surpreso,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40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quando Deus já fez!</a:t>
            </a: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6258" name="Picture 2" descr="C:\Users\Beta\Pictures\imagens diferentes\3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12976"/>
            <a:ext cx="6107832" cy="3645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23162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0928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2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INTERCESSÃO</a:t>
            </a:r>
          </a:p>
          <a:p>
            <a:pPr marL="45720" indent="0" algn="ctr">
              <a:buNone/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Vamos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nós, com outras igrejas ao redor do mundo, orar por perseverança para sermos bons mordomos da criação de Deus.</a:t>
            </a:r>
          </a:p>
          <a:p>
            <a:pPr marL="45720" indent="0" algn="ctr">
              <a:buNone/>
            </a:pPr>
            <a:r>
              <a:rPr lang="pt-B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Tudo </a:t>
            </a:r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tem mudado e em alguns lugares a natureza não é o que ela costumava ser. Esquecemos que estamos apenas usando a terra de Deus. Senhor, guia-nos para lidar com a tua criação com responsabilidade. Muda nossa mente e comportamento para que possamos continuar a reciclar, reutilizar e reduzir o desperdício. Salva as tartarugas marinhas daqueles que colhem seus ovos pondo-as em risco de extinção. Protege os povos que dependem das florestas para viver, para que seus recursos não sejam esgotados pela indústria madeireira. Nós apresentamos estas petições a ti, ó Deus.</a:t>
            </a: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escuta a nossa oração.</a:t>
            </a:r>
          </a:p>
          <a:p>
            <a:pPr marL="45720" indent="0" algn="ctr">
              <a:buNone/>
            </a:pP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636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pt-B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Querido Deus da Criação, oramos pelas pessoas que vivem em comunidades do interior, que pescavam e viviam da generosidade dos rios, mas agora se encontram numa terra onde o ouro não foi extraído de forma ecologicamente correta e poluiu a água. Dá-nos coragem para advogar uma legislação que traga um fim ao uso irresponsável do mercúrio, que expõe os rios e as pessoas ao envenenamento. Os rios devem ser limpos para o futuro do povo de Deus. Nós apresentamos estas petições a ti, ó Deus.</a:t>
            </a:r>
          </a:p>
          <a:p>
            <a:pPr marL="45720" indent="0" algn="ctr">
              <a:buNone/>
            </a:pP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escuta a nossa oração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3482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Nós </a:t>
            </a: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nos lembramos das pessoas que vivem nas áreas costeiras, que estão ameaçadas pela perda de terra à medida que os níveis de água sobem e poucos manguezais permanecem para deter a erosão da jovem planície costeira. Apelamos por aqueles que não têm acesso à água potável. Nós clamamos aos nossos líderes para disponibilizar recursos para o acesso sustentável à água potável para todos. Nós apresentamos estas petições a ti, ó Deus.</a:t>
            </a:r>
          </a:p>
          <a:p>
            <a:pPr marL="45720" indent="0" algn="ctr">
              <a:buNone/>
            </a:pP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 algn="ctr">
              <a:buNone/>
            </a:pPr>
            <a:r>
              <a:rPr lang="pt-BR" sz="40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</a:t>
            </a:r>
            <a:endParaRPr lang="pt-BR" sz="40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4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escuta </a:t>
            </a:r>
            <a:r>
              <a:rPr lang="pt-BR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nossa oração.</a:t>
            </a:r>
          </a:p>
          <a:p>
            <a:endParaRPr lang="pt-BR" sz="500" dirty="0"/>
          </a:p>
          <a:p>
            <a:pPr marL="45720" indent="0">
              <a:buNone/>
            </a:pPr>
            <a:r>
              <a:rPr lang="pt-BR" sz="500" dirty="0"/>
              <a:t> </a:t>
            </a:r>
          </a:p>
          <a:p>
            <a:pPr marL="45720" indent="0">
              <a:buNone/>
            </a:pP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xmlns="" val="32610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- Nós trazemos as mães solteiras e seus filhos à tua presença, ó Deus. Fortalece-as para cuidar de suas famílias. Cuida dos jovens e das crianças, para que onde quer que vivam, recebam uma educação de qualidade que os prepare para a vida. Ajuda-nos a ter recursos para oferecer uma casa receptiva para aqueles que têm de deixar suas famílias, para prosseguir em sua educação. Ensina-nos a mostrar amor aos jovens, às mães adolescentes e a todos que precisarem. Nós apresentamos estas petições a ti, ó Deus.</a:t>
            </a:r>
          </a:p>
          <a:p>
            <a:pPr marL="45720" indent="0" algn="ctr">
              <a:buNone/>
            </a:pP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escuta a nossa oração.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31257122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- Deus, que nos colocou no jardim e nos deu todas as plantas e árvores para que tenhamos comida, dá-nos sabedoria para cultivar e proteger as colheitas das inundações, das secas e até mesmo dos produtos químicos. Também oramos por cidades seguras, para que todos nós possamos estar seguros nas ruas, ser abrigados e ter comida em nossas mesas. Nós apresentamos essas orações a ti, ó Deus.</a:t>
            </a:r>
          </a:p>
          <a:p>
            <a:pPr marL="45720" indent="0" algn="ctr">
              <a:buNone/>
            </a:pP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40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</a:t>
            </a:r>
            <a:endParaRPr lang="pt-BR" sz="40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4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escuta </a:t>
            </a:r>
            <a:r>
              <a:rPr lang="pt-BR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nossa oração.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41834488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Deus </a:t>
            </a: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da compaixão, há tanto sofrimento em nosso mundo e em nós. Às vezes parece insuportável carregar a carga. Segura-nos em teu amor, e também ampara aqueles que estão andando na escuridão, desespero, depressão e à beira de terminar suas vidas. Ensina-nos a nutrir o seu bem-estar. Inspira-nos a fim de adquirir conhecimento e exercer o tratamento e os serviços de saúde mental com compaixão. Nós apresentamos estas petições a ti, ó Deus.</a:t>
            </a:r>
          </a:p>
          <a:p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escuta a nossa oração.</a:t>
            </a:r>
          </a:p>
          <a:p>
            <a:pPr algn="ctr"/>
            <a:endParaRPr lang="pt-BR" sz="1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1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- Oramos por todos os que têm de migrar para ter uma vida segura com suas famílias. Oramos para que nos acolhamos uns aos outros como humanidade criada à imagem de Deus. Ajuda-nos a pôr fim à violência doméstica e ao abuso sexual de crianças. Oramos para que seja dada mais atenção às pessoas com deficiência. Cura os que sofrem com a dependência de drogas e álcool. Nós apresentamos estas petições a ti, ó Deus.</a:t>
            </a:r>
          </a:p>
          <a:p>
            <a:pPr algn="ctr"/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Senhor Deus, </a:t>
            </a:r>
            <a:endParaRPr lang="pt-BR" sz="36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escuta 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nossa oração.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2207145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411 – JESUS  AO  LADO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0" indent="-914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 eu tiver Jesus ao lado, </a:t>
            </a:r>
          </a:p>
          <a:p>
            <a:pPr marL="914400" marR="0" lvl="0" indent="-914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por ele auxiliado,</a:t>
            </a:r>
            <a:endParaRPr kumimoji="0" lang="pt-BR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se por ele for mandado,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qualquer lugar irei.</a:t>
            </a:r>
            <a:endParaRPr kumimoji="0" lang="pt-BR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527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Estribilho: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/:Seguirei a meu bom Mestre, seguirei a meu bom Mestre, seguirei a meu bom Mestre.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Onde quer que for, irei.:/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Beta\Pictures\CELEBRAR\jesus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01008"/>
            <a:ext cx="6934200" cy="3949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20315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846004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Seja meu caminho duro, espinhoso ou inseguro,</a:t>
            </a:r>
            <a:endParaRPr kumimoji="0" lang="pt-BR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em seus braços bem seguro, aonde me mandar, irei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1423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Estribilho: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/:Seguirei a meu bom Mestre, seguirei a meu bom Mestre, seguirei a meu bom Mestre.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Onde quer que for, irei.:/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Beta\Pictures\CELEBRAR\jesus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01008"/>
            <a:ext cx="6934200" cy="3949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598267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260648"/>
            <a:ext cx="896448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Males poderão cercar-me, ou perigos assustar-me,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mas se Cristo segurar-me, aonde me mandar, irei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2554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Estribilho: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/:Seguirei a meu bom Mestre, seguirei a meu bom Mestre, seguirei a meu bom Mestre.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Onde quer que for, irei.:/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Beta\Pictures\CELEBRAR\jesus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01008"/>
            <a:ext cx="6934200" cy="3949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9086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0" y="539388"/>
            <a:ext cx="882047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</a:t>
            </a: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Quando terminar a vida,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a batalha for vencida,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tenho a glória prometida;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Eu pra meu Senhor irei.</a:t>
            </a:r>
            <a:r>
              <a:rPr kumimoji="0" lang="pt-BR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9496163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Estribilho: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/:Seguirei a meu bom Mestre, seguirei a meu bom Mestre, seguirei a meu bom Mestre.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Onde quer que for, irei.:/</a:t>
            </a:r>
            <a:endParaRPr kumimoji="0" lang="pt-B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Beta\Pictures\CELEBRAR\jesus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01008"/>
            <a:ext cx="6934200" cy="3949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3423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092825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Senhor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tu nos criaste à tua imagem e à tua semelhança, e tu nos conheces com todas as nossas falhas. Pedimos que aceites as nossas orações e nos dês discernimento e sabedoria para cuidar de tua criação.</a:t>
            </a:r>
          </a:p>
          <a:p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Comprometemo-nos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cuidar da criação, conscientizando-nos sobre a reciclagem e a venda de ouro a um valor de comércio justo, implementando práticas naturais de horticultura e trabalhando para o acesso de água potável a todos.</a:t>
            </a:r>
          </a:p>
          <a:p>
            <a:pPr marL="45720" indent="0">
              <a:buNone/>
            </a:pP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" indent="0" algn="ctr">
              <a:buNone/>
            </a:pPr>
            <a:r>
              <a:rPr lang="pt-BR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pt-BR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Leitura dos Cartões )</a:t>
            </a:r>
            <a:endParaRPr lang="pt-BR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pt-BR" sz="32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Estamos empenhados em encontrar em nossas vidas diárias formas concretas de expressar o nosso cuidado, e ter o nosso governo, comunidades, igrejas e famílias responsáveis ​​pela proteção da terra para as gerações futuras.</a:t>
            </a:r>
          </a:p>
          <a:p>
            <a:pPr marL="45720" indent="0">
              <a:buNone/>
            </a:pP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Façamos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oração do Senhor</a:t>
            </a:r>
            <a:r>
              <a:rPr lang="pt-B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89537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BR" sz="1200" b="1" u="sng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400" b="1" u="sng" dirty="0" smtClean="0">
                <a:solidFill>
                  <a:srgbClr val="FFFF00"/>
                </a:solidFill>
                <a:latin typeface="Arial Rounded MT Bold" pitchFamily="34" charset="0"/>
              </a:rPr>
              <a:t>Oh Pai nosso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pt-BR" sz="105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pt-BR" sz="11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  <a:latin typeface="Arial Rounded MT Bold" pitchFamily="34" charset="0"/>
              </a:rPr>
              <a:t>Oh Pai nosso tu que estás</a:t>
            </a: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  <a:latin typeface="Arial Rounded MT Bold" pitchFamily="34" charset="0"/>
              </a:rPr>
              <a:t>Com os que amam de verdade</a:t>
            </a: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  <a:latin typeface="Arial Rounded MT Bold" pitchFamily="34" charset="0"/>
              </a:rPr>
              <a:t>E o reino que por ti se deu</a:t>
            </a: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  <a:latin typeface="Arial Rounded MT Bold" pitchFamily="34" charset="0"/>
              </a:rPr>
              <a:t>Chega depressa em nosso corações</a:t>
            </a: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  <a:latin typeface="Arial Rounded MT Bold" pitchFamily="34" charset="0"/>
              </a:rPr>
              <a:t>E o amor que teu filho nos deixou</a:t>
            </a:r>
          </a:p>
          <a:p>
            <a:pPr marL="68580" indent="0" algn="ctr" eaLnBrk="1" fontAlgn="auto" hangingPunct="1">
              <a:spcAft>
                <a:spcPts val="0"/>
              </a:spcAft>
              <a:buNone/>
              <a:defRPr/>
            </a:pPr>
            <a:r>
              <a:rPr lang="pt-BR" sz="4000" dirty="0" smtClean="0">
                <a:solidFill>
                  <a:srgbClr val="FFFF00"/>
                </a:solidFill>
                <a:latin typeface="Arial Rounded MT Bold" pitchFamily="34" charset="0"/>
              </a:rPr>
              <a:t>O amor esteja em nós, em nós.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09238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       Pai nosso que estás no céu...</a:t>
            </a:r>
          </a:p>
        </p:txBody>
      </p:sp>
      <p:pic>
        <p:nvPicPr>
          <p:cNvPr id="3" name="Picture 2" descr="C:\Users\Beta\Pictures\CELEBRAR NOVAS\13692508_1072212786159104_335689881870886180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674345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ítulo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pt-BR" altLang="pt-BR" sz="2000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 no pão da unidade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Cristo dá-nos a paz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 perdoa os nossos males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Se perdoarmos uns aos outros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Não permitas que 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caiamos em tentação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Oh Senhor, tem piedade de nós.</a:t>
            </a:r>
          </a:p>
          <a:p>
            <a:pPr marL="68580" indent="0" eaLnBrk="1" hangingPunct="1">
              <a:buNone/>
            </a:pPr>
            <a:r>
              <a:rPr lang="pt-BR" altLang="pt-BR" sz="40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Tem piedade do mundo.</a:t>
            </a:r>
          </a:p>
          <a:p>
            <a:pPr eaLnBrk="1" hangingPunct="1"/>
            <a:endParaRPr lang="pt-BR" altLang="pt-BR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37430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0928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“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Senhor te abençoe e te guarde; O Senhor faça resplandecer o seu rosto sobre ti e tenha misericórdia de ti; O Senhor volte o seu rosto para ti e te dê a paz”. </a:t>
            </a:r>
          </a:p>
          <a:p>
            <a:pPr marL="45720" indent="0">
              <a:buNone/>
            </a:pPr>
            <a:r>
              <a:rPr lang="pt-BR" sz="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pt-BR" sz="36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Tod@s</a:t>
            </a:r>
            <a:r>
              <a:rPr lang="pt-BR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Em nome de Jesus, Amém. </a:t>
            </a:r>
          </a:p>
        </p:txBody>
      </p:sp>
      <p:pic>
        <p:nvPicPr>
          <p:cNvPr id="6" name="Picture 2" descr="C:\Users\Beta\Pictures\CRIANÇAS\1424463_562570100485985_71751986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207" y="1902514"/>
            <a:ext cx="7687586" cy="4941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3577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6522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660" y="0"/>
            <a:ext cx="5139508" cy="686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2" r="2369"/>
          <a:stretch/>
        </p:blipFill>
        <p:spPr bwMode="auto">
          <a:xfrm>
            <a:off x="6084168" y="7221"/>
            <a:ext cx="22305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9340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030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latin typeface="Arial" pitchFamily="34" charset="0"/>
                <a:cs typeface="Arial" pitchFamily="34" charset="0"/>
              </a:rPr>
              <a:t> CORAL  </a:t>
            </a:r>
          </a:p>
          <a:p>
            <a:pPr algn="ctr"/>
            <a:r>
              <a:rPr lang="pt-BR" sz="4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“BÊNÇÃO DA IRLANDA”</a:t>
            </a:r>
            <a:endParaRPr lang="pt-BR" sz="6600" dirty="0">
              <a:solidFill>
                <a:srgbClr val="FFC000"/>
              </a:solidFill>
            </a:endParaRPr>
          </a:p>
        </p:txBody>
      </p:sp>
      <p:pic>
        <p:nvPicPr>
          <p:cNvPr id="7170" name="Picture 2" descr="C:\Users\Beta\Pictures\celular facebook imagens lindas\IMG_9266892733457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155" y="1590634"/>
            <a:ext cx="6840760" cy="52673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162898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POSLUDIO</a:t>
            </a:r>
            <a:endParaRPr lang="pt-BR" sz="4800" dirty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Beta\Pictures\23022198_1699154513485170_157330947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572" y="858798"/>
            <a:ext cx="7704856" cy="5771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34206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6522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14282" y="214290"/>
            <a:ext cx="85725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dirty="0" smtClean="0">
                <a:solidFill>
                  <a:srgbClr val="FF0000"/>
                </a:solidFill>
              </a:rPr>
              <a:t>Elaboração:</a:t>
            </a:r>
          </a:p>
          <a:p>
            <a:endParaRPr lang="pt-BR" sz="4400" dirty="0" smtClean="0">
              <a:solidFill>
                <a:srgbClr val="FF0000"/>
              </a:solidFill>
            </a:endParaRPr>
          </a:p>
          <a:p>
            <a:pPr algn="r"/>
            <a:r>
              <a:rPr lang="pt-BR" sz="4400" b="1" dirty="0" smtClean="0">
                <a:solidFill>
                  <a:srgbClr val="FF0000"/>
                </a:solidFill>
              </a:rPr>
              <a:t>Pastora Elisabeth </a:t>
            </a:r>
            <a:r>
              <a:rPr lang="pt-BR" sz="4400" b="1" dirty="0" err="1" smtClean="0">
                <a:solidFill>
                  <a:srgbClr val="FF0000"/>
                </a:solidFill>
              </a:rPr>
              <a:t>Lieven</a:t>
            </a:r>
            <a:r>
              <a:rPr lang="pt-BR" sz="4400" b="1" dirty="0" smtClean="0">
                <a:solidFill>
                  <a:srgbClr val="FF0000"/>
                </a:solidFill>
              </a:rPr>
              <a:t> (Beta)</a:t>
            </a:r>
          </a:p>
          <a:p>
            <a:pPr algn="r"/>
            <a:endParaRPr lang="pt-BR" sz="4400" dirty="0" smtClean="0">
              <a:solidFill>
                <a:srgbClr val="FF0000"/>
              </a:solidFill>
            </a:endParaRPr>
          </a:p>
          <a:p>
            <a:pPr algn="r"/>
            <a:r>
              <a:rPr lang="pt-BR" sz="4400" dirty="0" smtClean="0">
                <a:solidFill>
                  <a:srgbClr val="FF0000"/>
                </a:solidFill>
              </a:rPr>
              <a:t>Paróquia Santa Maria de </a:t>
            </a:r>
            <a:r>
              <a:rPr lang="pt-BR" sz="4400" dirty="0" err="1" smtClean="0">
                <a:solidFill>
                  <a:srgbClr val="FF0000"/>
                </a:solidFill>
              </a:rPr>
              <a:t>Jetibá</a:t>
            </a:r>
            <a:r>
              <a:rPr lang="pt-BR" sz="4400" dirty="0" smtClean="0">
                <a:solidFill>
                  <a:srgbClr val="FF0000"/>
                </a:solidFill>
              </a:rPr>
              <a:t> – ES</a:t>
            </a:r>
          </a:p>
          <a:p>
            <a:pPr algn="r"/>
            <a:endParaRPr lang="pt-BR" sz="4400" dirty="0" smtClean="0">
              <a:solidFill>
                <a:srgbClr val="FF0000"/>
              </a:solidFill>
            </a:endParaRPr>
          </a:p>
          <a:p>
            <a:pPr algn="r"/>
            <a:r>
              <a:rPr lang="pt-BR" sz="4400" dirty="0" smtClean="0">
                <a:solidFill>
                  <a:srgbClr val="FF0000"/>
                </a:solidFill>
              </a:rPr>
              <a:t>Sínodo Espírito Santo a Belém</a:t>
            </a:r>
          </a:p>
          <a:p>
            <a:pPr algn="r"/>
            <a:endParaRPr lang="pt-BR" sz="4400" dirty="0" smtClean="0">
              <a:solidFill>
                <a:srgbClr val="FF0000"/>
              </a:solidFill>
            </a:endParaRPr>
          </a:p>
          <a:p>
            <a:pPr algn="r"/>
            <a:r>
              <a:rPr lang="pt-BR" sz="4400" dirty="0" smtClean="0">
                <a:solidFill>
                  <a:srgbClr val="FF0000"/>
                </a:solidFill>
              </a:rPr>
              <a:t>IECLB</a:t>
            </a:r>
            <a:endParaRPr lang="pt-B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40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ô">
  <a:themeElements>
    <a:clrScheme name="Metrô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ô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ô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1277</TotalTime>
  <Words>2898</Words>
  <Application>Microsoft Office PowerPoint</Application>
  <PresentationFormat>Apresentação na tela (4:3)</PresentationFormat>
  <Paragraphs>305</Paragraphs>
  <Slides>74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74</vt:i4>
      </vt:variant>
    </vt:vector>
  </HeadingPairs>
  <TitlesOfParts>
    <vt:vector size="75" baseType="lpstr">
      <vt:lpstr>Metrô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PRIMEIRO DOMINGO DE ADVENTO 30.11.2014</dc:title>
  <dc:creator>GRAF</dc:creator>
  <cp:lastModifiedBy>Fabio</cp:lastModifiedBy>
  <cp:revision>240</cp:revision>
  <dcterms:created xsi:type="dcterms:W3CDTF">2014-11-26T23:03:11Z</dcterms:created>
  <dcterms:modified xsi:type="dcterms:W3CDTF">2018-03-02T11:16:13Z</dcterms:modified>
</cp:coreProperties>
</file>