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720" r:id="rId3"/>
    <p:sldMasterId id="2147483732" r:id="rId4"/>
    <p:sldMasterId id="2147483756" r:id="rId5"/>
    <p:sldMasterId id="2147483768" r:id="rId6"/>
    <p:sldMasterId id="2147483780" r:id="rId7"/>
  </p:sldMasterIdLst>
  <p:sldIdLst>
    <p:sldId id="337" r:id="rId8"/>
    <p:sldId id="281" r:id="rId9"/>
    <p:sldId id="292" r:id="rId10"/>
    <p:sldId id="279" r:id="rId11"/>
    <p:sldId id="302" r:id="rId12"/>
    <p:sldId id="303" r:id="rId13"/>
    <p:sldId id="311" r:id="rId14"/>
    <p:sldId id="312" r:id="rId15"/>
    <p:sldId id="313" r:id="rId16"/>
    <p:sldId id="316" r:id="rId17"/>
    <p:sldId id="271" r:id="rId18"/>
    <p:sldId id="272" r:id="rId19"/>
    <p:sldId id="273" r:id="rId20"/>
    <p:sldId id="275" r:id="rId21"/>
    <p:sldId id="274" r:id="rId22"/>
    <p:sldId id="289" r:id="rId23"/>
    <p:sldId id="276" r:id="rId24"/>
    <p:sldId id="317" r:id="rId25"/>
    <p:sldId id="290" r:id="rId26"/>
    <p:sldId id="315" r:id="rId27"/>
    <p:sldId id="318" r:id="rId28"/>
    <p:sldId id="278" r:id="rId29"/>
    <p:sldId id="268" r:id="rId30"/>
    <p:sldId id="319" r:id="rId31"/>
    <p:sldId id="320" r:id="rId32"/>
    <p:sldId id="321" r:id="rId33"/>
    <p:sldId id="322" r:id="rId34"/>
    <p:sldId id="323" r:id="rId35"/>
    <p:sldId id="324" r:id="rId36"/>
    <p:sldId id="329" r:id="rId37"/>
    <p:sldId id="325" r:id="rId38"/>
    <p:sldId id="326" r:id="rId39"/>
    <p:sldId id="327" r:id="rId40"/>
    <p:sldId id="328" r:id="rId41"/>
    <p:sldId id="336" r:id="rId42"/>
    <p:sldId id="335" r:id="rId43"/>
    <p:sldId id="333" r:id="rId44"/>
    <p:sldId id="298" r:id="rId45"/>
    <p:sldId id="299" r:id="rId46"/>
    <p:sldId id="334" r:id="rId47"/>
    <p:sldId id="295" r:id="rId48"/>
    <p:sldId id="262" r:id="rId49"/>
    <p:sldId id="282" r:id="rId50"/>
  </p:sldIdLst>
  <p:sldSz cx="9144000" cy="5143500" type="screen16x9"/>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3836"/>
    <a:srgbClr val="640000"/>
    <a:srgbClr val="9390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96" y="1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t>13/01/2018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316976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t>13/01/2018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2290636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t>13/01/2018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3200273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t>13/01/2018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90089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t>13/01/2018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571610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t>13/01/2018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304587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t>13/01/2018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2527005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t>13/01/2018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806447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t>13/01/2018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3223922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t>13/01/2018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1685588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t>13/01/2018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t>‹nº›</a:t>
            </a:fld>
            <a:endParaRPr lang="pt-BR"/>
          </a:p>
        </p:txBody>
      </p:sp>
    </p:spTree>
    <p:extLst>
      <p:ext uri="{BB962C8B-B14F-4D97-AF65-F5344CB8AC3E}">
        <p14:creationId xmlns:p14="http://schemas.microsoft.com/office/powerpoint/2010/main" val="3037457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312237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35063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500422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729253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349691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856092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230875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352946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270992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943161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012401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3934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125653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235643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041488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749980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9465624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591119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72300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095620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963397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2862636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47903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8799694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9881934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4692831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3493265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14724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1931287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3195106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8458576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8676264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7358630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256004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050494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942792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9062980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700790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5656398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4778576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8895424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2253373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3590906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9771738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0152578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3095126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1234258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4066914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907433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3349998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5472995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923750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5538626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0564835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044850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487555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862585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283521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9337783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8" name="Espaço Reservado para Rodapé 7"/>
          <p:cNvSpPr>
            <a:spLocks noGrp="1"/>
          </p:cNvSpPr>
          <p:nvPr>
            <p:ph type="ftr" sz="quarter" idx="11"/>
          </p:nvPr>
        </p:nvSpPr>
        <p:spPr/>
        <p:txBody>
          <a:bodyPr/>
          <a:lstStyle/>
          <a:p>
            <a:endParaRPr lang="pt-BR">
              <a:solidFill>
                <a:prstClr val="black">
                  <a:tint val="75000"/>
                </a:prstClr>
              </a:solidFill>
            </a:endParaRPr>
          </a:p>
        </p:txBody>
      </p:sp>
      <p:sp>
        <p:nvSpPr>
          <p:cNvPr id="9" name="Espaço Reservado para Número de Slide 8"/>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25944609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4" name="Espaço Reservado para Rodapé 3"/>
          <p:cNvSpPr>
            <a:spLocks noGrp="1"/>
          </p:cNvSpPr>
          <p:nvPr>
            <p:ph type="ftr" sz="quarter" idx="11"/>
          </p:nvPr>
        </p:nvSpPr>
        <p:spPr/>
        <p:txBody>
          <a:bodyPr/>
          <a:lstStyle/>
          <a:p>
            <a:endParaRPr lang="pt-BR">
              <a:solidFill>
                <a:prstClr val="black">
                  <a:tint val="75000"/>
                </a:prstClr>
              </a:solidFill>
            </a:endParaRPr>
          </a:p>
        </p:txBody>
      </p:sp>
      <p:sp>
        <p:nvSpPr>
          <p:cNvPr id="5" name="Espaço Reservado para Número de Slide 4"/>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3317694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7620230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883330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6" name="Espaço Reservado para Rodapé 5"/>
          <p:cNvSpPr>
            <a:spLocks noGrp="1"/>
          </p:cNvSpPr>
          <p:nvPr>
            <p:ph type="ftr" sz="quarter" idx="11"/>
          </p:nvPr>
        </p:nvSpPr>
        <p:spPr/>
        <p:txBody>
          <a:bodyPr/>
          <a:lstStyle/>
          <a:p>
            <a:endParaRPr lang="pt-BR">
              <a:solidFill>
                <a:prstClr val="black">
                  <a:tint val="75000"/>
                </a:prstClr>
              </a:solidFill>
            </a:endParaRPr>
          </a:p>
        </p:txBody>
      </p:sp>
      <p:sp>
        <p:nvSpPr>
          <p:cNvPr id="7" name="Espaço Reservado para Número de Slide 6"/>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6465636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0015162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05979"/>
            <a:ext cx="2057400" cy="4388644"/>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5979"/>
            <a:ext cx="6019800" cy="43886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p>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494107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t>13/01/2018</a:t>
            </a:fld>
            <a:endParaRPr lang="pt-B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t>‹nº›</a:t>
            </a:fld>
            <a:endParaRPr lang="pt-BR"/>
          </a:p>
        </p:txBody>
      </p:sp>
    </p:spTree>
    <p:extLst>
      <p:ext uri="{BB962C8B-B14F-4D97-AF65-F5344CB8AC3E}">
        <p14:creationId xmlns:p14="http://schemas.microsoft.com/office/powerpoint/2010/main" val="1546353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5831695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376942260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21888866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80966001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58808684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635D0A-25CA-4E92-A379-9573BF422C7D}" type="datetimeFigureOut">
              <a:rPr lang="pt-BR" smtClean="0">
                <a:solidFill>
                  <a:prstClr val="black">
                    <a:tint val="75000"/>
                  </a:prstClr>
                </a:solidFill>
              </a:rPr>
              <a:pPr/>
              <a:t>13/01/2018</a:t>
            </a:fld>
            <a:endParaRPr lang="pt-BR">
              <a:solidFill>
                <a:prstClr val="black">
                  <a:tint val="75000"/>
                </a:prstClr>
              </a:solidFill>
            </a:endParaRP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30F1D7-D532-4177-9FDB-D6B2243AE503}"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val="187020357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uclécio\Desktop\ITPEnvi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1" y="16228"/>
            <a:ext cx="9147401" cy="5127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162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aixaDeTexto 2"/>
          <p:cNvSpPr txBox="1"/>
          <p:nvPr/>
        </p:nvSpPr>
        <p:spPr>
          <a:xfrm>
            <a:off x="0" y="3969519"/>
            <a:ext cx="9144000" cy="1323439"/>
          </a:xfrm>
          <a:prstGeom prst="rect">
            <a:avLst/>
          </a:prstGeom>
          <a:solidFill>
            <a:schemeClr val="tx2"/>
          </a:solidFill>
        </p:spPr>
        <p:txBody>
          <a:bodyPr wrap="square" rtlCol="0">
            <a:spAutoFit/>
          </a:bodyPr>
          <a:lstStyle/>
          <a:p>
            <a:r>
              <a:rPr lang="pt-BR" sz="8000" dirty="0" smtClean="0">
                <a:solidFill>
                  <a:schemeClr val="bg1"/>
                </a:solidFill>
                <a:effectLst>
                  <a:outerShdw blurRad="38100" dist="38100" dir="2700000" algn="tl">
                    <a:srgbClr val="000000">
                      <a:alpha val="43137"/>
                    </a:srgbClr>
                  </a:outerShdw>
                </a:effectLst>
                <a:latin typeface="Gill Sans MT Ext Condensed Bold" panose="020B0902020104020203" pitchFamily="34" charset="0"/>
              </a:rPr>
              <a:t>   COMUNIDADE DE ITAPO</a:t>
            </a:r>
            <a:r>
              <a:rPr lang="pt-BR" sz="8000" dirty="0">
                <a:solidFill>
                  <a:schemeClr val="bg1"/>
                </a:solidFill>
                <a:effectLst>
                  <a:outerShdw blurRad="38100" dist="38100" dir="2700000" algn="tl">
                    <a:srgbClr val="000000">
                      <a:alpha val="43137"/>
                    </a:srgbClr>
                  </a:outerShdw>
                </a:effectLst>
                <a:latin typeface="Gill Sans MT Ext Condensed Bold" panose="020B0902020104020203" pitchFamily="34" charset="0"/>
              </a:rPr>
              <a:t>Á</a:t>
            </a:r>
          </a:p>
        </p:txBody>
      </p:sp>
      <p:pic>
        <p:nvPicPr>
          <p:cNvPr id="2051" name="Picture 3" descr="C:\Users\Euclécio\Pictures\Chamada\SBV.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489525" y="610984"/>
            <a:ext cx="6101731" cy="32569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Gifs\IECLB\Ieclb\ie3_anim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2537845"/>
            <a:ext cx="1885950" cy="2447925"/>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12493" y="0"/>
            <a:ext cx="9144000" cy="830997"/>
          </a:xfrm>
          <a:prstGeom prst="rect">
            <a:avLst/>
          </a:prstGeom>
          <a:solidFill>
            <a:schemeClr val="tx2"/>
          </a:solidFill>
        </p:spPr>
        <p:txBody>
          <a:bodyPr wrap="square" rtlCol="0">
            <a:spAutoFit/>
          </a:bodyPr>
          <a:lstStyle/>
          <a:p>
            <a:pPr algn="ctr"/>
            <a:r>
              <a:rPr lang="pt-BR" sz="4800" dirty="0" smtClean="0">
                <a:solidFill>
                  <a:schemeClr val="bg1"/>
                </a:solidFill>
                <a:effectLst>
                  <a:outerShdw blurRad="38100" dist="38100" dir="2700000" algn="tl">
                    <a:srgbClr val="000000">
                      <a:alpha val="43137"/>
                    </a:srgbClr>
                  </a:outerShdw>
                </a:effectLst>
                <a:latin typeface="Gill Sans MT Ext Condensed Bold" panose="020B0902020104020203" pitchFamily="34" charset="0"/>
              </a:rPr>
              <a:t>Como é bom e agradável viverem unidos os irmãos (Salmo 133.1).</a:t>
            </a:r>
            <a:endParaRPr lang="pt-BR" sz="4800" dirty="0">
              <a:solidFill>
                <a:schemeClr val="bg1"/>
              </a:solidFill>
              <a:effectLst>
                <a:outerShdw blurRad="38100" dist="38100" dir="2700000" algn="tl">
                  <a:srgbClr val="000000">
                    <a:alpha val="43137"/>
                  </a:srgbClr>
                </a:outerShdw>
              </a:effectLst>
              <a:latin typeface="Gill Sans MT Ext Condensed Bold" panose="020B0902020104020203" pitchFamily="34" charset="0"/>
            </a:endParaRPr>
          </a:p>
        </p:txBody>
      </p:sp>
    </p:spTree>
    <p:extLst>
      <p:ext uri="{BB962C8B-B14F-4D97-AF65-F5344CB8AC3E}">
        <p14:creationId xmlns:p14="http://schemas.microsoft.com/office/powerpoint/2010/main" val="1466591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A3836"/>
        </a:solidFill>
        <a:effectLst/>
      </p:bgPr>
    </p:bg>
    <p:spTree>
      <p:nvGrpSpPr>
        <p:cNvPr id="1" name=""/>
        <p:cNvGrpSpPr/>
        <p:nvPr/>
      </p:nvGrpSpPr>
      <p:grpSpPr>
        <a:xfrm>
          <a:off x="0" y="0"/>
          <a:ext cx="0" cy="0"/>
          <a:chOff x="0" y="0"/>
          <a:chExt cx="0" cy="0"/>
        </a:xfrm>
      </p:grpSpPr>
      <p:sp>
        <p:nvSpPr>
          <p:cNvPr id="2" name="CaixaDeTexto 1"/>
          <p:cNvSpPr txBox="1"/>
          <p:nvPr/>
        </p:nvSpPr>
        <p:spPr>
          <a:xfrm>
            <a:off x="0" y="3389174"/>
            <a:ext cx="9144000" cy="1754326"/>
          </a:xfrm>
          <a:prstGeom prst="rect">
            <a:avLst/>
          </a:prstGeom>
          <a:noFill/>
        </p:spPr>
        <p:txBody>
          <a:bodyPr wrap="square" rtlCol="0">
            <a:spAutoFit/>
          </a:bodyPr>
          <a:lstStyle/>
          <a:p>
            <a:pPr algn="ct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Cantarei ao Senhor, 26...</a:t>
            </a:r>
          </a:p>
          <a:p>
            <a:pPr algn="ctr"/>
            <a:r>
              <a:rPr lang="pt-BR" sz="8000" dirty="0" smtClean="0">
                <a:solidFill>
                  <a:schemeClr val="bg1"/>
                </a:solidFill>
                <a:effectLst>
                  <a:outerShdw blurRad="38100" dist="38100" dir="2700000" algn="tl">
                    <a:srgbClr val="000000">
                      <a:alpha val="43137"/>
                    </a:srgbClr>
                  </a:outerShdw>
                </a:effectLst>
                <a:latin typeface="Impact" panose="020B0806030902050204" pitchFamily="34" charset="0"/>
              </a:rPr>
              <a:t>QUERO LOUVAR-TE!</a:t>
            </a:r>
            <a:endParaRPr lang="pt-BR" sz="8000" dirty="0">
              <a:solidFill>
                <a:schemeClr val="bg1"/>
              </a:solidFill>
              <a:effectLst>
                <a:outerShdw blurRad="38100" dist="38100" dir="2700000" algn="tl">
                  <a:srgbClr val="000000">
                    <a:alpha val="43137"/>
                  </a:srgbClr>
                </a:outerShdw>
              </a:effectLst>
              <a:latin typeface="Impact" panose="020B0806030902050204" pitchFamily="34" charset="0"/>
            </a:endParaRPr>
          </a:p>
        </p:txBody>
      </p:sp>
      <p:pic>
        <p:nvPicPr>
          <p:cNvPr id="2050" name="Picture 2" descr="C:\Users\Euclécio\Pictures\Chamada\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81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A3836"/>
        </a:solidFill>
        <a:effectLst/>
      </p:bgPr>
    </p:bg>
    <p:spTree>
      <p:nvGrpSpPr>
        <p:cNvPr id="1" name=""/>
        <p:cNvGrpSpPr/>
        <p:nvPr/>
      </p:nvGrpSpPr>
      <p:grpSpPr>
        <a:xfrm>
          <a:off x="0" y="0"/>
          <a:ext cx="0" cy="0"/>
          <a:chOff x="0" y="0"/>
          <a:chExt cx="0" cy="0"/>
        </a:xfrm>
      </p:grpSpPr>
      <p:sp>
        <p:nvSpPr>
          <p:cNvPr id="5" name="Retângulo 4"/>
          <p:cNvSpPr/>
          <p:nvPr/>
        </p:nvSpPr>
        <p:spPr>
          <a:xfrm>
            <a:off x="0" y="123478"/>
            <a:ext cx="9144000" cy="4893647"/>
          </a:xfrm>
          <a:prstGeom prst="rect">
            <a:avLst/>
          </a:prstGeom>
        </p:spPr>
        <p:txBody>
          <a:bodyPr wrap="square">
            <a:spAutoFit/>
          </a:bodyPr>
          <a:lstStyle/>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 QUERO </a:t>
            </a:r>
            <a:r>
              <a:rPr lang="pt-BR" sz="3600" dirty="0" smtClean="0">
                <a:solidFill>
                  <a:srgbClr val="FFFF00"/>
                </a:solidFill>
                <a:effectLst>
                  <a:outerShdw blurRad="38100" dist="38100" dir="2700000" algn="tl">
                    <a:srgbClr val="000000">
                      <a:alpha val="43137"/>
                    </a:srgbClr>
                  </a:outerShdw>
                </a:effectLst>
                <a:latin typeface="Impact" panose="020B0806030902050204" pitchFamily="34" charset="0"/>
              </a:rPr>
              <a:t>LOUVAR-TE</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 SEMPRE MAIS E MAIS. :/</a:t>
            </a:r>
          </a:p>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BUSCAR O TEU QUERER... TUA GRAÇA CONHECER...</a:t>
            </a:r>
          </a:p>
          <a:p>
            <a:pPr algn="ct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QUERO </a:t>
            </a:r>
            <a:r>
              <a:rPr lang="pt-BR" sz="3600" dirty="0" smtClean="0">
                <a:solidFill>
                  <a:srgbClr val="FFFF00"/>
                </a:solidFill>
                <a:effectLst>
                  <a:outerShdw blurRad="38100" dist="38100" dir="2700000" algn="tl">
                    <a:srgbClr val="000000">
                      <a:alpha val="43137"/>
                    </a:srgbClr>
                  </a:outerShdw>
                </a:effectLst>
                <a:latin typeface="Impact" panose="020B0806030902050204" pitchFamily="34" charset="0"/>
              </a:rPr>
              <a:t>LOUVAR-TE</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t>
            </a:r>
          </a:p>
          <a:p>
            <a:pPr algn="ctr"/>
            <a:endParaRPr lang="pt-BR" sz="1200" dirty="0">
              <a:solidFill>
                <a:schemeClr val="bg1"/>
              </a:solidFill>
              <a:effectLst>
                <a:outerShdw blurRad="38100" dist="38100" dir="2700000" algn="tl">
                  <a:srgbClr val="000000">
                    <a:alpha val="43137"/>
                  </a:srgbClr>
                </a:outerShdw>
              </a:effectLst>
              <a:latin typeface="Impact" panose="020B0806030902050204" pitchFamily="34" charset="0"/>
            </a:endParaRPr>
          </a:p>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AS AVES DO CÉU CANTAM PARA TI.</a:t>
            </a:r>
          </a:p>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AS FERAS DO CAMPO REFLETEM TEU PODER.</a:t>
            </a:r>
          </a:p>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QUERO CANTAR...</a:t>
            </a:r>
          </a:p>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QUERO LEVANTAR AS MINHAS MÃOS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A</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 TI!</a:t>
            </a:r>
          </a:p>
          <a:p>
            <a:pPr algn="ctr"/>
            <a:endParaRPr lang="pt-BR" sz="1200" b="0" i="0" dirty="0" smtClean="0">
              <a:solidFill>
                <a:schemeClr val="bg1"/>
              </a:solidFill>
              <a:effectLst>
                <a:outerShdw blurRad="38100" dist="38100" dir="2700000" algn="tl">
                  <a:srgbClr val="000000">
                    <a:alpha val="43137"/>
                  </a:srgbClr>
                </a:outerShdw>
              </a:effectLst>
              <a:latin typeface="Impact" panose="020B0806030902050204" pitchFamily="34" charset="0"/>
            </a:endParaRPr>
          </a:p>
          <a:p>
            <a:pPr algn="ctr"/>
            <a:r>
              <a:rPr lang="pt-BR" sz="3600" b="0" i="0" dirty="0" smtClean="0">
                <a:solidFill>
                  <a:schemeClr val="bg1"/>
                </a:solidFill>
                <a:effectLst>
                  <a:outerShdw blurRad="38100" dist="38100" dir="2700000" algn="tl">
                    <a:srgbClr val="000000">
                      <a:alpha val="43137"/>
                    </a:srgbClr>
                  </a:outerShdw>
                </a:effectLst>
                <a:latin typeface="Impact" panose="020B0806030902050204" pitchFamily="34" charset="0"/>
              </a:rPr>
              <a:t>QUERO</a:t>
            </a:r>
            <a:r>
              <a:rPr lang="pt-BR" sz="3600" b="0" i="0" dirty="0" smtClean="0">
                <a:solidFill>
                  <a:schemeClr val="tx2">
                    <a:lumMod val="40000"/>
                    <a:lumOff val="60000"/>
                  </a:schemeClr>
                </a:solidFill>
                <a:effectLst>
                  <a:outerShdw blurRad="38100" dist="38100" dir="2700000" algn="tl">
                    <a:srgbClr val="000000">
                      <a:alpha val="43137"/>
                    </a:srgbClr>
                  </a:outerShdw>
                </a:effectLst>
                <a:latin typeface="Impact" panose="020B0806030902050204" pitchFamily="34" charset="0"/>
              </a:rPr>
              <a:t> </a:t>
            </a:r>
            <a:r>
              <a:rPr lang="pt-BR" sz="3600" b="0" i="0" dirty="0" smtClean="0">
                <a:solidFill>
                  <a:srgbClr val="FFFF00"/>
                </a:solidFill>
                <a:effectLst>
                  <a:outerShdw blurRad="38100" dist="38100" dir="2700000" algn="tl">
                    <a:srgbClr val="000000">
                      <a:alpha val="43137"/>
                    </a:srgbClr>
                  </a:outerShdw>
                </a:effectLst>
                <a:latin typeface="Impact" panose="020B0806030902050204" pitchFamily="34" charset="0"/>
              </a:rPr>
              <a:t>AMAR-TE... </a:t>
            </a:r>
            <a:r>
              <a:rPr lang="pt-BR" sz="3600" b="0" i="0" dirty="0" smtClean="0">
                <a:solidFill>
                  <a:schemeClr val="bg1"/>
                </a:solidFill>
                <a:effectLst>
                  <a:outerShdw blurRad="38100" dist="38100" dir="2700000" algn="tl">
                    <a:srgbClr val="000000">
                      <a:alpha val="43137"/>
                    </a:srgbClr>
                  </a:outerShdw>
                </a:effectLst>
                <a:latin typeface="Impact" panose="020B0806030902050204" pitchFamily="34" charset="0"/>
              </a:rPr>
              <a:t>QUERO</a:t>
            </a:r>
            <a:r>
              <a:rPr lang="pt-BR" sz="3600" b="0" i="0" dirty="0" smtClean="0">
                <a:solidFill>
                  <a:schemeClr val="accent3">
                    <a:lumMod val="60000"/>
                    <a:lumOff val="40000"/>
                  </a:schemeClr>
                </a:solidFill>
                <a:effectLst>
                  <a:outerShdw blurRad="38100" dist="38100" dir="2700000" algn="tl">
                    <a:srgbClr val="000000">
                      <a:alpha val="43137"/>
                    </a:srgbClr>
                  </a:outerShdw>
                </a:effectLst>
                <a:latin typeface="Impact" panose="020B0806030902050204" pitchFamily="34" charset="0"/>
              </a:rPr>
              <a:t> </a:t>
            </a:r>
            <a:r>
              <a:rPr lang="pt-BR" sz="3600" b="0" i="0" dirty="0" smtClean="0">
                <a:solidFill>
                  <a:srgbClr val="FFFF00"/>
                </a:solidFill>
                <a:effectLst>
                  <a:outerShdw blurRad="38100" dist="38100" dir="2700000" algn="tl">
                    <a:srgbClr val="000000">
                      <a:alpha val="43137"/>
                    </a:srgbClr>
                  </a:outerShdw>
                </a:effectLst>
                <a:latin typeface="Impact" panose="020B0806030902050204" pitchFamily="34" charset="0"/>
              </a:rPr>
              <a:t>SERVIR-TE...</a:t>
            </a:r>
            <a:endParaRPr lang="pt-BR" sz="3600" b="0" i="0" dirty="0">
              <a:solidFill>
                <a:srgbClr val="FFFF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481102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27" name="Picture 3" descr="C:\Users\Euclécio\Downloads\Aniversário\FeliAniv.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7494"/>
            <a:ext cx="8496944"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895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CaixaDeTexto 3"/>
          <p:cNvSpPr txBox="1"/>
          <p:nvPr/>
        </p:nvSpPr>
        <p:spPr>
          <a:xfrm>
            <a:off x="0" y="195486"/>
            <a:ext cx="9144000" cy="4708981"/>
          </a:xfrm>
          <a:prstGeom prst="rect">
            <a:avLst/>
          </a:prstGeom>
          <a:noFill/>
        </p:spPr>
        <p:txBody>
          <a:bodyPr wrap="square" rtlCol="0">
            <a:spAutoFit/>
          </a:bodyPr>
          <a:lstStyle/>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PARABÉNS PRA VOCÊ, </a:t>
            </a: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NESTA DATA QUERIDA.</a:t>
            </a: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MUITAS FELICIDADES, </a:t>
            </a: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MUITOS ANOS DE VIDA.</a:t>
            </a:r>
          </a:p>
          <a:p>
            <a:pPr algn="ctr"/>
            <a:endParaRPr lang="pt-BR" sz="1200" dirty="0">
              <a:solidFill>
                <a:srgbClr val="FFC000"/>
              </a:solidFill>
              <a:effectLst>
                <a:outerShdw blurRad="38100" dist="38100" dir="2700000" algn="tl">
                  <a:srgbClr val="000000">
                    <a:alpha val="43137"/>
                  </a:srgbClr>
                </a:outerShdw>
              </a:effectLst>
              <a:latin typeface="Impact" panose="020B0806030902050204" pitchFamily="34" charset="0"/>
            </a:endParaRP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COM DEUS AO SEU LADO,</a:t>
            </a: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NESTE LONGO PORVIR.</a:t>
            </a: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QUE A VIDA LHE SEJA</a:t>
            </a:r>
          </a:p>
          <a:p>
            <a:pPr algn="ctr"/>
            <a:r>
              <a:rPr lang="pt-BR" sz="3600" dirty="0" smtClean="0">
                <a:solidFill>
                  <a:srgbClr val="FFC000"/>
                </a:solidFill>
                <a:effectLst>
                  <a:outerShdw blurRad="38100" dist="38100" dir="2700000" algn="tl">
                    <a:srgbClr val="000000">
                      <a:alpha val="43137"/>
                    </a:srgbClr>
                  </a:outerShdw>
                </a:effectLst>
                <a:latin typeface="Impact" panose="020B0806030902050204" pitchFamily="34" charset="0"/>
              </a:rPr>
              <a:t>UM ETERNO SORRIR.</a:t>
            </a:r>
            <a:endParaRPr lang="pt-BR" sz="36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256609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uclécio\Downloads\A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 y="0"/>
            <a:ext cx="9143669"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467544" y="627534"/>
            <a:ext cx="4320480" cy="3385542"/>
          </a:xfrm>
          <a:prstGeom prst="rect">
            <a:avLst/>
          </a:prstGeom>
          <a:noFill/>
        </p:spPr>
        <p:txBody>
          <a:bodyPr wrap="square" rtlCol="0">
            <a:spAutoFit/>
          </a:bodyPr>
          <a:lstStyle/>
          <a:p>
            <a:pPr algn="ctr"/>
            <a:r>
              <a:rPr lang="pt-BR" sz="4400" dirty="0" smtClean="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rPr>
              <a:t>MUITO PODE,</a:t>
            </a:r>
          </a:p>
          <a:p>
            <a:pPr algn="ctr"/>
            <a:r>
              <a:rPr lang="pt-BR" sz="4400" dirty="0" smtClean="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rPr>
              <a:t>POR SUA EFICÁCIA,</a:t>
            </a:r>
          </a:p>
          <a:p>
            <a:pPr algn="ctr"/>
            <a:r>
              <a:rPr lang="pt-BR" sz="4400" dirty="0" smtClean="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rPr>
              <a:t>A SÚPLICA</a:t>
            </a:r>
          </a:p>
          <a:p>
            <a:pPr algn="ctr"/>
            <a:r>
              <a:rPr lang="pt-BR" sz="4400" dirty="0" smtClean="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rPr>
              <a:t>DO JUSTO.</a:t>
            </a:r>
          </a:p>
          <a:p>
            <a:pPr algn="ctr"/>
            <a:endParaRPr lang="pt-BR" sz="1400" dirty="0" smtClean="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endParaRPr>
          </a:p>
          <a:p>
            <a:pPr algn="ctr"/>
            <a:r>
              <a:rPr lang="pt-BR" sz="2400" dirty="0" smtClean="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rPr>
              <a:t>- Tiago 5.16 -</a:t>
            </a:r>
            <a:endParaRPr lang="pt-BR" sz="2400" dirty="0">
              <a:ln>
                <a:solidFill>
                  <a:sysClr val="windowText" lastClr="000000"/>
                </a:solidFill>
              </a:ln>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458344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CaixaDeTexto 1"/>
          <p:cNvSpPr txBox="1"/>
          <p:nvPr/>
        </p:nvSpPr>
        <p:spPr>
          <a:xfrm>
            <a:off x="0" y="3389174"/>
            <a:ext cx="9144000" cy="1600438"/>
          </a:xfrm>
          <a:prstGeom prst="rect">
            <a:avLst/>
          </a:prstGeom>
          <a:noFill/>
        </p:spPr>
        <p:txBody>
          <a:bodyPr wrap="square" rtlCol="0">
            <a:spAutoFit/>
          </a:bodyPr>
          <a:lstStyle/>
          <a:p>
            <a:pPr algn="ctr"/>
            <a:r>
              <a:rPr lang="pt-BR" sz="2800" dirty="0" smtClean="0">
                <a:solidFill>
                  <a:prstClr val="white"/>
                </a:solidFill>
                <a:effectLst>
                  <a:outerShdw blurRad="38100" dist="38100" dir="2700000" algn="tl">
                    <a:srgbClr val="000000">
                      <a:alpha val="43137"/>
                    </a:srgbClr>
                  </a:outerShdw>
                </a:effectLst>
                <a:latin typeface="Impact" panose="020B0806030902050204" pitchFamily="34" charset="0"/>
              </a:rPr>
              <a:t>Hinos do Povo de Deus, 423...</a:t>
            </a:r>
          </a:p>
          <a:p>
            <a:pPr algn="ctr"/>
            <a:r>
              <a:rPr lang="pt-BR" sz="7000" dirty="0" smtClean="0">
                <a:solidFill>
                  <a:prstClr val="white"/>
                </a:solidFill>
                <a:effectLst>
                  <a:outerShdw blurRad="38100" dist="38100" dir="2700000" algn="tl">
                    <a:srgbClr val="000000">
                      <a:alpha val="43137"/>
                    </a:srgbClr>
                  </a:outerShdw>
                </a:effectLst>
                <a:latin typeface="Impact" panose="020B0806030902050204" pitchFamily="34" charset="0"/>
              </a:rPr>
              <a:t>AO ORARMOS, SENHOR...</a:t>
            </a:r>
            <a:endParaRPr lang="pt-BR" sz="7000" dirty="0">
              <a:solidFill>
                <a:prstClr val="white"/>
              </a:solidFill>
              <a:effectLst>
                <a:outerShdw blurRad="38100" dist="38100" dir="2700000" algn="tl">
                  <a:srgbClr val="000000">
                    <a:alpha val="43137"/>
                  </a:srgbClr>
                </a:outerShdw>
              </a:effectLst>
              <a:latin typeface="Impact" panose="020B0806030902050204" pitchFamily="34" charset="0"/>
            </a:endParaRPr>
          </a:p>
        </p:txBody>
      </p:sp>
      <p:pic>
        <p:nvPicPr>
          <p:cNvPr id="2050" name="Picture 2" descr="C:\Users\Euclécio\Pictures\Chamada\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575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Retângulo 1"/>
          <p:cNvSpPr/>
          <p:nvPr/>
        </p:nvSpPr>
        <p:spPr>
          <a:xfrm>
            <a:off x="-8880" y="0"/>
            <a:ext cx="9144000" cy="5016758"/>
          </a:xfrm>
          <a:prstGeom prst="rect">
            <a:avLst/>
          </a:prstGeom>
        </p:spPr>
        <p:txBody>
          <a:bodyPr wrap="square">
            <a:spAutoFit/>
          </a:bodyPr>
          <a:lstStyle/>
          <a:p>
            <a:pPr algn="ct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AO ORARMOS, SENHOR,</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VEM ENCHER-NOS COM TEU AMOR,</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PARA UM MUNDO AGITADO ESQUECER,</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CADA DIA TUA VIDA VIVER.</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NOSSA VIDA VEM, POIS, TRANSFORMAR.</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REFRIGÉRIO PR’A ALMA NOS DAR.</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E AGORA, COM OUTROS IRMÃOS,</a:t>
            </a:r>
            <a:b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NOS UNIMOS AQUI EM ORAÇÃO.</a:t>
            </a:r>
            <a:endParaRPr lang="pt-BR" sz="40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700094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Euclécio\Downloads\Jesus\Bíblia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0" y="699542"/>
            <a:ext cx="9143999" cy="2246769"/>
          </a:xfrm>
          <a:prstGeom prst="rect">
            <a:avLst/>
          </a:prstGeom>
          <a:noFill/>
        </p:spPr>
        <p:txBody>
          <a:bodyPr wrap="square" rtlCol="0">
            <a:spAutoFit/>
          </a:bodyPr>
          <a:lstStyle/>
          <a:p>
            <a:pPr algn="ct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Leitura Bíblica:</a:t>
            </a:r>
          </a:p>
          <a:p>
            <a:pPr algn="ctr"/>
            <a:r>
              <a:rPr lang="pt-BR" sz="6000" dirty="0" smtClean="0">
                <a:solidFill>
                  <a:schemeClr val="bg1"/>
                </a:solidFill>
                <a:effectLst>
                  <a:outerShdw blurRad="38100" dist="38100" dir="2700000" algn="tl">
                    <a:srgbClr val="000000">
                      <a:alpha val="43137"/>
                    </a:srgbClr>
                  </a:outerShdw>
                </a:effectLst>
                <a:latin typeface="Impact" panose="020B0806030902050204" pitchFamily="34" charset="0"/>
              </a:rPr>
              <a:t>1º Samuel 2. 1-10,</a:t>
            </a:r>
          </a:p>
          <a:p>
            <a:pPr algn="ctr"/>
            <a:r>
              <a:rPr lang="pt-BR" sz="4000" dirty="0">
                <a:solidFill>
                  <a:schemeClr val="bg1"/>
                </a:solidFill>
                <a:effectLst>
                  <a:outerShdw blurRad="38100" dist="38100" dir="2700000" algn="tl">
                    <a:srgbClr val="000000">
                      <a:alpha val="43137"/>
                    </a:srgbClr>
                  </a:outerShdw>
                </a:effectLst>
                <a:latin typeface="Impact" panose="020B0806030902050204" pitchFamily="34" charset="0"/>
              </a:rPr>
              <a:t>o</a:t>
            </a:r>
            <a:r>
              <a:rPr lang="pt-BR" sz="4000" dirty="0" smtClean="0">
                <a:solidFill>
                  <a:schemeClr val="bg1"/>
                </a:solidFill>
                <a:effectLst>
                  <a:outerShdw blurRad="38100" dist="38100" dir="2700000" algn="tl">
                    <a:srgbClr val="000000">
                      <a:alpha val="43137"/>
                    </a:srgbClr>
                  </a:outerShdw>
                </a:effectLst>
                <a:latin typeface="Impact" panose="020B0806030902050204" pitchFamily="34" charset="0"/>
              </a:rPr>
              <a:t> “Cântico de Ana”.</a:t>
            </a:r>
            <a:endParaRPr lang="pt-BR" sz="40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389285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0" y="267494"/>
            <a:ext cx="9144000" cy="4401205"/>
          </a:xfrm>
          <a:prstGeom prst="rect">
            <a:avLst/>
          </a:prstGeom>
        </p:spPr>
        <p:txBody>
          <a:bodyPr wrap="square">
            <a:spAutoFit/>
          </a:bodyPr>
          <a:lstStyle/>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Meu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coração exulta no Senhor.</a:t>
            </a:r>
            <a:endParaRPr lang="pt-BR" sz="4000" dirty="0">
              <a:solidFill>
                <a:srgbClr val="FFFF0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Mulheres -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M</a:t>
            </a: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inha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força </a:t>
            </a:r>
            <a:endParaRPr lang="pt-BR" sz="4000" dirty="0" smtClean="0">
              <a:solidFill>
                <a:srgbClr val="92D05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é exaltada no Senhor.</a:t>
            </a:r>
            <a:endParaRPr lang="pt-BR" sz="4000" dirty="0">
              <a:solidFill>
                <a:srgbClr val="92D05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Homens - Minha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boca </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ri</a:t>
            </a:r>
          </a:p>
          <a:p>
            <a:pPr algn="ctr">
              <a:spcAft>
                <a:spcPts val="0"/>
              </a:spcAft>
            </a:pP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d</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os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meus inimigos.</a:t>
            </a:r>
            <a:endParaRPr lang="pt-BR" sz="4000" dirty="0">
              <a:solidFill>
                <a:srgbClr val="00B0F0"/>
              </a:solidFill>
              <a:effectLst>
                <a:outerShdw blurRad="38100" dist="38100" dir="2700000" algn="tl">
                  <a:srgbClr val="000000">
                    <a:alpha val="43137"/>
                  </a:srgbClr>
                </a:outerShdw>
              </a:effectLst>
              <a:ea typeface="Calibri"/>
              <a:cs typeface="Times New Roman"/>
            </a:endParaRPr>
          </a:p>
          <a:p>
            <a:pPr algn="ct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Meu Deus!</a:t>
            </a:r>
          </a:p>
          <a:p>
            <a:pPr algn="ct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Alegro-me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na tua </a:t>
            </a: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libertação</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a:t>
            </a:r>
            <a:endParaRPr lang="pt-BR" sz="4000" dirty="0" smtClean="0">
              <a:solidFill>
                <a:srgbClr val="FFFF00"/>
              </a:solidFill>
              <a:effectLst>
                <a:outerShdw blurRad="38100" dist="38100" dir="2700000" algn="tl">
                  <a:srgbClr val="000000">
                    <a:alpha val="43137"/>
                  </a:srgbClr>
                </a:outerShdw>
              </a:effectLst>
              <a:latin typeface="Impact"/>
              <a:ea typeface="Calibri"/>
              <a:cs typeface="Times New Roman"/>
            </a:endParaRPr>
          </a:p>
        </p:txBody>
      </p:sp>
    </p:spTree>
    <p:extLst>
      <p:ext uri="{BB962C8B-B14F-4D97-AF65-F5344CB8AC3E}">
        <p14:creationId xmlns:p14="http://schemas.microsoft.com/office/powerpoint/2010/main" val="1461630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12493" y="555526"/>
            <a:ext cx="9144000" cy="3785652"/>
          </a:xfrm>
          <a:prstGeom prst="rect">
            <a:avLst/>
          </a:prstGeom>
        </p:spPr>
        <p:txBody>
          <a:bodyPr wrap="square">
            <a:spAutoFit/>
          </a:bodyPr>
          <a:lstStyle/>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Mulheres - Não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há santo como o Senhor.</a:t>
            </a:r>
            <a:endParaRPr lang="pt-BR" sz="4000" dirty="0">
              <a:solidFill>
                <a:srgbClr val="92D05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Não há outro além d’Ele.</a:t>
            </a:r>
            <a:endParaRPr lang="pt-BR" sz="4000" dirty="0">
              <a:solidFill>
                <a:srgbClr val="92D05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Não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há rocha </a:t>
            </a: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alguma</a:t>
            </a: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como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o nosso Deus.</a:t>
            </a:r>
            <a:br>
              <a:rPr lang="pt-BR" sz="4000" dirty="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Homens – Por isso, não fale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com </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orgulho.</a:t>
            </a:r>
            <a:endParaRPr lang="pt-BR" sz="4000" dirty="0">
              <a:solidFill>
                <a:srgbClr val="00B0F0"/>
              </a:solidFill>
              <a:effectLst>
                <a:outerShdw blurRad="38100" dist="38100" dir="2700000" algn="tl">
                  <a:srgbClr val="000000">
                    <a:alpha val="43137"/>
                  </a:srgbClr>
                </a:outerShdw>
              </a:effectLst>
              <a:ea typeface="Calibri"/>
              <a:cs typeface="Times New Roman"/>
            </a:endParaRPr>
          </a:p>
          <a:p>
            <a:pPr algn="ct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Nem saia de sua boca </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arrogância.</a:t>
            </a:r>
            <a:endParaRPr lang="pt-BR" sz="4000"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6439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1748" y="6477"/>
            <a:ext cx="9144000" cy="5016758"/>
          </a:xfrm>
          <a:prstGeom prst="rect">
            <a:avLst/>
          </a:prstGeom>
        </p:spPr>
        <p:txBody>
          <a:bodyPr wrap="square">
            <a:spAutoFit/>
          </a:bodyPr>
          <a:lstStyle/>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O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Senhor </a:t>
            </a: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é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sábio.</a:t>
            </a:r>
            <a:endParaRPr lang="pt-BR" sz="4000" dirty="0">
              <a:solidFill>
                <a:srgbClr val="FFFF0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Ele julga os </a:t>
            </a: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nossos atos.</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
            </a:r>
            <a:br>
              <a:rPr lang="pt-BR" sz="4000" dirty="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Mulheres - O poder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dos fortes é quebrado.</a:t>
            </a:r>
            <a:endParaRPr lang="pt-BR" sz="4000" dirty="0">
              <a:solidFill>
                <a:srgbClr val="92D05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Mas, os fracos são revestidos de força.</a:t>
            </a:r>
            <a:br>
              <a:rPr lang="pt-BR" sz="4000" dirty="0">
                <a:solidFill>
                  <a:srgbClr val="92D05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Homens - Os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que tinham muito, </a:t>
            </a:r>
            <a:endParaRPr lang="pt-BR" sz="4000" dirty="0" smtClean="0">
              <a:solidFill>
                <a:srgbClr val="00B0F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agora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trabalham por comida.</a:t>
            </a:r>
            <a:endParaRPr lang="pt-BR" sz="4000" dirty="0">
              <a:solidFill>
                <a:srgbClr val="00B0F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Mas</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 os que estavam famintos, </a:t>
            </a:r>
            <a:endParaRPr lang="pt-BR" sz="4000" dirty="0" smtClean="0">
              <a:solidFill>
                <a:srgbClr val="FFFF0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agora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matam sua fome. </a:t>
            </a:r>
            <a:endParaRPr lang="pt-BR" sz="4000" dirty="0">
              <a:solidFill>
                <a:srgbClr val="FFFF00"/>
              </a:solidFill>
              <a:effectLst>
                <a:outerShdw blurRad="38100" dist="38100" dir="2700000" algn="tl">
                  <a:srgbClr val="000000">
                    <a:alpha val="43137"/>
                  </a:srgbClr>
                </a:outerShdw>
              </a:effectLst>
              <a:ea typeface="Calibri"/>
              <a:cs typeface="Times New Roman"/>
            </a:endParaRPr>
          </a:p>
        </p:txBody>
      </p:sp>
    </p:spTree>
    <p:extLst>
      <p:ext uri="{BB962C8B-B14F-4D97-AF65-F5344CB8AC3E}">
        <p14:creationId xmlns:p14="http://schemas.microsoft.com/office/powerpoint/2010/main" val="3050120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0" y="267494"/>
            <a:ext cx="9144000" cy="4401205"/>
          </a:xfrm>
          <a:prstGeom prst="rect">
            <a:avLst/>
          </a:prstGeom>
        </p:spPr>
        <p:txBody>
          <a:bodyPr wrap="square">
            <a:spAutoFit/>
          </a:bodyPr>
          <a:lstStyle/>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Mulheres - A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que era estéril </a:t>
            </a: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deu</a:t>
            </a: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à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luz a</a:t>
            </a: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 filhos.</a:t>
            </a:r>
            <a:r>
              <a:rPr lang="pt-BR" sz="4000" dirty="0" smtClean="0">
                <a:solidFill>
                  <a:srgbClr val="92D050"/>
                </a:solidFill>
                <a:effectLst>
                  <a:outerShdw blurRad="38100" dist="38100" dir="2700000" algn="tl">
                    <a:srgbClr val="000000">
                      <a:alpha val="43137"/>
                    </a:srgbClr>
                  </a:outerShdw>
                </a:effectLst>
                <a:ea typeface="Calibri"/>
                <a:cs typeface="Times New Roman"/>
              </a:rPr>
              <a:t> </a:t>
            </a: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Mas</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 a que tinha </a:t>
            </a:r>
            <a:endParaRPr lang="pt-BR" sz="4000" dirty="0" smtClean="0">
              <a:solidFill>
                <a:srgbClr val="92D05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muitos filhos ficou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sem vigor.</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
            </a:r>
            <a:br>
              <a:rPr lang="pt-BR" sz="4000" dirty="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O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Senhor tira e preserva a vida.</a:t>
            </a:r>
            <a:endParaRPr lang="pt-BR" sz="4000" dirty="0">
              <a:solidFill>
                <a:srgbClr val="FFFF0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Ele faz descer à sepultura e dela resgata.</a:t>
            </a:r>
            <a:br>
              <a:rPr lang="pt-BR" sz="4000" dirty="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Homens - O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Senhor é quem dá </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a pobreza </a:t>
            </a:r>
          </a:p>
          <a:p>
            <a:pPr algn="ctr">
              <a:spcAft>
                <a:spcPts val="0"/>
              </a:spcAft>
            </a:pP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e</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 a riqueza.</a:t>
            </a:r>
            <a:r>
              <a:rPr lang="pt-BR" sz="4000" dirty="0" smtClean="0">
                <a:solidFill>
                  <a:srgbClr val="00B0F0"/>
                </a:solidFill>
                <a:effectLst>
                  <a:outerShdw blurRad="38100" dist="38100" dir="2700000" algn="tl">
                    <a:srgbClr val="000000">
                      <a:alpha val="43137"/>
                    </a:srgbClr>
                  </a:outerShdw>
                </a:effectLst>
                <a:ea typeface="Calibri"/>
                <a:cs typeface="Times New Roman"/>
              </a:rPr>
              <a:t> </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Ele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humilha e exalta</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a:t>
            </a:r>
            <a:endParaRPr lang="pt-BR" sz="4000" dirty="0">
              <a:solidFill>
                <a:srgbClr val="00B0F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6889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0" y="2564"/>
            <a:ext cx="9144000" cy="5016758"/>
          </a:xfrm>
          <a:prstGeom prst="rect">
            <a:avLst/>
          </a:prstGeom>
        </p:spPr>
        <p:txBody>
          <a:bodyPr wrap="square">
            <a:spAutoFit/>
          </a:bodyPr>
          <a:lstStyle/>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Os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alicerces da terra </a:t>
            </a:r>
            <a:endParaRPr lang="pt-BR" sz="4000" dirty="0" smtClean="0">
              <a:solidFill>
                <a:srgbClr val="FFFF0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pertencem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ao Senhor.</a:t>
            </a:r>
            <a:endParaRPr lang="pt-BR" sz="4000" dirty="0">
              <a:solidFill>
                <a:srgbClr val="FFFF0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Mulheres - Sobre tais fundamentos,</a:t>
            </a: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Ele estabeleceu o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mundo.</a:t>
            </a:r>
            <a:br>
              <a:rPr lang="pt-BR" sz="4000" dirty="0">
                <a:solidFill>
                  <a:srgbClr val="92D05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Homens - Ele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manterá firmes </a:t>
            </a:r>
            <a:endParaRPr lang="pt-BR" sz="4000" dirty="0" smtClean="0">
              <a:solidFill>
                <a:srgbClr val="00B0F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os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pés dos seus </a:t>
            </a: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escolhidos</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a:t>
            </a:r>
            <a:endParaRPr lang="pt-BR" sz="4000" dirty="0">
              <a:solidFill>
                <a:srgbClr val="00B0F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Mas</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 os incrédulos serão silenciados nas trevas.</a:t>
            </a:r>
            <a:endParaRPr lang="pt-BR" sz="4000" dirty="0">
              <a:solidFill>
                <a:srgbClr val="FFFF00"/>
              </a:solidFill>
              <a:effectLst>
                <a:outerShdw blurRad="38100" dist="38100" dir="2700000" algn="tl">
                  <a:srgbClr val="000000">
                    <a:alpha val="43137"/>
                  </a:srgbClr>
                </a:outerShdw>
              </a:effectLst>
              <a:ea typeface="Calibri"/>
              <a:cs typeface="Times New Roman"/>
            </a:endParaRPr>
          </a:p>
        </p:txBody>
      </p:sp>
    </p:spTree>
    <p:extLst>
      <p:ext uri="{BB962C8B-B14F-4D97-AF65-F5344CB8AC3E}">
        <p14:creationId xmlns:p14="http://schemas.microsoft.com/office/powerpoint/2010/main" val="11718100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0" y="267494"/>
            <a:ext cx="9144000" cy="4401205"/>
          </a:xfrm>
          <a:prstGeom prst="rect">
            <a:avLst/>
          </a:prstGeom>
        </p:spPr>
        <p:txBody>
          <a:bodyPr wrap="square">
            <a:spAutoFit/>
          </a:bodyPr>
          <a:lstStyle/>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Não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é pela força </a:t>
            </a:r>
            <a:endParaRPr lang="pt-BR" sz="4000" dirty="0" smtClean="0">
              <a:solidFill>
                <a:srgbClr val="FFFF0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que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a pessoa vence.</a:t>
            </a:r>
            <a:br>
              <a:rPr lang="pt-BR" sz="4000" dirty="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Mulheres - Aquele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que se </a:t>
            </a: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opõe </a:t>
            </a:r>
          </a:p>
          <a:p>
            <a:pPr algn="ctr">
              <a:spcAft>
                <a:spcPts val="0"/>
              </a:spcAft>
            </a:pP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ao </a:t>
            </a:r>
            <a:r>
              <a:rPr lang="pt-BR" sz="4000" dirty="0">
                <a:solidFill>
                  <a:srgbClr val="92D050"/>
                </a:solidFill>
                <a:effectLst>
                  <a:outerShdw blurRad="38100" dist="38100" dir="2700000" algn="tl">
                    <a:srgbClr val="000000">
                      <a:alpha val="43137"/>
                    </a:srgbClr>
                  </a:outerShdw>
                </a:effectLst>
                <a:latin typeface="Impact"/>
                <a:ea typeface="Calibri"/>
                <a:cs typeface="Times New Roman"/>
              </a:rPr>
              <a:t>Senhor </a:t>
            </a:r>
            <a:r>
              <a:rPr lang="pt-BR" sz="4000" dirty="0" smtClean="0">
                <a:solidFill>
                  <a:srgbClr val="92D050"/>
                </a:solidFill>
                <a:effectLst>
                  <a:outerShdw blurRad="38100" dist="38100" dir="2700000" algn="tl">
                    <a:srgbClr val="000000">
                      <a:alpha val="43137"/>
                    </a:srgbClr>
                  </a:outerShdw>
                </a:effectLst>
                <a:latin typeface="Impact"/>
                <a:ea typeface="Calibri"/>
                <a:cs typeface="Times New Roman"/>
              </a:rPr>
              <a:t>será destruído. </a:t>
            </a:r>
            <a:endParaRPr lang="pt-BR" sz="4000" dirty="0">
              <a:solidFill>
                <a:srgbClr val="92D05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00B0F0"/>
                </a:solidFill>
                <a:effectLst>
                  <a:outerShdw blurRad="38100" dist="38100" dir="2700000" algn="tl">
                    <a:srgbClr val="000000">
                      <a:alpha val="43137"/>
                    </a:srgbClr>
                  </a:outerShdw>
                </a:effectLst>
                <a:latin typeface="Impact"/>
                <a:ea typeface="Calibri"/>
                <a:cs typeface="Times New Roman"/>
              </a:rPr>
              <a:t>Homens - Ele </a:t>
            </a:r>
            <a:r>
              <a:rPr lang="pt-BR" sz="4000" dirty="0">
                <a:solidFill>
                  <a:srgbClr val="00B0F0"/>
                </a:solidFill>
                <a:effectLst>
                  <a:outerShdw blurRad="38100" dist="38100" dir="2700000" algn="tl">
                    <a:srgbClr val="000000">
                      <a:alpha val="43137"/>
                    </a:srgbClr>
                  </a:outerShdw>
                </a:effectLst>
                <a:latin typeface="Impact"/>
                <a:ea typeface="Calibri"/>
                <a:cs typeface="Times New Roman"/>
              </a:rPr>
              <a:t>dará poder ao seu rei.</a:t>
            </a:r>
            <a:endParaRPr lang="pt-BR" sz="4000" dirty="0">
              <a:solidFill>
                <a:srgbClr val="00B0F0"/>
              </a:solidFill>
              <a:effectLst>
                <a:outerShdw blurRad="38100" dist="38100" dir="2700000" algn="tl">
                  <a:srgbClr val="000000">
                    <a:alpha val="43137"/>
                  </a:srgbClr>
                </a:outerShdw>
              </a:effectLs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Todos - Ele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exaltará a força </a:t>
            </a:r>
            <a:endParaRPr lang="pt-BR" sz="4000" dirty="0" smtClean="0">
              <a:solidFill>
                <a:srgbClr val="FFFF0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do </a:t>
            </a:r>
            <a:r>
              <a:rPr lang="pt-BR" sz="4000" dirty="0">
                <a:solidFill>
                  <a:srgbClr val="FFFF00"/>
                </a:solidFill>
                <a:effectLst>
                  <a:outerShdw blurRad="38100" dist="38100" dir="2700000" algn="tl">
                    <a:srgbClr val="000000">
                      <a:alpha val="43137"/>
                    </a:srgbClr>
                  </a:outerShdw>
                </a:effectLst>
                <a:latin typeface="Impact"/>
                <a:ea typeface="Calibri"/>
                <a:cs typeface="Times New Roman"/>
              </a:rPr>
              <a:t>seu </a:t>
            </a: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escolhido.</a:t>
            </a:r>
            <a:endParaRPr lang="pt-BR" sz="4000" dirty="0">
              <a:solidFill>
                <a:srgbClr val="FFFF00"/>
              </a:solidFill>
              <a:effectLst>
                <a:outerShdw blurRad="38100" dist="38100" dir="2700000" algn="tl">
                  <a:srgbClr val="000000">
                    <a:alpha val="43137"/>
                  </a:srgbClr>
                </a:outerShdw>
              </a:effectLst>
              <a:ea typeface="Calibri"/>
              <a:cs typeface="Times New Roman"/>
            </a:endParaRPr>
          </a:p>
        </p:txBody>
      </p:sp>
    </p:spTree>
    <p:extLst>
      <p:ext uri="{BB962C8B-B14F-4D97-AF65-F5344CB8AC3E}">
        <p14:creationId xmlns:p14="http://schemas.microsoft.com/office/powerpoint/2010/main" val="2355882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C:\Users\Euclécio\Pictures\Chamada\MeninaQueO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499"/>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p:cNvSpPr txBox="1"/>
          <p:nvPr/>
        </p:nvSpPr>
        <p:spPr>
          <a:xfrm>
            <a:off x="0" y="1779662"/>
            <a:ext cx="6804248" cy="2800767"/>
          </a:xfrm>
          <a:prstGeom prst="rect">
            <a:avLst/>
          </a:prstGeom>
          <a:noFill/>
        </p:spPr>
        <p:txBody>
          <a:bodyPr wrap="square" rtlCol="0">
            <a:spAutoFit/>
          </a:bodyPr>
          <a:lstStyle/>
          <a:p>
            <a:pPr algn="ctr"/>
            <a:r>
              <a:rPr lang="pt-BR" sz="8800" dirty="0" smtClean="0">
                <a:solidFill>
                  <a:schemeClr val="bg1"/>
                </a:solidFill>
                <a:effectLst>
                  <a:outerShdw blurRad="38100" dist="38100" dir="2700000" algn="tl">
                    <a:srgbClr val="000000">
                      <a:alpha val="43137"/>
                    </a:srgbClr>
                  </a:outerShdw>
                </a:effectLst>
                <a:latin typeface="Impact" panose="020B0806030902050204" pitchFamily="34" charset="0"/>
              </a:rPr>
              <a:t>Confissão</a:t>
            </a:r>
          </a:p>
          <a:p>
            <a:pPr algn="ctr"/>
            <a:r>
              <a:rPr lang="pt-BR" sz="8800" dirty="0" smtClean="0">
                <a:solidFill>
                  <a:schemeClr val="bg1"/>
                </a:solidFill>
                <a:effectLst>
                  <a:outerShdw blurRad="38100" dist="38100" dir="2700000" algn="tl">
                    <a:srgbClr val="000000">
                      <a:alpha val="43137"/>
                    </a:srgbClr>
                  </a:outerShdw>
                </a:effectLst>
                <a:latin typeface="Impact" panose="020B0806030902050204" pitchFamily="34" charset="0"/>
              </a:rPr>
              <a:t>de Pecados</a:t>
            </a:r>
            <a:endParaRPr lang="pt-BR" sz="8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839086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CaixaDeTexto 1"/>
          <p:cNvSpPr txBox="1"/>
          <p:nvPr/>
        </p:nvSpPr>
        <p:spPr>
          <a:xfrm>
            <a:off x="0" y="3389174"/>
            <a:ext cx="9144000" cy="1446550"/>
          </a:xfrm>
          <a:prstGeom prst="rect">
            <a:avLst/>
          </a:prstGeom>
          <a:noFill/>
        </p:spPr>
        <p:txBody>
          <a:bodyPr wrap="square" rtlCol="0">
            <a:spAutoFit/>
          </a:bodyPr>
          <a:lstStyle/>
          <a:p>
            <a:pPr algn="ctr"/>
            <a:r>
              <a:rPr lang="pt-BR" sz="2800" dirty="0" smtClean="0">
                <a:solidFill>
                  <a:prstClr val="white"/>
                </a:solidFill>
                <a:effectLst>
                  <a:outerShdw blurRad="38100" dist="38100" dir="2700000" algn="tl">
                    <a:srgbClr val="000000">
                      <a:alpha val="43137"/>
                    </a:srgbClr>
                  </a:outerShdw>
                </a:effectLst>
                <a:latin typeface="Impact" panose="020B0806030902050204" pitchFamily="34" charset="0"/>
              </a:rPr>
              <a:t>Hinos do Povo de Deus, 150/4...</a:t>
            </a:r>
          </a:p>
          <a:p>
            <a:pPr algn="ctr"/>
            <a:r>
              <a:rPr lang="pt-BR" sz="6000" dirty="0" smtClean="0">
                <a:solidFill>
                  <a:prstClr val="white"/>
                </a:solidFill>
                <a:effectLst>
                  <a:outerShdw blurRad="38100" dist="38100" dir="2700000" algn="tl">
                    <a:srgbClr val="000000">
                      <a:alpha val="43137"/>
                    </a:srgbClr>
                  </a:outerShdw>
                </a:effectLst>
                <a:latin typeface="Impact" panose="020B0806030902050204" pitchFamily="34" charset="0"/>
              </a:rPr>
              <a:t>SE SOFRIMENTO TE CAUSEI...</a:t>
            </a:r>
            <a:endParaRPr lang="pt-BR" sz="6000" dirty="0">
              <a:solidFill>
                <a:prstClr val="white"/>
              </a:solidFill>
              <a:effectLst>
                <a:outerShdw blurRad="38100" dist="38100" dir="2700000" algn="tl">
                  <a:srgbClr val="000000">
                    <a:alpha val="43137"/>
                  </a:srgbClr>
                </a:outerShdw>
              </a:effectLst>
              <a:latin typeface="Impact" panose="020B0806030902050204" pitchFamily="34" charset="0"/>
            </a:endParaRPr>
          </a:p>
        </p:txBody>
      </p:sp>
      <p:pic>
        <p:nvPicPr>
          <p:cNvPr id="2050" name="Picture 2" descr="C:\Users\Euclécio\Pictures\Chamada\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5413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3" name="Retângulo 2"/>
          <p:cNvSpPr/>
          <p:nvPr/>
        </p:nvSpPr>
        <p:spPr>
          <a:xfrm>
            <a:off x="1204" y="339502"/>
            <a:ext cx="9144000" cy="4401205"/>
          </a:xfrm>
          <a:prstGeom prst="rect">
            <a:avLst/>
          </a:prstGeom>
        </p:spPr>
        <p:txBody>
          <a:bodyPr wrap="square">
            <a:spAutoFit/>
          </a:bodyPr>
          <a:lstStyle/>
          <a:p>
            <a:pPr algn="ctr"/>
            <a: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t>/: ESCUTA, Ó DEUS, </a:t>
            </a:r>
          </a:p>
          <a:p>
            <a:pPr algn="ctr"/>
            <a: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t>A MINHA ORAÇÃO</a:t>
            </a:r>
            <a:b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br>
            <a: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t>E VEM LIVRAR-ME </a:t>
            </a:r>
          </a:p>
          <a:p>
            <a:pPr algn="ctr"/>
            <a: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t>DE INCERTEZAS MIL.</a:t>
            </a:r>
            <a:b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br>
            <a: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t>TRANSFORMA A MINHA VIDA, ENTREGUE A TI.</a:t>
            </a:r>
            <a:b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br>
            <a:r>
              <a:rPr lang="pt-BR" sz="4000" dirty="0" smtClean="0">
                <a:solidFill>
                  <a:srgbClr val="FFFF00"/>
                </a:solidFill>
                <a:effectLst>
                  <a:outerShdw blurRad="38100" dist="38100" dir="2700000" algn="tl">
                    <a:srgbClr val="000000">
                      <a:alpha val="43137"/>
                    </a:srgbClr>
                  </a:outerShdw>
                </a:effectLst>
                <a:latin typeface="Arial Black" panose="020B0A04020102020204" pitchFamily="34" charset="0"/>
              </a:rPr>
              <a:t>AMÉM, SENHOR! :/</a:t>
            </a:r>
            <a:endParaRPr lang="pt-BR" sz="4000"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0802590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195486"/>
            <a:ext cx="9144000" cy="2123658"/>
          </a:xfrm>
          <a:prstGeom prst="rect">
            <a:avLst/>
          </a:prstGeom>
          <a:noFill/>
        </p:spPr>
        <p:txBody>
          <a:bodyPr wrap="square" rtlCol="0">
            <a:spAutoFit/>
          </a:bodyPr>
          <a:lstStyle/>
          <a:p>
            <a:pPr algn="ctr"/>
            <a:r>
              <a:rPr lang="pt-BR" sz="4400" dirty="0" smtClean="0">
                <a:solidFill>
                  <a:schemeClr val="tx2">
                    <a:lumMod val="75000"/>
                  </a:schemeClr>
                </a:solidFill>
                <a:effectLst>
                  <a:outerShdw blurRad="38100" dist="38100" dir="2700000" algn="tl">
                    <a:srgbClr val="000000">
                      <a:alpha val="43137"/>
                    </a:srgbClr>
                  </a:outerShdw>
                </a:effectLst>
                <a:latin typeface="Impact" panose="020B0806030902050204" pitchFamily="34" charset="0"/>
              </a:rPr>
              <a:t>DEUS NÃO VÊ COMO VÊ O HOMEM.</a:t>
            </a:r>
          </a:p>
          <a:p>
            <a:pPr algn="ctr"/>
            <a:r>
              <a:rPr lang="pt-BR" sz="4400" dirty="0" smtClean="0">
                <a:solidFill>
                  <a:schemeClr val="tx2">
                    <a:lumMod val="75000"/>
                  </a:schemeClr>
                </a:solidFill>
                <a:effectLst>
                  <a:outerShdw blurRad="38100" dist="38100" dir="2700000" algn="tl">
                    <a:srgbClr val="000000">
                      <a:alpha val="43137"/>
                    </a:srgbClr>
                  </a:outerShdw>
                </a:effectLst>
                <a:latin typeface="Impact" panose="020B0806030902050204" pitchFamily="34" charset="0"/>
              </a:rPr>
              <a:t>O HOMEM VÊ AQUILO QUE ESTÁ DIANTE DOS SEUS OLHOS.</a:t>
            </a:r>
          </a:p>
        </p:txBody>
      </p:sp>
      <p:sp>
        <p:nvSpPr>
          <p:cNvPr id="3" name="Retângulo 2"/>
          <p:cNvSpPr/>
          <p:nvPr/>
        </p:nvSpPr>
        <p:spPr>
          <a:xfrm>
            <a:off x="0" y="2596424"/>
            <a:ext cx="9144000" cy="2062103"/>
          </a:xfrm>
          <a:prstGeom prst="rect">
            <a:avLst/>
          </a:prstGeom>
        </p:spPr>
        <p:txBody>
          <a:bodyPr wrap="square">
            <a:spAutoFit/>
          </a:bodyPr>
          <a:lstStyle/>
          <a:p>
            <a:r>
              <a:rPr lang="pt-BR" sz="8800" dirty="0" smtClean="0">
                <a:solidFill>
                  <a:srgbClr val="C00000"/>
                </a:solidFill>
                <a:effectLst>
                  <a:outerShdw blurRad="38100" dist="38100" dir="2700000" algn="tl">
                    <a:srgbClr val="000000">
                      <a:alpha val="43137"/>
                    </a:srgbClr>
                  </a:outerShdw>
                </a:effectLst>
                <a:latin typeface="Gill Sans MT Ext Condensed Bold" panose="020B0902020104020203" pitchFamily="34" charset="0"/>
              </a:rPr>
              <a:t>           DEUS</a:t>
            </a:r>
            <a:r>
              <a:rPr lang="pt-BR" sz="8800" dirty="0">
                <a:solidFill>
                  <a:srgbClr val="C00000"/>
                </a:solidFill>
                <a:effectLst>
                  <a:outerShdw blurRad="38100" dist="38100" dir="2700000" algn="tl">
                    <a:srgbClr val="000000">
                      <a:alpha val="43137"/>
                    </a:srgbClr>
                  </a:outerShdw>
                </a:effectLst>
                <a:latin typeface="Gill Sans MT Ext Condensed Bold" panose="020B0902020104020203" pitchFamily="34" charset="0"/>
              </a:rPr>
              <a:t>, PORÉM, </a:t>
            </a:r>
            <a:r>
              <a:rPr lang="pt-BR" sz="8800" dirty="0" smtClean="0">
                <a:solidFill>
                  <a:srgbClr val="C00000"/>
                </a:solidFill>
                <a:effectLst>
                  <a:outerShdw blurRad="38100" dist="38100" dir="2700000" algn="tl">
                    <a:srgbClr val="000000">
                      <a:alpha val="43137"/>
                    </a:srgbClr>
                  </a:outerShdw>
                </a:effectLst>
                <a:latin typeface="Gill Sans MT Ext Condensed Bold" panose="020B0902020104020203" pitchFamily="34" charset="0"/>
              </a:rPr>
              <a:t>VÊ </a:t>
            </a:r>
            <a:r>
              <a:rPr lang="pt-BR" sz="8800" dirty="0">
                <a:solidFill>
                  <a:srgbClr val="C00000"/>
                </a:solidFill>
                <a:effectLst>
                  <a:outerShdw blurRad="38100" dist="38100" dir="2700000" algn="tl">
                    <a:srgbClr val="000000">
                      <a:alpha val="43137"/>
                    </a:srgbClr>
                  </a:outerShdw>
                </a:effectLst>
                <a:latin typeface="Gill Sans MT Ext Condensed Bold" panose="020B0902020104020203" pitchFamily="34" charset="0"/>
              </a:rPr>
              <a:t>O </a:t>
            </a:r>
          </a:p>
          <a:p>
            <a:pPr algn="ctr"/>
            <a:r>
              <a:rPr lang="pt-BR" sz="4000" dirty="0">
                <a:solidFill>
                  <a:srgbClr val="C00000"/>
                </a:solidFill>
                <a:effectLst>
                  <a:outerShdw blurRad="38100" dist="38100" dir="2700000" algn="tl">
                    <a:srgbClr val="000000">
                      <a:alpha val="43137"/>
                    </a:srgbClr>
                  </a:outerShdw>
                </a:effectLst>
                <a:latin typeface="Gill Sans MT Ext Condensed Bold" panose="020B0902020104020203" pitchFamily="34" charset="0"/>
              </a:rPr>
              <a:t>- 1º Samuel 16.7 - </a:t>
            </a:r>
          </a:p>
        </p:txBody>
      </p:sp>
      <p:pic>
        <p:nvPicPr>
          <p:cNvPr id="3074" name="Picture 2" descr="C:\Users\Euclécio\Downloads\Quadrinhos\Novo\Fim\Coração.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2700473"/>
            <a:ext cx="1512168" cy="116742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Euclécio\Downloads\Logos\SetaPiscando.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34627"/>
            <a:ext cx="1656184"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614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CaixaDeTexto 1"/>
          <p:cNvSpPr txBox="1"/>
          <p:nvPr/>
        </p:nvSpPr>
        <p:spPr>
          <a:xfrm>
            <a:off x="0" y="3389174"/>
            <a:ext cx="9144000" cy="1446550"/>
          </a:xfrm>
          <a:prstGeom prst="rect">
            <a:avLst/>
          </a:prstGeom>
          <a:noFill/>
        </p:spPr>
        <p:txBody>
          <a:bodyPr wrap="square" rtlCol="0">
            <a:spAutoFit/>
          </a:bodyPr>
          <a:lstStyle/>
          <a:p>
            <a:pPr algn="ctr"/>
            <a:r>
              <a:rPr lang="pt-BR" sz="2800" dirty="0" smtClean="0">
                <a:solidFill>
                  <a:prstClr val="white"/>
                </a:solidFill>
                <a:effectLst>
                  <a:outerShdw blurRad="38100" dist="38100" dir="2700000" algn="tl">
                    <a:srgbClr val="000000">
                      <a:alpha val="43137"/>
                    </a:srgbClr>
                  </a:outerShdw>
                </a:effectLst>
                <a:latin typeface="Impact" panose="020B0806030902050204" pitchFamily="34" charset="0"/>
              </a:rPr>
              <a:t>Hinos do Povo de Deus, 379...</a:t>
            </a:r>
          </a:p>
          <a:p>
            <a:pPr algn="ctr"/>
            <a:r>
              <a:rPr lang="pt-BR" sz="6000" dirty="0" smtClean="0">
                <a:solidFill>
                  <a:prstClr val="white"/>
                </a:solidFill>
                <a:effectLst>
                  <a:outerShdw blurRad="38100" dist="38100" dir="2700000" algn="tl">
                    <a:srgbClr val="000000">
                      <a:alpha val="43137"/>
                    </a:srgbClr>
                  </a:outerShdw>
                </a:effectLst>
                <a:latin typeface="Impact" panose="020B0806030902050204" pitchFamily="34" charset="0"/>
              </a:rPr>
              <a:t>ESTOU PRONTO, SENHOR...</a:t>
            </a:r>
            <a:endParaRPr lang="pt-BR" sz="6000" dirty="0">
              <a:solidFill>
                <a:prstClr val="white"/>
              </a:solidFill>
              <a:effectLst>
                <a:outerShdw blurRad="38100" dist="38100" dir="2700000" algn="tl">
                  <a:srgbClr val="000000">
                    <a:alpha val="43137"/>
                  </a:srgbClr>
                </a:outerShdw>
              </a:effectLst>
              <a:latin typeface="Impact" panose="020B0806030902050204" pitchFamily="34" charset="0"/>
            </a:endParaRPr>
          </a:p>
        </p:txBody>
      </p:sp>
      <p:pic>
        <p:nvPicPr>
          <p:cNvPr id="2050" name="Picture 2" descr="C:\Users\Euclécio\Pictures\Chamada\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6709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Retângulo 2"/>
          <p:cNvSpPr/>
          <p:nvPr/>
        </p:nvSpPr>
        <p:spPr>
          <a:xfrm>
            <a:off x="0" y="267494"/>
            <a:ext cx="9144000" cy="4524315"/>
          </a:xfrm>
          <a:prstGeom prst="rect">
            <a:avLst/>
          </a:prstGeom>
        </p:spPr>
        <p:txBody>
          <a:bodyPr wrap="square">
            <a:spAutoFit/>
          </a:bodyPr>
          <a:lstStyle/>
          <a:p>
            <a:pPr algn="ct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Estou pronto,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Senhor, para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ouvir-te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falar.</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F</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az-me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entender teu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querer.</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Faz-me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servir-te melhor.</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Enche meus dias de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amor.</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Transborda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em graça o meu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viver.</a:t>
            </a:r>
          </a:p>
          <a:p>
            <a:pPr algn="ct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D</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á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paz ao meu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coração. Dirige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o meu caminhar.</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Fala, Senhor... Fala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comigo, Senhor</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Fala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Senhor... Todo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o meu ser te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ouvirá!</a:t>
            </a:r>
            <a:endParaRPr lang="pt-BR" sz="36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9906712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Euclécio\Downloads\Jesus\Bíb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21916" y="195486"/>
            <a:ext cx="9144000" cy="2123658"/>
          </a:xfrm>
          <a:prstGeom prst="rect">
            <a:avLst/>
          </a:prstGeom>
          <a:noFill/>
        </p:spPr>
        <p:txBody>
          <a:bodyPr wrap="square" rtlCol="0">
            <a:spAutoFit/>
          </a:bodyPr>
          <a:lstStyle/>
          <a:p>
            <a:pPr algn="ctr"/>
            <a:r>
              <a:rPr lang="pt-BR" sz="6600" dirty="0" smtClean="0">
                <a:ln>
                  <a:solidFill>
                    <a:srgbClr val="002060"/>
                  </a:solidFill>
                </a:ln>
                <a:solidFill>
                  <a:srgbClr val="FFFF00"/>
                </a:solidFill>
                <a:effectLst>
                  <a:outerShdw blurRad="38100" dist="38100" dir="2700000" algn="tl">
                    <a:srgbClr val="000000">
                      <a:alpha val="43137"/>
                    </a:srgbClr>
                  </a:outerShdw>
                </a:effectLst>
                <a:latin typeface="Impact" panose="020B0806030902050204" pitchFamily="34" charset="0"/>
              </a:rPr>
              <a:t>Leitura Bíblica: </a:t>
            </a:r>
          </a:p>
          <a:p>
            <a:pPr algn="ctr"/>
            <a:r>
              <a:rPr lang="pt-BR" sz="6600" dirty="0" smtClean="0">
                <a:ln>
                  <a:solidFill>
                    <a:srgbClr val="002060"/>
                  </a:solidFill>
                </a:ln>
                <a:solidFill>
                  <a:srgbClr val="FFFF00"/>
                </a:solidFill>
                <a:effectLst>
                  <a:outerShdw blurRad="38100" dist="38100" dir="2700000" algn="tl">
                    <a:srgbClr val="000000">
                      <a:alpha val="43137"/>
                    </a:srgbClr>
                  </a:outerShdw>
                </a:effectLst>
                <a:latin typeface="Impact" panose="020B0806030902050204" pitchFamily="34" charset="0"/>
              </a:rPr>
              <a:t>1º Samuel 3.1-10</a:t>
            </a:r>
            <a:endParaRPr lang="pt-BR" sz="6600" dirty="0">
              <a:ln>
                <a:solidFill>
                  <a:srgbClr val="002060"/>
                </a:solidFill>
              </a:ln>
              <a:solidFill>
                <a:srgbClr val="FFFF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4960496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Euclécio\Downloads\Chama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0" y="4127837"/>
            <a:ext cx="9144000" cy="1015663"/>
          </a:xfrm>
          <a:prstGeom prst="rect">
            <a:avLst/>
          </a:prstGeom>
          <a:noFill/>
        </p:spPr>
        <p:txBody>
          <a:bodyPr wrap="square" rtlCol="0">
            <a:spAutoFit/>
          </a:bodyPr>
          <a:lstStyle/>
          <a:p>
            <a:pPr algn="ctr"/>
            <a:r>
              <a:rPr lang="pt-BR" sz="6000" b="1" dirty="0" smtClean="0">
                <a:ln>
                  <a:solidFill>
                    <a:sysClr val="windowText" lastClr="000000"/>
                  </a:solidFill>
                </a:ln>
                <a:solidFill>
                  <a:schemeClr val="bg1"/>
                </a:solidFill>
                <a:effectLst>
                  <a:outerShdw blurRad="38100" dist="38100" dir="2700000" algn="tl">
                    <a:srgbClr val="000000">
                      <a:alpha val="43137"/>
                    </a:srgbClr>
                  </a:outerShdw>
                </a:effectLst>
                <a:latin typeface="Agency FB" panose="020B0503020202020204" pitchFamily="34" charset="0"/>
              </a:rPr>
              <a:t>Pregador: P. Sinodal Inácio Lemke</a:t>
            </a:r>
            <a:endParaRPr lang="pt-BR" sz="6000" b="1" dirty="0">
              <a:ln>
                <a:solidFill>
                  <a:sysClr val="windowText" lastClr="000000"/>
                </a:solidFill>
              </a:ln>
              <a:solidFill>
                <a:schemeClr val="bg1"/>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2890217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3" name="Retângulo 2"/>
          <p:cNvSpPr/>
          <p:nvPr/>
        </p:nvSpPr>
        <p:spPr>
          <a:xfrm>
            <a:off x="-4936" y="339502"/>
            <a:ext cx="9144000" cy="4401205"/>
          </a:xfrm>
          <a:prstGeom prst="rect">
            <a:avLst/>
          </a:prstGeom>
        </p:spPr>
        <p:txBody>
          <a:bodyPr wrap="square">
            <a:spAutoFit/>
          </a:bodyPr>
          <a:lstStyle/>
          <a:p>
            <a:pPr algn="ctr"/>
            <a:r>
              <a:rPr lang="pt-BR" sz="4000" dirty="0">
                <a:solidFill>
                  <a:schemeClr val="bg1"/>
                </a:solidFill>
                <a:effectLst>
                  <a:outerShdw blurRad="38100" dist="38100" dir="2700000" algn="tl">
                    <a:srgbClr val="000000">
                      <a:alpha val="43137"/>
                    </a:srgbClr>
                  </a:outerShdw>
                </a:effectLst>
                <a:latin typeface="Impact"/>
                <a:ea typeface="Calibri"/>
                <a:cs typeface="Times New Roman"/>
              </a:rPr>
              <a:t>O jovem Samuel servia ao Senhor perante o sacerdote Eli. Naqueles dias a Palavra do Senhor era mui rara. As visões não eram frequentes. Certa noite, Eli estava deitado em seu lugar de costume. Seus olhos estavam tão fracos que já não conseguia mais enxergar direito. </a:t>
            </a:r>
            <a:endParaRPr lang="pt-BR"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12239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p:cNvSpPr/>
          <p:nvPr/>
        </p:nvSpPr>
        <p:spPr>
          <a:xfrm>
            <a:off x="0" y="267494"/>
            <a:ext cx="9144000" cy="4524315"/>
          </a:xfrm>
          <a:prstGeom prst="rect">
            <a:avLst/>
          </a:prstGeom>
        </p:spPr>
        <p:txBody>
          <a:bodyPr wrap="square">
            <a:spAutoFit/>
          </a:bodyPr>
          <a:lstStyle/>
          <a:p>
            <a:pPr algn="ctr"/>
            <a:r>
              <a:rPr lang="pt-BR" sz="3600" dirty="0">
                <a:solidFill>
                  <a:schemeClr val="bg1"/>
                </a:solidFill>
                <a:effectLst>
                  <a:outerShdw blurRad="38100" dist="38100" dir="2700000" algn="tl">
                    <a:srgbClr val="000000">
                      <a:alpha val="43137"/>
                    </a:srgbClr>
                  </a:outerShdw>
                </a:effectLst>
                <a:latin typeface="Impact"/>
                <a:ea typeface="Calibri"/>
                <a:cs typeface="Times New Roman"/>
              </a:rPr>
              <a:t>Samuel estava deitado próximo ao santuário do Senhor. A lâmpada de Deus ainda não estava apagada. Naquele local se encontrava também a arca de Deus. Então, o Senhor chamou o jovem: Samuel! Ele respondeu: Estou </a:t>
            </a:r>
            <a:r>
              <a:rPr lang="pt-BR" sz="3600" dirty="0" smtClean="0">
                <a:solidFill>
                  <a:schemeClr val="bg1"/>
                </a:solidFill>
                <a:effectLst>
                  <a:outerShdw blurRad="38100" dist="38100" dir="2700000" algn="tl">
                    <a:srgbClr val="000000">
                      <a:alpha val="43137"/>
                    </a:srgbClr>
                  </a:outerShdw>
                </a:effectLst>
                <a:latin typeface="Impact"/>
                <a:ea typeface="Calibri"/>
                <a:cs typeface="Times New Roman"/>
              </a:rPr>
              <a:t>aqui. </a:t>
            </a:r>
            <a:r>
              <a:rPr lang="pt-BR" sz="3600" dirty="0">
                <a:solidFill>
                  <a:schemeClr val="bg1"/>
                </a:solidFill>
                <a:effectLst>
                  <a:outerShdw blurRad="38100" dist="38100" dir="2700000" algn="tl">
                    <a:srgbClr val="000000">
                      <a:alpha val="43137"/>
                    </a:srgbClr>
                  </a:outerShdw>
                </a:effectLst>
                <a:latin typeface="Impact"/>
                <a:ea typeface="Calibri"/>
                <a:cs typeface="Times New Roman"/>
              </a:rPr>
              <a:t>E correu até o sacerdote. Você me chamou? Eli, porém, disse: Não o chamei. Volte e deite-se. Então, ele foi e se deitou. </a:t>
            </a:r>
            <a:endParaRPr lang="pt-BR"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87830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p:cNvSpPr/>
          <p:nvPr/>
        </p:nvSpPr>
        <p:spPr>
          <a:xfrm>
            <a:off x="0" y="0"/>
            <a:ext cx="9144000" cy="5078313"/>
          </a:xfrm>
          <a:prstGeom prst="rect">
            <a:avLst/>
          </a:prstGeom>
        </p:spPr>
        <p:txBody>
          <a:bodyPr wrap="square">
            <a:spAutoFit/>
          </a:bodyPr>
          <a:lstStyle/>
          <a:p>
            <a:pPr algn="ctr"/>
            <a:r>
              <a:rPr lang="pt-BR" sz="3600" dirty="0">
                <a:solidFill>
                  <a:schemeClr val="bg1"/>
                </a:solidFill>
                <a:effectLst>
                  <a:outerShdw blurRad="38100" dist="38100" dir="2700000" algn="tl">
                    <a:srgbClr val="000000">
                      <a:alpha val="43137"/>
                    </a:srgbClr>
                  </a:outerShdw>
                </a:effectLst>
                <a:latin typeface="Impact"/>
                <a:ea typeface="Calibri"/>
                <a:cs typeface="Times New Roman"/>
              </a:rPr>
              <a:t>De novo o Senhor chamou: Samuel! O menino se levantou e foi até Eli dizendo: Estou aqui! Você me chamou? Disse o sacerdote: Meu filho! Não </a:t>
            </a:r>
            <a:r>
              <a:rPr lang="pt-BR" sz="3600" dirty="0" smtClean="0">
                <a:solidFill>
                  <a:schemeClr val="bg1"/>
                </a:solidFill>
                <a:effectLst>
                  <a:outerShdw blurRad="38100" dist="38100" dir="2700000" algn="tl">
                    <a:srgbClr val="000000">
                      <a:alpha val="43137"/>
                    </a:srgbClr>
                  </a:outerShdw>
                </a:effectLst>
                <a:latin typeface="Impact"/>
                <a:ea typeface="Calibri"/>
                <a:cs typeface="Times New Roman"/>
              </a:rPr>
              <a:t>te </a:t>
            </a:r>
            <a:r>
              <a:rPr lang="pt-BR" sz="3600" dirty="0">
                <a:solidFill>
                  <a:schemeClr val="bg1"/>
                </a:solidFill>
                <a:effectLst>
                  <a:outerShdw blurRad="38100" dist="38100" dir="2700000" algn="tl">
                    <a:srgbClr val="000000">
                      <a:alpha val="43137"/>
                    </a:srgbClr>
                  </a:outerShdw>
                </a:effectLst>
                <a:latin typeface="Impact"/>
                <a:ea typeface="Calibri"/>
                <a:cs typeface="Times New Roman"/>
              </a:rPr>
              <a:t>chamei. Volte e deite-se. Ora, Samuel ainda não conhecia o Senhor. A Palavra do Senhor ainda não lhe havia sido revelada. </a:t>
            </a:r>
            <a:endParaRPr lang="pt-BR" sz="3600" dirty="0" smtClean="0">
              <a:solidFill>
                <a:schemeClr val="bg1"/>
              </a:solidFill>
              <a:effectLst>
                <a:outerShdw blurRad="38100" dist="38100" dir="2700000" algn="tl">
                  <a:srgbClr val="000000">
                    <a:alpha val="43137"/>
                  </a:srgbClr>
                </a:outerShdw>
              </a:effectLst>
              <a:latin typeface="Impact"/>
              <a:ea typeface="Calibri"/>
              <a:cs typeface="Times New Roman"/>
            </a:endParaRPr>
          </a:p>
          <a:p>
            <a:pPr algn="ctr"/>
            <a:r>
              <a:rPr lang="pt-BR" sz="3600" dirty="0" smtClean="0">
                <a:solidFill>
                  <a:schemeClr val="bg1"/>
                </a:solidFill>
                <a:effectLst>
                  <a:outerShdw blurRad="38100" dist="38100" dir="2700000" algn="tl">
                    <a:srgbClr val="000000">
                      <a:alpha val="43137"/>
                    </a:srgbClr>
                  </a:outerShdw>
                </a:effectLst>
                <a:latin typeface="Impact"/>
                <a:ea typeface="Calibri"/>
                <a:cs typeface="Times New Roman"/>
              </a:rPr>
              <a:t>Então</a:t>
            </a:r>
            <a:r>
              <a:rPr lang="pt-BR" sz="3600" dirty="0">
                <a:solidFill>
                  <a:schemeClr val="bg1"/>
                </a:solidFill>
                <a:effectLst>
                  <a:outerShdw blurRad="38100" dist="38100" dir="2700000" algn="tl">
                    <a:srgbClr val="000000">
                      <a:alpha val="43137"/>
                    </a:srgbClr>
                  </a:outerShdw>
                </a:effectLst>
                <a:latin typeface="Impact"/>
                <a:ea typeface="Calibri"/>
                <a:cs typeface="Times New Roman"/>
              </a:rPr>
              <a:t>, Deus chamou a Samuel pela </a:t>
            </a:r>
            <a:endParaRPr lang="pt-BR" sz="3600" dirty="0" smtClean="0">
              <a:solidFill>
                <a:schemeClr val="bg1"/>
              </a:solidFill>
              <a:effectLst>
                <a:outerShdw blurRad="38100" dist="38100" dir="2700000" algn="tl">
                  <a:srgbClr val="000000">
                    <a:alpha val="43137"/>
                  </a:srgbClr>
                </a:outerShdw>
              </a:effectLst>
              <a:latin typeface="Impact"/>
              <a:ea typeface="Calibri"/>
              <a:cs typeface="Times New Roman"/>
            </a:endParaRPr>
          </a:p>
          <a:p>
            <a:pPr algn="ctr"/>
            <a:r>
              <a:rPr lang="pt-BR" sz="3600" dirty="0" smtClean="0">
                <a:solidFill>
                  <a:schemeClr val="bg1"/>
                </a:solidFill>
                <a:effectLst>
                  <a:outerShdw blurRad="38100" dist="38100" dir="2700000" algn="tl">
                    <a:srgbClr val="000000">
                      <a:alpha val="43137"/>
                    </a:srgbClr>
                  </a:outerShdw>
                </a:effectLst>
                <a:latin typeface="Impact"/>
                <a:ea typeface="Calibri"/>
                <a:cs typeface="Times New Roman"/>
              </a:rPr>
              <a:t>terceira </a:t>
            </a:r>
            <a:r>
              <a:rPr lang="pt-BR" sz="3600" dirty="0">
                <a:solidFill>
                  <a:schemeClr val="bg1"/>
                </a:solidFill>
                <a:effectLst>
                  <a:outerShdw blurRad="38100" dist="38100" dir="2700000" algn="tl">
                    <a:srgbClr val="000000">
                      <a:alpha val="43137"/>
                    </a:srgbClr>
                  </a:outerShdw>
                </a:effectLst>
                <a:latin typeface="Impact"/>
                <a:ea typeface="Calibri"/>
                <a:cs typeface="Times New Roman"/>
              </a:rPr>
              <a:t>vez. </a:t>
            </a:r>
            <a:r>
              <a:rPr lang="pt-BR" sz="3600" dirty="0" smtClean="0">
                <a:solidFill>
                  <a:schemeClr val="bg1"/>
                </a:solidFill>
                <a:effectLst>
                  <a:outerShdw blurRad="38100" dist="38100" dir="2700000" algn="tl">
                    <a:srgbClr val="000000">
                      <a:alpha val="43137"/>
                    </a:srgbClr>
                  </a:outerShdw>
                </a:effectLst>
                <a:latin typeface="Impact"/>
                <a:ea typeface="Calibri"/>
                <a:cs typeface="Times New Roman"/>
              </a:rPr>
              <a:t>Ele </a:t>
            </a:r>
            <a:r>
              <a:rPr lang="pt-BR" sz="3600" dirty="0">
                <a:solidFill>
                  <a:schemeClr val="bg1"/>
                </a:solidFill>
                <a:effectLst>
                  <a:outerShdw blurRad="38100" dist="38100" dir="2700000" algn="tl">
                    <a:srgbClr val="000000">
                      <a:alpha val="43137"/>
                    </a:srgbClr>
                  </a:outerShdw>
                </a:effectLst>
                <a:latin typeface="Impact"/>
                <a:ea typeface="Calibri"/>
                <a:cs typeface="Times New Roman"/>
              </a:rPr>
              <a:t>se levantou e foi até Eli... </a:t>
            </a:r>
            <a:endParaRPr lang="pt-BR" sz="3600" dirty="0" smtClean="0">
              <a:solidFill>
                <a:schemeClr val="bg1"/>
              </a:solidFill>
              <a:effectLst>
                <a:outerShdw blurRad="38100" dist="38100" dir="2700000" algn="tl">
                  <a:srgbClr val="000000">
                    <a:alpha val="43137"/>
                  </a:srgbClr>
                </a:outerShdw>
              </a:effectLst>
              <a:latin typeface="Impact"/>
              <a:ea typeface="Calibri"/>
              <a:cs typeface="Times New Roman"/>
            </a:endParaRPr>
          </a:p>
          <a:p>
            <a:pPr algn="ctr"/>
            <a:r>
              <a:rPr lang="pt-BR" sz="3600" dirty="0" smtClean="0">
                <a:solidFill>
                  <a:schemeClr val="bg1"/>
                </a:solidFill>
                <a:effectLst>
                  <a:outerShdw blurRad="38100" dist="38100" dir="2700000" algn="tl">
                    <a:srgbClr val="000000">
                      <a:alpha val="43137"/>
                    </a:srgbClr>
                  </a:outerShdw>
                </a:effectLst>
                <a:latin typeface="Impact"/>
                <a:ea typeface="Calibri"/>
                <a:cs typeface="Times New Roman"/>
              </a:rPr>
              <a:t>Estou </a:t>
            </a:r>
            <a:r>
              <a:rPr lang="pt-BR" sz="3600" dirty="0">
                <a:solidFill>
                  <a:schemeClr val="bg1"/>
                </a:solidFill>
                <a:effectLst>
                  <a:outerShdw blurRad="38100" dist="38100" dir="2700000" algn="tl">
                    <a:srgbClr val="000000">
                      <a:alpha val="43137"/>
                    </a:srgbClr>
                  </a:outerShdw>
                </a:effectLst>
                <a:latin typeface="Impact"/>
                <a:ea typeface="Calibri"/>
                <a:cs typeface="Times New Roman"/>
              </a:rPr>
              <a:t>aqui! O que posso fazer?</a:t>
            </a:r>
            <a:endParaRPr lang="pt-BR"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15430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p:cNvSpPr/>
          <p:nvPr/>
        </p:nvSpPr>
        <p:spPr>
          <a:xfrm>
            <a:off x="0" y="14733"/>
            <a:ext cx="9144000" cy="5016758"/>
          </a:xfrm>
          <a:prstGeom prst="rect">
            <a:avLst/>
          </a:prstGeom>
        </p:spPr>
        <p:txBody>
          <a:bodyPr wrap="square">
            <a:spAutoFit/>
          </a:bodyPr>
          <a:lstStyle/>
          <a:p>
            <a:pPr algn="ctr"/>
            <a:r>
              <a:rPr lang="pt-BR" sz="4000" dirty="0">
                <a:solidFill>
                  <a:schemeClr val="bg1"/>
                </a:solidFill>
                <a:effectLst>
                  <a:outerShdw blurRad="38100" dist="38100" dir="2700000" algn="tl">
                    <a:srgbClr val="000000">
                      <a:alpha val="43137"/>
                    </a:srgbClr>
                  </a:outerShdw>
                </a:effectLst>
                <a:latin typeface="Impact"/>
                <a:ea typeface="Calibri"/>
                <a:cs typeface="Times New Roman"/>
              </a:rPr>
              <a:t>Somente naquele momento, Eli percebeu que era o Senhor que estava chamando o jovem. Disse-lhe: V</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á </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e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deite-se novamente. </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Caso ouça a voz, apenas diga: Fala, Senhor... O teu servo está ouvindo! Samuel foi se deitar. O Senhor voltou a chamá-lo como nas outras vezes: Samuel! Então, o menino disse: Fala, pois o teu servo está ouvindo</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a:t>
            </a:r>
            <a:endParaRPr lang="pt-BR"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34723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Euclécio\Downloads\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0" y="3795886"/>
            <a:ext cx="9144000" cy="1323439"/>
          </a:xfrm>
          <a:prstGeom prst="rect">
            <a:avLst/>
          </a:prstGeom>
        </p:spPr>
        <p:txBody>
          <a:bodyPr wrap="square">
            <a:spAutoFit/>
          </a:bodyPr>
          <a:lstStyle/>
          <a:p>
            <a:pPr lvl="0" algn="ctr"/>
            <a:r>
              <a:rPr lang="pt-BR" sz="8000" dirty="0">
                <a:ln>
                  <a:solidFill>
                    <a:sysClr val="windowText" lastClr="000000"/>
                  </a:solidFill>
                </a:ln>
                <a:solidFill>
                  <a:schemeClr val="bg1"/>
                </a:solidFill>
                <a:effectLst>
                  <a:outerShdw blurRad="38100" dist="38100" dir="2700000" algn="tl">
                    <a:srgbClr val="000000">
                      <a:alpha val="43137"/>
                    </a:srgbClr>
                  </a:outerShdw>
                </a:effectLst>
                <a:latin typeface="Gill Sans MT Ext Condensed Bold" panose="020B0902020104020203" pitchFamily="34" charset="0"/>
                <a:ea typeface="Calibri"/>
                <a:cs typeface="Times New Roman"/>
              </a:rPr>
              <a:t>Fala, </a:t>
            </a:r>
            <a:r>
              <a:rPr lang="pt-BR" sz="8000" dirty="0" smtClean="0">
                <a:ln>
                  <a:solidFill>
                    <a:sysClr val="windowText" lastClr="000000"/>
                  </a:solidFill>
                </a:ln>
                <a:solidFill>
                  <a:schemeClr val="bg1"/>
                </a:solidFill>
                <a:effectLst>
                  <a:outerShdw blurRad="38100" dist="38100" dir="2700000" algn="tl">
                    <a:srgbClr val="000000">
                      <a:alpha val="43137"/>
                    </a:srgbClr>
                  </a:outerShdw>
                </a:effectLst>
                <a:latin typeface="Gill Sans MT Ext Condensed Bold" panose="020B0902020104020203" pitchFamily="34" charset="0"/>
                <a:ea typeface="Calibri"/>
                <a:cs typeface="Times New Roman"/>
              </a:rPr>
              <a:t>pois o </a:t>
            </a:r>
            <a:r>
              <a:rPr lang="pt-BR" sz="8000" dirty="0">
                <a:ln>
                  <a:solidFill>
                    <a:sysClr val="windowText" lastClr="000000"/>
                  </a:solidFill>
                </a:ln>
                <a:solidFill>
                  <a:schemeClr val="bg1"/>
                </a:solidFill>
                <a:effectLst>
                  <a:outerShdw blurRad="38100" dist="38100" dir="2700000" algn="tl">
                    <a:srgbClr val="000000">
                      <a:alpha val="43137"/>
                    </a:srgbClr>
                  </a:outerShdw>
                </a:effectLst>
                <a:latin typeface="Gill Sans MT Ext Condensed Bold" panose="020B0902020104020203" pitchFamily="34" charset="0"/>
                <a:ea typeface="Calibri"/>
                <a:cs typeface="Times New Roman"/>
              </a:rPr>
              <a:t>teu </a:t>
            </a:r>
            <a:r>
              <a:rPr lang="pt-BR" sz="8000" dirty="0" smtClean="0">
                <a:ln>
                  <a:solidFill>
                    <a:sysClr val="windowText" lastClr="000000"/>
                  </a:solidFill>
                </a:ln>
                <a:solidFill>
                  <a:schemeClr val="bg1"/>
                </a:solidFill>
                <a:effectLst>
                  <a:outerShdw blurRad="38100" dist="38100" dir="2700000" algn="tl">
                    <a:srgbClr val="000000">
                      <a:alpha val="43137"/>
                    </a:srgbClr>
                  </a:outerShdw>
                </a:effectLst>
                <a:latin typeface="Gill Sans MT Ext Condensed Bold" panose="020B0902020104020203" pitchFamily="34" charset="0"/>
                <a:ea typeface="Calibri"/>
                <a:cs typeface="Times New Roman"/>
              </a:rPr>
              <a:t>servo está </a:t>
            </a:r>
            <a:r>
              <a:rPr lang="pt-BR" sz="8000" dirty="0">
                <a:ln>
                  <a:solidFill>
                    <a:sysClr val="windowText" lastClr="000000"/>
                  </a:solidFill>
                </a:ln>
                <a:solidFill>
                  <a:schemeClr val="bg1"/>
                </a:solidFill>
                <a:effectLst>
                  <a:outerShdw blurRad="38100" dist="38100" dir="2700000" algn="tl">
                    <a:srgbClr val="000000">
                      <a:alpha val="43137"/>
                    </a:srgbClr>
                  </a:outerShdw>
                </a:effectLst>
                <a:latin typeface="Gill Sans MT Ext Condensed Bold" panose="020B0902020104020203" pitchFamily="34" charset="0"/>
                <a:ea typeface="Calibri"/>
                <a:cs typeface="Times New Roman"/>
              </a:rPr>
              <a:t>ouvindo!</a:t>
            </a:r>
            <a:endParaRPr lang="pt-BR" sz="8000" dirty="0">
              <a:ln>
                <a:solidFill>
                  <a:sysClr val="windowText" lastClr="000000"/>
                </a:solidFill>
              </a:ln>
              <a:solidFill>
                <a:schemeClr val="bg1"/>
              </a:solidFill>
              <a:effectLst>
                <a:outerShdw blurRad="38100" dist="38100" dir="2700000" algn="tl">
                  <a:srgbClr val="000000">
                    <a:alpha val="43137"/>
                  </a:srgbClr>
                </a:outerShdw>
              </a:effectLst>
              <a:latin typeface="Gill Sans MT Ext Condensed Bold" panose="020B0902020104020203" pitchFamily="34" charset="0"/>
            </a:endParaRPr>
          </a:p>
        </p:txBody>
      </p:sp>
    </p:spTree>
    <p:extLst>
      <p:ext uri="{BB962C8B-B14F-4D97-AF65-F5344CB8AC3E}">
        <p14:creationId xmlns:p14="http://schemas.microsoft.com/office/powerpoint/2010/main" val="9148129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tângulo 1"/>
          <p:cNvSpPr/>
          <p:nvPr/>
        </p:nvSpPr>
        <p:spPr>
          <a:xfrm>
            <a:off x="0" y="33435"/>
            <a:ext cx="9144000" cy="5170646"/>
          </a:xfrm>
          <a:prstGeom prst="rect">
            <a:avLst/>
          </a:prstGeom>
        </p:spPr>
        <p:txBody>
          <a:bodyPr wrap="square">
            <a:spAutoFit/>
          </a:bodyPr>
          <a:lstStyle/>
          <a:p>
            <a:pPr algn="ctr">
              <a:spcAft>
                <a:spcPts val="0"/>
              </a:spcAft>
            </a:pPr>
            <a:r>
              <a:rPr lang="pt-BR" sz="3000" u="sng"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Creio em Deus</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 Pai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Todo-poderoso</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 Criador do céu e da terra.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E, </a:t>
            </a:r>
            <a:r>
              <a:rPr lang="pt-BR" sz="3000" u="sng"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em Jesus Cristo</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 seu Filho unigênito, nosso Senhor, o qual foi concebido pelo Espírito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Santo. Nasceu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da virgem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Maria. Padeceu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sob o poder de Pôncio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Pilatos. Foi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crucificado, morto e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sepultado. Desceu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ao mundo dos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mortos. Ressuscitou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no terceiro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dia. Subiu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ao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céu. E,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está sentado à direita de Deus Pai, </a:t>
            </a: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Todo-poderoso</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 de onde virá para julgar os vivos e os mortos. Creio </a:t>
            </a:r>
            <a:r>
              <a:rPr lang="pt-BR" sz="3000" u="sng"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no Espírito Santo</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 na santa Igreja cristã, a comunhão dos santos, </a:t>
            </a:r>
            <a:endPar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endParaRPr>
          </a:p>
          <a:p>
            <a:pPr algn="ctr">
              <a:spcAft>
                <a:spcPts val="0"/>
              </a:spcAft>
            </a:pP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na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remissão dos pecados, na ressurreição do corpo </a:t>
            </a:r>
            <a:endPar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endParaRPr>
          </a:p>
          <a:p>
            <a:pPr algn="ctr">
              <a:spcAft>
                <a:spcPts val="0"/>
              </a:spcAft>
            </a:pPr>
            <a:r>
              <a:rPr lang="pt-BR" sz="3000" dirty="0" smtClean="0">
                <a:solidFill>
                  <a:schemeClr val="bg1"/>
                </a:solidFill>
                <a:effectLst>
                  <a:outerShdw blurRad="38100" dist="38100" dir="2700000" algn="tl">
                    <a:srgbClr val="000000">
                      <a:alpha val="43137"/>
                    </a:srgbClr>
                  </a:outerShdw>
                </a:effectLst>
                <a:latin typeface="Impact" panose="020B0806030902050204" pitchFamily="34" charset="0"/>
                <a:ea typeface="Times New Roman"/>
              </a:rPr>
              <a:t>e </a:t>
            </a:r>
            <a:r>
              <a:rPr lang="pt-BR" sz="30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na vida eterna. Amém.</a:t>
            </a:r>
          </a:p>
        </p:txBody>
      </p:sp>
    </p:spTree>
    <p:extLst>
      <p:ext uri="{BB962C8B-B14F-4D97-AF65-F5344CB8AC3E}">
        <p14:creationId xmlns:p14="http://schemas.microsoft.com/office/powerpoint/2010/main" val="3591216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A3836"/>
        </a:solidFill>
        <a:effectLst/>
      </p:bgPr>
    </p:bg>
    <p:spTree>
      <p:nvGrpSpPr>
        <p:cNvPr id="1" name=""/>
        <p:cNvGrpSpPr/>
        <p:nvPr/>
      </p:nvGrpSpPr>
      <p:grpSpPr>
        <a:xfrm>
          <a:off x="0" y="0"/>
          <a:ext cx="0" cy="0"/>
          <a:chOff x="0" y="0"/>
          <a:chExt cx="0" cy="0"/>
        </a:xfrm>
      </p:grpSpPr>
      <p:sp>
        <p:nvSpPr>
          <p:cNvPr id="2" name="CaixaDeTexto 1"/>
          <p:cNvSpPr txBox="1"/>
          <p:nvPr/>
        </p:nvSpPr>
        <p:spPr>
          <a:xfrm>
            <a:off x="0" y="3389174"/>
            <a:ext cx="9144000" cy="1446550"/>
          </a:xfrm>
          <a:prstGeom prst="rect">
            <a:avLst/>
          </a:prstGeom>
          <a:noFill/>
        </p:spPr>
        <p:txBody>
          <a:bodyPr wrap="square" rtlCol="0">
            <a:spAutoFit/>
          </a:bodyPr>
          <a:lstStyle/>
          <a:p>
            <a:pPr algn="ctr"/>
            <a:r>
              <a:rPr lang="pt-BR" sz="2800" dirty="0" smtClean="0">
                <a:solidFill>
                  <a:prstClr val="white"/>
                </a:solidFill>
                <a:effectLst>
                  <a:outerShdw blurRad="38100" dist="38100" dir="2700000" algn="tl">
                    <a:srgbClr val="000000">
                      <a:alpha val="43137"/>
                    </a:srgbClr>
                  </a:outerShdw>
                </a:effectLst>
                <a:latin typeface="Impact" panose="020B0806030902050204" pitchFamily="34" charset="0"/>
              </a:rPr>
              <a:t>Hinos do Povo de Deus, 413...</a:t>
            </a:r>
          </a:p>
          <a:p>
            <a:pPr algn="ctr"/>
            <a:r>
              <a:rPr lang="pt-BR" sz="6000" dirty="0" smtClean="0">
                <a:solidFill>
                  <a:prstClr val="white"/>
                </a:solidFill>
                <a:effectLst>
                  <a:outerShdw blurRad="38100" dist="38100" dir="2700000" algn="tl">
                    <a:srgbClr val="000000">
                      <a:alpha val="43137"/>
                    </a:srgbClr>
                  </a:outerShdw>
                </a:effectLst>
                <a:latin typeface="Impact" panose="020B0806030902050204" pitchFamily="34" charset="0"/>
              </a:rPr>
              <a:t>SENHOR! SE TU ME CHAMAS...</a:t>
            </a:r>
            <a:endParaRPr lang="pt-BR" sz="6000" dirty="0">
              <a:solidFill>
                <a:prstClr val="white"/>
              </a:solidFill>
              <a:effectLst>
                <a:outerShdw blurRad="38100" dist="38100" dir="2700000" algn="tl">
                  <a:srgbClr val="000000">
                    <a:alpha val="43137"/>
                  </a:srgbClr>
                </a:outerShdw>
              </a:effectLst>
              <a:latin typeface="Impact" panose="020B0806030902050204" pitchFamily="34" charset="0"/>
            </a:endParaRPr>
          </a:p>
        </p:txBody>
      </p:sp>
      <p:pic>
        <p:nvPicPr>
          <p:cNvPr id="2050" name="Picture 2" descr="C:\Users\Euclécio\Pictures\Chamada\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5252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A3836"/>
        </a:solidFill>
        <a:effectLst/>
      </p:bgPr>
    </p:bg>
    <p:spTree>
      <p:nvGrpSpPr>
        <p:cNvPr id="1" name=""/>
        <p:cNvGrpSpPr/>
        <p:nvPr/>
      </p:nvGrpSpPr>
      <p:grpSpPr>
        <a:xfrm>
          <a:off x="0" y="0"/>
          <a:ext cx="0" cy="0"/>
          <a:chOff x="0" y="0"/>
          <a:chExt cx="0" cy="0"/>
        </a:xfrm>
      </p:grpSpPr>
      <p:sp>
        <p:nvSpPr>
          <p:cNvPr id="2" name="Retângulo 1"/>
          <p:cNvSpPr/>
          <p:nvPr/>
        </p:nvSpPr>
        <p:spPr>
          <a:xfrm>
            <a:off x="13155" y="339502"/>
            <a:ext cx="9144000" cy="4524315"/>
          </a:xfrm>
          <a:prstGeom prst="rect">
            <a:avLst/>
          </a:prstGeom>
        </p:spPr>
        <p:txBody>
          <a:bodyPr wrap="square">
            <a:spAutoFit/>
          </a:bodyPr>
          <a:lstStyle/>
          <a:p>
            <a:pPr algn="ct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Senhor</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 se </a:t>
            </a: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Tu </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me chamas, </a:t>
            </a:r>
            <a:endPar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endParaRPr>
          </a:p>
          <a:p>
            <a:pPr algn="ct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eu </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quero te ouvir.</a:t>
            </a:r>
            <a:b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b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Se queres que eu te siga, </a:t>
            </a:r>
            <a:endPar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endParaRPr>
          </a:p>
          <a:p>
            <a:pPr algn="ct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respondo</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 Eis-me </a:t>
            </a: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aqui!</a:t>
            </a:r>
            <a:endParaRPr lang="pt-BR" sz="3600" dirty="0">
              <a:solidFill>
                <a:srgbClr val="FFFF00"/>
              </a:solidFill>
              <a:effectLst>
                <a:outerShdw blurRad="38100" dist="38100" dir="2700000" algn="tl">
                  <a:srgbClr val="000000">
                    <a:alpha val="43137"/>
                  </a:srgbClr>
                </a:outerShdw>
              </a:effectLst>
              <a:latin typeface="Impact" panose="020B0806030902050204" pitchFamily="34" charset="0"/>
            </a:endParaRPr>
          </a:p>
          <a:p>
            <a:pPr algn="ct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Profetas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te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seguiram 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ouviram tua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voz.</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Andaram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mundo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afora 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pregaram sem temor.</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Seus passos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Tu firmaste, sustentando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seu vigor.</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Profeta... Tu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me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chamas. Vê</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Senhor, aqui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estou!</a:t>
            </a:r>
            <a:endParaRPr lang="pt-BR" sz="3600" b="0" i="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500468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A3836"/>
        </a:solidFill>
        <a:effectLst/>
      </p:bgPr>
    </p:bg>
    <p:spTree>
      <p:nvGrpSpPr>
        <p:cNvPr id="1" name=""/>
        <p:cNvGrpSpPr/>
        <p:nvPr/>
      </p:nvGrpSpPr>
      <p:grpSpPr>
        <a:xfrm>
          <a:off x="0" y="0"/>
          <a:ext cx="0" cy="0"/>
          <a:chOff x="0" y="0"/>
          <a:chExt cx="0" cy="0"/>
        </a:xfrm>
      </p:grpSpPr>
      <p:sp>
        <p:nvSpPr>
          <p:cNvPr id="2" name="Retângulo 1"/>
          <p:cNvSpPr/>
          <p:nvPr/>
        </p:nvSpPr>
        <p:spPr>
          <a:xfrm>
            <a:off x="0" y="286632"/>
            <a:ext cx="9144000" cy="4493538"/>
          </a:xfrm>
          <a:prstGeom prst="rect">
            <a:avLst/>
          </a:prstGeom>
        </p:spPr>
        <p:txBody>
          <a:bodyPr wrap="square">
            <a:spAutoFit/>
          </a:bodyPr>
          <a:lstStyle/>
          <a:p>
            <a:pPr lvl="0" algn="ct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Senhor, se </a:t>
            </a: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Tu </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me chamas, </a:t>
            </a:r>
          </a:p>
          <a:p>
            <a:pPr lvl="0" algn="ct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eu quero te ouvir.</a:t>
            </a:r>
            <a:b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b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Se queres que eu te siga, </a:t>
            </a:r>
          </a:p>
          <a:p>
            <a:pPr lvl="0" algn="ct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respondo: Eis-me </a:t>
            </a: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aqui</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a:t>
            </a:r>
            <a:endPar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endParaRPr>
          </a:p>
          <a:p>
            <a:pPr lvl="0" algn="ct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Nos passos de teu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Filho, toda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a Igreja também vai,</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seguindo teu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chamado de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ser santa qual Jesus.</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Apóstolos e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mártires se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deram sem medir.</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Apóstolo... Me chamas</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 Vê</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Senhor, estou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aqui</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a:t>
            </a:r>
          </a:p>
        </p:txBody>
      </p:sp>
    </p:spTree>
    <p:extLst>
      <p:ext uri="{BB962C8B-B14F-4D97-AF65-F5344CB8AC3E}">
        <p14:creationId xmlns:p14="http://schemas.microsoft.com/office/powerpoint/2010/main" val="8471365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A3836"/>
        </a:solidFill>
        <a:effectLst/>
      </p:bgPr>
    </p:bg>
    <p:spTree>
      <p:nvGrpSpPr>
        <p:cNvPr id="1" name=""/>
        <p:cNvGrpSpPr/>
        <p:nvPr/>
      </p:nvGrpSpPr>
      <p:grpSpPr>
        <a:xfrm>
          <a:off x="0" y="0"/>
          <a:ext cx="0" cy="0"/>
          <a:chOff x="0" y="0"/>
          <a:chExt cx="0" cy="0"/>
        </a:xfrm>
      </p:grpSpPr>
      <p:sp>
        <p:nvSpPr>
          <p:cNvPr id="2" name="Retângulo 1"/>
          <p:cNvSpPr/>
          <p:nvPr/>
        </p:nvSpPr>
        <p:spPr>
          <a:xfrm>
            <a:off x="0" y="339502"/>
            <a:ext cx="9144000" cy="4462760"/>
          </a:xfrm>
          <a:prstGeom prst="rect">
            <a:avLst/>
          </a:prstGeom>
        </p:spPr>
        <p:txBody>
          <a:bodyPr wrap="square">
            <a:spAutoFit/>
          </a:bodyPr>
          <a:lstStyle/>
          <a:p>
            <a:pPr lvl="0" algn="ct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Senhor, se </a:t>
            </a: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Tu </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me chamas, </a:t>
            </a:r>
          </a:p>
          <a:p>
            <a:pPr lvl="0" algn="ct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eu quero te ouvir.</a:t>
            </a:r>
            <a:b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b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Se queres que eu te siga, </a:t>
            </a:r>
          </a:p>
          <a:p>
            <a:pPr lvl="0" algn="ct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respondo: Eis-me </a:t>
            </a:r>
            <a:r>
              <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rPr>
              <a:t>aqui</a:t>
            </a:r>
            <a:r>
              <a:rPr lang="pt-BR" sz="3600" i="1" dirty="0">
                <a:solidFill>
                  <a:srgbClr val="FFFF00"/>
                </a:solidFill>
                <a:effectLst>
                  <a:outerShdw blurRad="38100" dist="38100" dir="2700000" algn="tl">
                    <a:srgbClr val="000000">
                      <a:alpha val="43137"/>
                    </a:srgbClr>
                  </a:outerShdw>
                </a:effectLst>
                <a:latin typeface="Impact" panose="020B0806030902050204" pitchFamily="34" charset="0"/>
              </a:rPr>
              <a:t>!</a:t>
            </a:r>
            <a:endParaRPr lang="pt-BR" sz="3600" i="1" dirty="0" smtClean="0">
              <a:solidFill>
                <a:srgbClr val="FFFF00"/>
              </a:solidFill>
              <a:effectLst>
                <a:outerShdw blurRad="38100" dist="38100" dir="2700000" algn="tl">
                  <a:srgbClr val="000000">
                    <a:alpha val="43137"/>
                  </a:srgbClr>
                </a:outerShdw>
              </a:effectLst>
              <a:latin typeface="Impact" panose="020B0806030902050204" pitchFamily="34" charset="0"/>
            </a:endParaRPr>
          </a:p>
          <a:p>
            <a:pPr lvl="0" algn="ct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Os séculos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passaram. Não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passou, porém, tua voz,</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que chama ainda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hoje, que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convida a te seguir.</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Há homens e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mulheres que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te amam mais que a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si.</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a:r>
            <a:br>
              <a:rPr lang="pt-BR" sz="3600" dirty="0">
                <a:solidFill>
                  <a:schemeClr val="bg1"/>
                </a:solidFill>
                <a:effectLst>
                  <a:outerShdw blurRad="38100" dist="38100" dir="2700000" algn="tl">
                    <a:srgbClr val="000000">
                      <a:alpha val="43137"/>
                    </a:srgbClr>
                  </a:outerShdw>
                </a:effectLst>
                <a:latin typeface="Impact" panose="020B0806030902050204" pitchFamily="34" charset="0"/>
              </a:rPr>
            </a:b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E, </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dizem com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firmeza: Vê</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 Senhor, estou </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aqui</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a:t>
            </a:r>
          </a:p>
        </p:txBody>
      </p:sp>
    </p:spTree>
    <p:extLst>
      <p:ext uri="{BB962C8B-B14F-4D97-AF65-F5344CB8AC3E}">
        <p14:creationId xmlns:p14="http://schemas.microsoft.com/office/powerpoint/2010/main" val="8490343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1027" name="Picture 3" descr="C:\Users\Euclécio\Downloads\FamíliaTim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3438"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4643438" y="987575"/>
            <a:ext cx="4500562" cy="3416320"/>
          </a:xfrm>
          <a:prstGeom prst="rect">
            <a:avLst/>
          </a:prstGeom>
          <a:noFill/>
        </p:spPr>
        <p:txBody>
          <a:bodyPr wrap="square" rtlCol="0">
            <a:spAutoFit/>
          </a:bodyPr>
          <a:lstStyle/>
          <a:p>
            <a:pPr algn="ctr"/>
            <a:r>
              <a:rPr lang="pt-BR" sz="7200" dirty="0" smtClean="0">
                <a:solidFill>
                  <a:schemeClr val="bg1"/>
                </a:solidFill>
                <a:effectLst>
                  <a:outerShdw blurRad="38100" dist="38100" dir="2700000" algn="tl">
                    <a:srgbClr val="000000">
                      <a:alpha val="43137"/>
                    </a:srgbClr>
                  </a:outerShdw>
                </a:effectLst>
                <a:latin typeface="Bodoni MT Poster Compressed" panose="02070706080601050204" pitchFamily="18" charset="0"/>
              </a:rPr>
              <a:t>Intercessão por</a:t>
            </a:r>
          </a:p>
          <a:p>
            <a:pPr algn="ctr"/>
            <a:r>
              <a:rPr lang="pt-BR" sz="7200" dirty="0" smtClean="0">
                <a:solidFill>
                  <a:schemeClr val="bg1"/>
                </a:solidFill>
                <a:effectLst>
                  <a:outerShdw blurRad="38100" dist="38100" dir="2700000" algn="tl">
                    <a:srgbClr val="000000">
                      <a:alpha val="43137"/>
                    </a:srgbClr>
                  </a:outerShdw>
                </a:effectLst>
                <a:latin typeface="Bodoni MT Poster Compressed" panose="02070706080601050204" pitchFamily="18" charset="0"/>
              </a:rPr>
              <a:t>Sander, Lauriani</a:t>
            </a:r>
          </a:p>
          <a:p>
            <a:pPr algn="ctr"/>
            <a:r>
              <a:rPr lang="pt-BR" sz="7200" dirty="0" smtClean="0">
                <a:solidFill>
                  <a:schemeClr val="bg1"/>
                </a:solidFill>
                <a:effectLst>
                  <a:outerShdw blurRad="38100" dist="38100" dir="2700000" algn="tl">
                    <a:srgbClr val="000000">
                      <a:alpha val="43137"/>
                    </a:srgbClr>
                  </a:outerShdw>
                </a:effectLst>
                <a:latin typeface="Bodoni MT Poster Compressed" panose="02070706080601050204" pitchFamily="18" charset="0"/>
              </a:rPr>
              <a:t>&amp; Ana Laura</a:t>
            </a:r>
            <a:endParaRPr lang="pt-BR" sz="7200" dirty="0">
              <a:solidFill>
                <a:schemeClr val="bg1"/>
              </a:solidFill>
              <a:effectLst>
                <a:outerShdw blurRad="38100" dist="38100" dir="2700000" algn="tl">
                  <a:srgbClr val="000000">
                    <a:alpha val="43137"/>
                  </a:srgbClr>
                </a:outerShdw>
              </a:effectLst>
              <a:latin typeface="Bodoni MT Poster Compressed" panose="02070706080601050204" pitchFamily="18" charset="0"/>
            </a:endParaRPr>
          </a:p>
        </p:txBody>
      </p:sp>
      <p:pic>
        <p:nvPicPr>
          <p:cNvPr id="1028" name="Picture 4" descr="K:\Gifs\Barras\flbar4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95486"/>
            <a:ext cx="3810000" cy="93610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K:\Gifs\Barras\flbar4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3109" y="4155926"/>
            <a:ext cx="3810000" cy="798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7049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Euclécio\Pictures\Geral\Vaquinh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9" y="65724"/>
            <a:ext cx="6408712" cy="4984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1549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CaixaDeTexto 1"/>
          <p:cNvSpPr txBox="1"/>
          <p:nvPr/>
        </p:nvSpPr>
        <p:spPr>
          <a:xfrm>
            <a:off x="0" y="3389174"/>
            <a:ext cx="9144000" cy="1446550"/>
          </a:xfrm>
          <a:prstGeom prst="rect">
            <a:avLst/>
          </a:prstGeom>
          <a:noFill/>
        </p:spPr>
        <p:txBody>
          <a:bodyPr wrap="square" rtlCol="0">
            <a:spAutoFit/>
          </a:bodyPr>
          <a:lstStyle/>
          <a:p>
            <a:pPr algn="ctr"/>
            <a:r>
              <a:rPr lang="pt-BR" sz="2800" dirty="0" smtClean="0">
                <a:solidFill>
                  <a:prstClr val="white"/>
                </a:solidFill>
                <a:effectLst>
                  <a:outerShdw blurRad="38100" dist="38100" dir="2700000" algn="tl">
                    <a:srgbClr val="000000">
                      <a:alpha val="43137"/>
                    </a:srgbClr>
                  </a:outerShdw>
                </a:effectLst>
                <a:latin typeface="Impact" panose="020B0806030902050204" pitchFamily="34" charset="0"/>
              </a:rPr>
              <a:t>Cantarei ao Senhor, 34...</a:t>
            </a:r>
          </a:p>
          <a:p>
            <a:pPr algn="ctr"/>
            <a:r>
              <a:rPr lang="pt-BR" sz="6000" dirty="0" smtClean="0">
                <a:solidFill>
                  <a:prstClr val="white"/>
                </a:solidFill>
                <a:effectLst>
                  <a:outerShdw blurRad="38100" dist="38100" dir="2700000" algn="tl">
                    <a:srgbClr val="000000">
                      <a:alpha val="43137"/>
                    </a:srgbClr>
                  </a:outerShdw>
                </a:effectLst>
                <a:latin typeface="Impact" panose="020B0806030902050204" pitchFamily="34" charset="0"/>
              </a:rPr>
              <a:t>TUDO ENTREGAREI!</a:t>
            </a:r>
            <a:endParaRPr lang="pt-BR" sz="6000" dirty="0">
              <a:solidFill>
                <a:prstClr val="white"/>
              </a:solidFill>
              <a:effectLst>
                <a:outerShdw blurRad="38100" dist="38100" dir="2700000" algn="tl">
                  <a:srgbClr val="000000">
                    <a:alpha val="43137"/>
                  </a:srgbClr>
                </a:outerShdw>
              </a:effectLst>
              <a:latin typeface="Impact" panose="020B0806030902050204" pitchFamily="34" charset="0"/>
            </a:endParaRPr>
          </a:p>
        </p:txBody>
      </p:sp>
      <p:pic>
        <p:nvPicPr>
          <p:cNvPr id="2050" name="Picture 2" descr="C:\Users\Euclécio\Pictures\Chamada\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9016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3" name="Retângulo 2"/>
          <p:cNvSpPr/>
          <p:nvPr/>
        </p:nvSpPr>
        <p:spPr>
          <a:xfrm>
            <a:off x="7345" y="483518"/>
            <a:ext cx="9144000" cy="4001095"/>
          </a:xfrm>
          <a:prstGeom prst="rect">
            <a:avLst/>
          </a:prstGeom>
        </p:spPr>
        <p:txBody>
          <a:bodyPr wrap="square">
            <a:spAutoFit/>
          </a:bodyPr>
          <a:lstStyle/>
          <a:p>
            <a:pPr algn="ctr"/>
            <a:r>
              <a:rPr lang="pt-BR" sz="4000" dirty="0">
                <a:solidFill>
                  <a:schemeClr val="bg1"/>
                </a:solidFill>
                <a:effectLst>
                  <a:outerShdw blurRad="38100" dist="38100" dir="2700000" algn="tl">
                    <a:srgbClr val="000000">
                      <a:alpha val="43137"/>
                    </a:srgbClr>
                  </a:outerShdw>
                </a:effectLst>
                <a:latin typeface="Impact"/>
                <a:ea typeface="Calibri"/>
                <a:cs typeface="Times New Roman"/>
              </a:rPr>
              <a:t>TUDO A TI, JESUS,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CONSAGRO.</a:t>
            </a: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TUDO, TUDO DEIXAREI.</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r>
              <a:rPr lang="pt-BR" sz="4000" dirty="0">
                <a:solidFill>
                  <a:schemeClr val="bg1"/>
                </a:solidFill>
                <a:effectLst>
                  <a:outerShdw blurRad="38100" dist="38100" dir="2700000" algn="tl">
                    <a:srgbClr val="000000">
                      <a:alpha val="43137"/>
                    </a:srgbClr>
                  </a:outerShdw>
                </a:effectLst>
                <a:latin typeface="Impact"/>
                <a:ea typeface="Calibri"/>
                <a:cs typeface="Times New Roman"/>
              </a:rPr>
              <a:t>RESOLUTO, MAS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SUBMISSO,</a:t>
            </a: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SEMPRE </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A TI EU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SEGUIREI.</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endParaRPr lang="pt-BR" sz="1400" dirty="0" smtClean="0">
              <a:solidFill>
                <a:schemeClr val="bg1"/>
              </a:solidFill>
              <a:effectLst>
                <a:outerShdw blurRad="38100" dist="38100" dir="2700000" algn="tl">
                  <a:srgbClr val="000000">
                    <a:alpha val="43137"/>
                  </a:srgbClr>
                </a:outerShdw>
              </a:effectLst>
              <a:latin typeface="Impact"/>
              <a:ea typeface="Calibri"/>
              <a:cs typeface="Times New Roman"/>
            </a:endParaRP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TUDO DEIXAREI... TUDO ENTREGAREI...</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SIM </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A TI, JESUS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BONDOSO, SEMPRE SEGUIREI!</a:t>
            </a:r>
            <a:endParaRPr lang="pt-BR"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506572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 name="Retângulo 3"/>
          <p:cNvSpPr/>
          <p:nvPr/>
        </p:nvSpPr>
        <p:spPr>
          <a:xfrm>
            <a:off x="7345" y="483518"/>
            <a:ext cx="9144000" cy="4001095"/>
          </a:xfrm>
          <a:prstGeom prst="rect">
            <a:avLst/>
          </a:prstGeom>
        </p:spPr>
        <p:txBody>
          <a:bodyPr wrap="square">
            <a:spAutoFit/>
          </a:bodyPr>
          <a:lstStyle/>
          <a:p>
            <a:pPr algn="ctr"/>
            <a:r>
              <a:rPr lang="pt-BR" sz="4000" dirty="0">
                <a:solidFill>
                  <a:schemeClr val="bg1"/>
                </a:solidFill>
                <a:effectLst>
                  <a:outerShdw blurRad="38100" dist="38100" dir="2700000" algn="tl">
                    <a:srgbClr val="000000">
                      <a:alpha val="43137"/>
                    </a:srgbClr>
                  </a:outerShdw>
                </a:effectLst>
                <a:latin typeface="Impact"/>
                <a:ea typeface="Calibri"/>
                <a:cs typeface="Times New Roman"/>
              </a:rPr>
              <a:t>TUDO A TI, JESUS,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CONSAGRO,</a:t>
            </a: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POIS EU SINTO O TEU AMOR.</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TRANSFORMAR A MINHA VIDA</a:t>
            </a: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E MEU CORAÇÃO, SENHOR.</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endParaRPr lang="pt-BR" sz="1400" dirty="0" smtClean="0">
              <a:solidFill>
                <a:schemeClr val="bg1"/>
              </a:solidFill>
              <a:effectLst>
                <a:outerShdw blurRad="38100" dist="38100" dir="2700000" algn="tl">
                  <a:srgbClr val="000000">
                    <a:alpha val="43137"/>
                  </a:srgbClr>
                </a:outerShdw>
              </a:effectLst>
              <a:latin typeface="Impact"/>
              <a:ea typeface="Calibri"/>
              <a:cs typeface="Times New Roman"/>
            </a:endParaRP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TUDO DEIXAREI... TUDO ENTREGAREI...</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SIM </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A TI, JESUS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BONDOSO, SEMPRE SEGUIREI!</a:t>
            </a:r>
            <a:endParaRPr lang="pt-BR"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005206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Retângulo 1"/>
          <p:cNvSpPr/>
          <p:nvPr/>
        </p:nvSpPr>
        <p:spPr>
          <a:xfrm>
            <a:off x="7345" y="483518"/>
            <a:ext cx="9144000" cy="4001095"/>
          </a:xfrm>
          <a:prstGeom prst="rect">
            <a:avLst/>
          </a:prstGeom>
        </p:spPr>
        <p:txBody>
          <a:bodyPr wrap="square">
            <a:spAutoFit/>
          </a:bodyPr>
          <a:lstStyle/>
          <a:p>
            <a:pPr algn="ctr"/>
            <a:r>
              <a:rPr lang="pt-BR" sz="4000" dirty="0">
                <a:solidFill>
                  <a:schemeClr val="bg1"/>
                </a:solidFill>
                <a:effectLst>
                  <a:outerShdw blurRad="38100" dist="38100" dir="2700000" algn="tl">
                    <a:srgbClr val="000000">
                      <a:alpha val="43137"/>
                    </a:srgbClr>
                  </a:outerShdw>
                </a:effectLst>
                <a:latin typeface="Impact"/>
                <a:ea typeface="Calibri"/>
                <a:cs typeface="Times New Roman"/>
              </a:rPr>
              <a:t>TUDO A TI, JESUS,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CONSAGRO.</a:t>
            </a: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QUANTO GOZO, MEU SENHOR.</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PAZ PERFEITA, PAZ COMPLETA.</a:t>
            </a: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GLÓRIA, GLÓRIA AO SALVADOR.</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endParaRPr lang="pt-BR" sz="1400" dirty="0" smtClean="0">
              <a:solidFill>
                <a:schemeClr val="bg1"/>
              </a:solidFill>
              <a:effectLst>
                <a:outerShdw blurRad="38100" dist="38100" dir="2700000" algn="tl">
                  <a:srgbClr val="000000">
                    <a:alpha val="43137"/>
                  </a:srgbClr>
                </a:outerShdw>
              </a:effectLst>
              <a:latin typeface="Impact"/>
              <a:ea typeface="Calibri"/>
              <a:cs typeface="Times New Roman"/>
            </a:endParaRPr>
          </a:p>
          <a:p>
            <a:pPr algn="ct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TUDO DEIXAREI... TUDO ENTREGAREI...</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
            </a:r>
            <a:br>
              <a:rPr lang="pt-BR" sz="4000" dirty="0">
                <a:solidFill>
                  <a:schemeClr val="bg1"/>
                </a:solidFill>
                <a:effectLst>
                  <a:outerShdw blurRad="38100" dist="38100" dir="2700000" algn="tl">
                    <a:srgbClr val="000000">
                      <a:alpha val="43137"/>
                    </a:srgbClr>
                  </a:outerShdw>
                </a:effectLst>
                <a:latin typeface="Impact"/>
                <a:ea typeface="Calibri"/>
                <a:cs typeface="Times New Roman"/>
              </a:rPr>
            </a:b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SIM </a:t>
            </a:r>
            <a:r>
              <a:rPr lang="pt-BR" sz="4000" dirty="0">
                <a:solidFill>
                  <a:schemeClr val="bg1"/>
                </a:solidFill>
                <a:effectLst>
                  <a:outerShdw blurRad="38100" dist="38100" dir="2700000" algn="tl">
                    <a:srgbClr val="000000">
                      <a:alpha val="43137"/>
                    </a:srgbClr>
                  </a:outerShdw>
                </a:effectLst>
                <a:latin typeface="Impact"/>
                <a:ea typeface="Calibri"/>
                <a:cs typeface="Times New Roman"/>
              </a:rPr>
              <a:t>A TI, JESUS </a:t>
            </a:r>
            <a:r>
              <a:rPr lang="pt-BR" sz="4000" dirty="0" smtClean="0">
                <a:solidFill>
                  <a:schemeClr val="bg1"/>
                </a:solidFill>
                <a:effectLst>
                  <a:outerShdw blurRad="38100" dist="38100" dir="2700000" algn="tl">
                    <a:srgbClr val="000000">
                      <a:alpha val="43137"/>
                    </a:srgbClr>
                  </a:outerShdw>
                </a:effectLst>
                <a:latin typeface="Impact"/>
                <a:ea typeface="Calibri"/>
                <a:cs typeface="Times New Roman"/>
              </a:rPr>
              <a:t>BONDOSO, SEMPRE SEGUIREI!</a:t>
            </a:r>
            <a:endParaRPr lang="pt-BR"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074712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Euclécio\Downloads\Logos\Receber&amp;D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4" y="231952"/>
            <a:ext cx="5020047" cy="4716062"/>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2339751" y="261539"/>
            <a:ext cx="5760640" cy="3139321"/>
          </a:xfrm>
          <a:prstGeom prst="rect">
            <a:avLst/>
          </a:prstGeom>
          <a:noFill/>
        </p:spPr>
        <p:txBody>
          <a:bodyPr wrap="square" rtlCol="0">
            <a:spAutoFit/>
          </a:bodyPr>
          <a:lstStyle/>
          <a:p>
            <a:pPr algn="r"/>
            <a:r>
              <a:rPr lang="pt-BR" sz="6600" dirty="0" smtClean="0">
                <a:solidFill>
                  <a:srgbClr val="C00000"/>
                </a:solidFill>
                <a:effectLst>
                  <a:outerShdw blurRad="38100" dist="38100" dir="2700000" algn="tl">
                    <a:srgbClr val="000000">
                      <a:alpha val="43137"/>
                    </a:srgbClr>
                  </a:outerShdw>
                </a:effectLst>
                <a:latin typeface="Impact" panose="020B0806030902050204" pitchFamily="34" charset="0"/>
              </a:rPr>
              <a:t>INTERCESSÃO</a:t>
            </a:r>
          </a:p>
          <a:p>
            <a:pPr algn="r"/>
            <a:r>
              <a:rPr lang="pt-BR" sz="6600" dirty="0" smtClean="0">
                <a:solidFill>
                  <a:srgbClr val="C00000"/>
                </a:solidFill>
                <a:effectLst>
                  <a:outerShdw blurRad="38100" dist="38100" dir="2700000" algn="tl">
                    <a:srgbClr val="000000">
                      <a:alpha val="43137"/>
                    </a:srgbClr>
                  </a:outerShdw>
                </a:effectLst>
                <a:latin typeface="Impact" panose="020B0806030902050204" pitchFamily="34" charset="0"/>
              </a:rPr>
              <a:t>ORAÇÃO FINAL</a:t>
            </a:r>
          </a:p>
          <a:p>
            <a:pPr algn="r"/>
            <a:r>
              <a:rPr lang="pt-BR" sz="6600" dirty="0" smtClean="0">
                <a:solidFill>
                  <a:srgbClr val="C00000"/>
                </a:solidFill>
                <a:effectLst>
                  <a:outerShdw blurRad="38100" dist="38100" dir="2700000" algn="tl">
                    <a:srgbClr val="000000">
                      <a:alpha val="43137"/>
                    </a:srgbClr>
                  </a:outerShdw>
                </a:effectLst>
                <a:latin typeface="Impact" panose="020B0806030902050204" pitchFamily="34" charset="0"/>
              </a:rPr>
              <a:t>PAI NOSSO</a:t>
            </a:r>
          </a:p>
        </p:txBody>
      </p:sp>
      <p:sp>
        <p:nvSpPr>
          <p:cNvPr id="3" name="CaixaDeTexto 2"/>
          <p:cNvSpPr txBox="1"/>
          <p:nvPr/>
        </p:nvSpPr>
        <p:spPr>
          <a:xfrm>
            <a:off x="4572000" y="3507853"/>
            <a:ext cx="3528391" cy="1200329"/>
          </a:xfrm>
          <a:prstGeom prst="rect">
            <a:avLst/>
          </a:prstGeom>
          <a:noFill/>
        </p:spPr>
        <p:txBody>
          <a:bodyPr wrap="square" rtlCol="0">
            <a:spAutoFit/>
          </a:bodyPr>
          <a:lstStyle/>
          <a:p>
            <a:pPr algn="r"/>
            <a:r>
              <a:rPr lang="pt-BR" dirty="0" smtClean="0">
                <a:effectLst>
                  <a:outerShdw blurRad="38100" dist="38100" dir="2700000" algn="tl">
                    <a:srgbClr val="000000">
                      <a:alpha val="43137"/>
                    </a:srgbClr>
                  </a:outerShdw>
                </a:effectLst>
                <a:latin typeface="Forte" panose="03060902040502070203" pitchFamily="66" charset="0"/>
              </a:rPr>
              <a:t>Muito pode, </a:t>
            </a:r>
          </a:p>
          <a:p>
            <a:pPr algn="r"/>
            <a:r>
              <a:rPr lang="pt-BR" dirty="0" smtClean="0">
                <a:effectLst>
                  <a:outerShdw blurRad="38100" dist="38100" dir="2700000" algn="tl">
                    <a:srgbClr val="000000">
                      <a:alpha val="43137"/>
                    </a:srgbClr>
                  </a:outerShdw>
                </a:effectLst>
                <a:latin typeface="Forte" panose="03060902040502070203" pitchFamily="66" charset="0"/>
              </a:rPr>
              <a:t>por sua eficácia...</a:t>
            </a:r>
          </a:p>
          <a:p>
            <a:pPr algn="r"/>
            <a:r>
              <a:rPr lang="pt-BR" dirty="0" smtClean="0">
                <a:effectLst>
                  <a:outerShdw blurRad="38100" dist="38100" dir="2700000" algn="tl">
                    <a:srgbClr val="000000">
                      <a:alpha val="43137"/>
                    </a:srgbClr>
                  </a:outerShdw>
                </a:effectLst>
                <a:latin typeface="Forte" panose="03060902040502070203" pitchFamily="66" charset="0"/>
              </a:rPr>
              <a:t>A súplica do justo </a:t>
            </a:r>
          </a:p>
          <a:p>
            <a:pPr algn="r"/>
            <a:r>
              <a:rPr lang="pt-BR" dirty="0" smtClean="0">
                <a:effectLst>
                  <a:outerShdw blurRad="38100" dist="38100" dir="2700000" algn="tl">
                    <a:srgbClr val="000000">
                      <a:alpha val="43137"/>
                    </a:srgbClr>
                  </a:outerShdw>
                </a:effectLst>
                <a:latin typeface="Forte" panose="03060902040502070203" pitchFamily="66" charset="0"/>
              </a:rPr>
              <a:t>(Tiago 5.16).</a:t>
            </a:r>
            <a:endParaRPr lang="pt-BR" dirty="0">
              <a:effectLst>
                <a:outerShdw blurRad="38100" dist="38100" dir="2700000" algn="tl">
                  <a:srgbClr val="000000">
                    <a:alpha val="43137"/>
                  </a:srgbClr>
                </a:outerShdw>
              </a:effectLst>
              <a:latin typeface="Forte" panose="03060902040502070203" pitchFamily="66" charset="0"/>
            </a:endParaRPr>
          </a:p>
        </p:txBody>
      </p:sp>
    </p:spTree>
    <p:extLst>
      <p:ext uri="{BB962C8B-B14F-4D97-AF65-F5344CB8AC3E}">
        <p14:creationId xmlns:p14="http://schemas.microsoft.com/office/powerpoint/2010/main" val="222326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C:\Users\Euclécio\Desktop\Decalque\Jan18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3591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26" name="Picture 2" descr="C:\Users\Euclécio\Downloads\BoaSeman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39502"/>
            <a:ext cx="7848872"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045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1054</TotalTime>
  <Words>935</Words>
  <Application>Microsoft Office PowerPoint</Application>
  <PresentationFormat>Apresentação na tela (16:9)</PresentationFormat>
  <Paragraphs>137</Paragraphs>
  <Slides>43</Slides>
  <Notes>0</Notes>
  <HiddenSlides>0</HiddenSlides>
  <MMClips>0</MMClips>
  <ScaleCrop>false</ScaleCrop>
  <HeadingPairs>
    <vt:vector size="4" baseType="variant">
      <vt:variant>
        <vt:lpstr>Tema</vt:lpstr>
      </vt:variant>
      <vt:variant>
        <vt:i4>7</vt:i4>
      </vt:variant>
      <vt:variant>
        <vt:lpstr>Títulos de slides</vt:lpstr>
      </vt:variant>
      <vt:variant>
        <vt:i4>43</vt:i4>
      </vt:variant>
    </vt:vector>
  </HeadingPairs>
  <TitlesOfParts>
    <vt:vector size="50" baseType="lpstr">
      <vt:lpstr>Tema do Office</vt:lpstr>
      <vt:lpstr>3_Tema do Office</vt:lpstr>
      <vt:lpstr>6_Tema do Office</vt:lpstr>
      <vt:lpstr>7_Tema do Office</vt:lpstr>
      <vt:lpstr>9_Tema do Office</vt:lpstr>
      <vt:lpstr>10_Tema do Office</vt:lpstr>
      <vt:lpstr>11_Tema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Euclécio</dc:creator>
  <cp:lastModifiedBy>Euclécio</cp:lastModifiedBy>
  <cp:revision>58</cp:revision>
  <dcterms:created xsi:type="dcterms:W3CDTF">2017-12-26T10:41:21Z</dcterms:created>
  <dcterms:modified xsi:type="dcterms:W3CDTF">2018-01-13T14:51:40Z</dcterms:modified>
</cp:coreProperties>
</file>