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306" r:id="rId6"/>
    <p:sldId id="263" r:id="rId7"/>
    <p:sldId id="275" r:id="rId8"/>
    <p:sldId id="276" r:id="rId9"/>
    <p:sldId id="256" r:id="rId10"/>
    <p:sldId id="277" r:id="rId11"/>
    <p:sldId id="280" r:id="rId12"/>
    <p:sldId id="279" r:id="rId13"/>
    <p:sldId id="286" r:id="rId14"/>
    <p:sldId id="281" r:id="rId15"/>
    <p:sldId id="282" r:id="rId16"/>
    <p:sldId id="283" r:id="rId17"/>
    <p:sldId id="284" r:id="rId18"/>
    <p:sldId id="278" r:id="rId19"/>
    <p:sldId id="265" r:id="rId20"/>
    <p:sldId id="266" r:id="rId21"/>
    <p:sldId id="269" r:id="rId22"/>
    <p:sldId id="270" r:id="rId23"/>
    <p:sldId id="298" r:id="rId24"/>
    <p:sldId id="271" r:id="rId25"/>
    <p:sldId id="274" r:id="rId26"/>
    <p:sldId id="287" r:id="rId27"/>
    <p:sldId id="288" r:id="rId28"/>
    <p:sldId id="299" r:id="rId29"/>
    <p:sldId id="300" r:id="rId30"/>
    <p:sldId id="301" r:id="rId31"/>
    <p:sldId id="302" r:id="rId32"/>
    <p:sldId id="262" r:id="rId33"/>
    <p:sldId id="258" r:id="rId34"/>
    <p:sldId id="259" r:id="rId35"/>
    <p:sldId id="260" r:id="rId36"/>
    <p:sldId id="261" r:id="rId37"/>
    <p:sldId id="304" r:id="rId38"/>
    <p:sldId id="291" r:id="rId39"/>
    <p:sldId id="264" r:id="rId40"/>
    <p:sldId id="290" r:id="rId41"/>
    <p:sldId id="305" r:id="rId42"/>
    <p:sldId id="296" r:id="rId43"/>
    <p:sldId id="295" r:id="rId44"/>
    <p:sldId id="292" r:id="rId45"/>
    <p:sldId id="297" r:id="rId46"/>
    <p:sldId id="293" r:id="rId47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0" y="-2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4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37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9466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57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36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091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703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16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846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84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27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75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956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152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8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449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67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80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156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2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370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96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22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2901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7060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8009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6242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669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75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08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9793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53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3185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359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1832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7128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510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0083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7662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80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693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80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4920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2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1932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4395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5842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9114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4004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6481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2428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601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5976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1978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396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589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5571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92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6DBCB-FA39-44B2-AC5A-660A46E650CB}" type="datetimeFigureOut">
              <a:rPr lang="pt-BR" smtClean="0"/>
              <a:t>17/10/2017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AD5BD-0B5C-408B-B540-21F33F7D04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78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47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7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325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6DBCB-FA39-44B2-AC5A-660A46E650C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/>
              <a:t>17/10/2017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AD5BD-0B5C-408B-B540-21F33F7D04BD}" type="slidenum">
              <a:rPr lang="pt-B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esktop\UPD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10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3567787"/>
            <a:ext cx="9141770" cy="13080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SEJAM </a:t>
            </a:r>
            <a:r>
              <a:rPr lang="pt-BR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TODOS BEM-VINDOS</a:t>
            </a:r>
            <a:r>
              <a:rPr lang="pt-BR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</a:rPr>
              <a:t>!</a:t>
            </a:r>
          </a:p>
          <a:p>
            <a:pPr algn="ctr"/>
            <a:r>
              <a:rPr lang="pt-BR" sz="2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</a:rPr>
              <a:t>A União Paroquial Dona Francisca celebrando os 500 anos da Reforma!</a:t>
            </a:r>
            <a:endParaRPr lang="pt-BR" sz="2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pitchFamily="34" charset="0"/>
            </a:endParaRPr>
          </a:p>
        </p:txBody>
      </p:sp>
      <p:pic>
        <p:nvPicPr>
          <p:cNvPr id="5123" name="Picture 3" descr="K:\Gifs\Gente\Lutero\va00805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395" y="-4825"/>
            <a:ext cx="3612979" cy="357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83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-11023" y="3003798"/>
            <a:ext cx="9155023" cy="163121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6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              </a:t>
            </a:r>
            <a:r>
              <a:rPr lang="pt-BR" sz="5400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CORAL da RESSURREIÇÃO</a:t>
            </a:r>
            <a:endParaRPr lang="pt-BR" sz="540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Berlin Sans FB" panose="020E0602020502020306" pitchFamily="34" charset="0"/>
              </a:rPr>
              <a:t>Que Segurança Sou de Jesus!</a:t>
            </a:r>
            <a:endParaRPr lang="pt-BR" sz="4000" b="1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9" name="Picture 5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4017318" cy="451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:\Gifs\Música\Dança\PalmasAel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7494"/>
            <a:ext cx="1648197" cy="158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25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Jesus\Cros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46" y="0"/>
            <a:ext cx="91609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4728" y="4371950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Lema da Semana nas Senhas Diárias...</a:t>
            </a:r>
            <a:endParaRPr lang="pt-BR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445108" y="195486"/>
            <a:ext cx="52313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Naquele dia todos dirão:</a:t>
            </a:r>
          </a:p>
          <a:p>
            <a:pPr algn="ctr"/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Ele é o nosso Deus.</a:t>
            </a:r>
          </a:p>
          <a:p>
            <a:pPr algn="ctr"/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Colocamos a nossa esperança nele.</a:t>
            </a:r>
          </a:p>
          <a:p>
            <a:pPr algn="ctr"/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Ele nos salvou!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(Isaías 25.9)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1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2347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CREIO EM </a:t>
            </a:r>
            <a:r>
              <a:rPr lang="pt-BR" sz="28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DEUS</a:t>
            </a: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, PAI TODO-PODEROSO, CRIADOR DO CÉU E DA TERRA.</a:t>
            </a: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E, EM </a:t>
            </a:r>
            <a:r>
              <a:rPr lang="pt-BR" sz="28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JESUS CRISTO</a:t>
            </a: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, SEU FILHO UNIGÊNITO, </a:t>
            </a:r>
          </a:p>
          <a:p>
            <a:pPr algn="ctr">
              <a:spcAft>
                <a:spcPts val="0"/>
              </a:spcAft>
            </a:pP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NOSSO SENHOR, O QUAL FOI CONCEBIDO PELO ESPÍRITO SANTO,</a:t>
            </a:r>
            <a:b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NASCEU DA VIRGEM MARIA, PADECEU SOB O PODER DE PÔNCIO PILATOS, FOI CRUCIFICADO, MORTO E SEPULTADO, DESCEU </a:t>
            </a:r>
          </a:p>
          <a:p>
            <a:pPr algn="ctr">
              <a:spcAft>
                <a:spcPts val="0"/>
              </a:spcAft>
            </a:pP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AO MUNDO DOS MORTOS, RESSUSCITOU NO TERCEIRO DIA,</a:t>
            </a:r>
            <a:b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SUBIU AO CÉU. E, ESTÁ SENTADO À DIREITA DE DEUS PAI, TODO-PODEROSO, DE ONDE VIRÁ PARA JULGAR OS VIVOS E OS MORTOS.</a:t>
            </a:r>
            <a:endParaRPr lang="pt-B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CREIO NO </a:t>
            </a:r>
            <a:r>
              <a:rPr lang="pt-BR" sz="28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ESPÍRITO SANTO</a:t>
            </a: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, NA SANTA IGREJA CRISTÃ, </a:t>
            </a:r>
          </a:p>
          <a:p>
            <a:pPr algn="ctr">
              <a:spcAft>
                <a:spcPts val="0"/>
              </a:spcAft>
            </a:pP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 COMUNHÃO DOS SANTOS, NA REMISSÃO DOS PECADOS,</a:t>
            </a:r>
            <a:b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NA RESSURREIÇÃO DO CORPO E NA VIDA ETERNA. AMÉM.</a:t>
            </a:r>
            <a:endParaRPr lang="pt-BR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04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-11023" y="3003798"/>
            <a:ext cx="9155023" cy="163121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6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                  </a:t>
            </a:r>
            <a:r>
              <a:rPr lang="pt-BR" sz="5200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CORAL da RESSURREIÇÃO</a:t>
            </a:r>
            <a:endParaRPr lang="pt-BR" sz="520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Berlin Sans FB" panose="020E0602020502020306" pitchFamily="34" charset="0"/>
              </a:rPr>
              <a:t>Maravilhosa Graça!</a:t>
            </a:r>
            <a:endParaRPr lang="pt-BR" sz="4000" b="1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9" name="Picture 5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4017318" cy="451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80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Logos\Receber&amp;D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843558"/>
            <a:ext cx="5122181" cy="410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516465" y="339502"/>
            <a:ext cx="76275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MOMENTO DE OFERTA</a:t>
            </a:r>
          </a:p>
          <a:p>
            <a:pPr algn="ctr"/>
            <a:endParaRPr lang="pt-BR" sz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44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ÔNIBUS PARA JARAGUÁ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4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MINISTÉRIO INFANTIL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44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DÍZIMO</a:t>
            </a:r>
            <a:endParaRPr lang="pt-BR" sz="44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41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Euclécio\Downloads\papel-de-parede-di2017-1920x1080-2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"/>
            <a:ext cx="9144000" cy="514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3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-11023" y="3003798"/>
            <a:ext cx="9155023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6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                   </a:t>
            </a:r>
            <a:r>
              <a:rPr lang="pt-BR" sz="4800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ABENÇOA, SENHOR!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Berlin Sans FB" panose="020E0602020502020306" pitchFamily="34" charset="0"/>
              </a:rPr>
              <a:t>Amarelinho 97</a:t>
            </a:r>
            <a:endParaRPr lang="pt-BR" sz="4000" b="1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9" name="Picture 5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4017318" cy="451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44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8351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ABENÇOA, SENHOR, A NOSSA VIDA.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 COM TEU PODER.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/: POIS A TI JESUS A CONSAGRAMOS.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 ELA SEJA DO TEU QUERER. :/</a:t>
            </a:r>
            <a:endParaRPr lang="pt-BR" sz="4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14338" name="Picture 2" descr="K:\Gifs\Barras\BlueCo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49140"/>
            <a:ext cx="5400600" cy="148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8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K:\Gifs\Barras\BlueCo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42770"/>
            <a:ext cx="5328592" cy="141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0" y="48351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ABENÇOA, SENHOR, NOSSO TRABALHO.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 COM TEU AMOR.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/: POIS A TI JESUS O OFERECEMOS.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 ELE SIRVA PRA TEU LOUVOR. :/</a:t>
            </a:r>
            <a:endParaRPr lang="pt-BR" sz="4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920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K:\Gifs\Barras\BlueCo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48858"/>
            <a:ext cx="5616624" cy="141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48351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ABENÇOA, SENHOR, TUA PALAVRA.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 COM TEU PODER.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/: QUE GERMINE E PRODUZA MUITOS FRUTOS.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 NOS FAÇA NA FÉ CRESCER. :/</a:t>
            </a:r>
            <a:endParaRPr lang="pt-BR" sz="4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68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:\Gifs\Barras\BlueCo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43208"/>
            <a:ext cx="5616624" cy="138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0" y="483518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ABENÇOA, SENHOR, NOSSO ENCONTRO.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ABENÇOA COM TEU AGIR.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/: QUE AO SAIR DAQUI A GENTE TENHA...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MAIS VONTADE DE TE SERVIR. :/</a:t>
            </a:r>
            <a:endParaRPr lang="pt-BR" sz="4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8712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uclécio\Downloads\LutherFamil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7"/>
            <a:ext cx="9144000" cy="514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579862"/>
            <a:ext cx="9144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ENVIO AO CULTO INFANTIL</a:t>
            </a:r>
          </a:p>
          <a:p>
            <a:pPr algn="r"/>
            <a:r>
              <a:rPr lang="pt-BR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PROFESSORA </a:t>
            </a:r>
            <a:r>
              <a:rPr lang="pt-BR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</a:t>
            </a:r>
            <a:r>
              <a:rPr lang="pt-BR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ALDETE</a:t>
            </a:r>
            <a:endParaRPr lang="pt-BR" sz="2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Euclécio\Downloads\Gente\Gebet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5485"/>
            <a:ext cx="5976664" cy="373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93411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CONFISSÃO DE PECADOS</a:t>
            </a:r>
            <a:endParaRPr lang="pt-BR" sz="6000" dirty="0">
              <a:solidFill>
                <a:srgbClr val="F7964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15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67494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DEUS TODO-PODEROSO, PAI MISERICORDIOSO!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SOU UM POBRE, MISERÁVEL, PECADOR.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CONFESSO TODOS OS MEUS PECADOS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 INJUSTIÇAS QUE COMETI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EM PENSAMENTOS, PALAVRAS E AÇÕES.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COM ELES, EM ALGUNS MOMENTOS, 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CAUSEI A TUA IRA, MERECENDO O TEU CASTIGO NESTA VIDA E NA ETERNIDADE. </a:t>
            </a:r>
          </a:p>
        </p:txBody>
      </p:sp>
    </p:spTree>
    <p:extLst>
      <p:ext uri="{BB962C8B-B14F-4D97-AF65-F5344CB8AC3E}">
        <p14:creationId xmlns:p14="http://schemas.microsoft.com/office/powerpoint/2010/main" val="391605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8630" y="62346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PERDÃO, </a:t>
            </a:r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</a:t>
            </a:r>
            <a:endParaRPr lang="pt-BR" sz="7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PERDÃO!</a:t>
            </a:r>
            <a:endParaRPr lang="pt-BR" sz="7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" name="Picture 2" descr="C:\Users\Euclécio\Downloads\Notinhas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31790"/>
            <a:ext cx="4752528" cy="127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92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4678" y="195486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TODOS ESTES PECADOS PESAM </a:t>
            </a: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NA MINHA CONSCIÊNCIA. </a:t>
            </a: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ARREPENDO-ME PROFUNDAMENTE. </a:t>
            </a: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PELA DA TUA MISERICÓRDIA INFINITA E </a:t>
            </a:r>
          </a:p>
          <a:p>
            <a:pPr algn="ctr"/>
            <a:r>
              <a:rPr lang="pt-BR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</a:t>
            </a: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 INOCENTE E AMARGA PAIXÃO </a:t>
            </a: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 MORTE DE TEU FILHO JESUS CRISTO,</a:t>
            </a: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Times New Roman"/>
              </a:rPr>
              <a:t>EU PEÇO A TI...</a:t>
            </a:r>
            <a:endParaRPr lang="pt-BR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303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8630" y="62346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PERDÃO, </a:t>
            </a:r>
            <a:r>
              <a:rPr lang="pt-BR" sz="7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</a:t>
            </a:r>
            <a:endParaRPr lang="pt-BR" sz="7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PERDÃO!</a:t>
            </a:r>
            <a:endParaRPr lang="pt-BR" sz="7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" name="Picture 2" descr="C:\Users\Euclécio\Downloads\Notinhas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31790"/>
            <a:ext cx="4752528" cy="127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55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0898" y="339502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TEM MISERICÓRDIA DE MIM,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POBRE PECADOR.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PERDOA OS MEUS PECADOS.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CONCEDE-ME A FORÇA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DO TEU ESPÍRITO SANTO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PARA CONTINUAR A MINHA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CAMINHADA. AMÉM!</a:t>
            </a:r>
            <a:endParaRPr lang="pt-BR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89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Jesus\Simplesme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020" y="4189"/>
            <a:ext cx="4249979" cy="513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79511" y="311686"/>
            <a:ext cx="5720747" cy="428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Lema de Outubro</a:t>
            </a:r>
          </a:p>
          <a:p>
            <a:r>
              <a:rPr lang="pt-BR" sz="3200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nas Senhas Diárias...</a:t>
            </a:r>
          </a:p>
          <a:p>
            <a:endParaRPr lang="pt-BR" sz="140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Os anjos se alegram</a:t>
            </a:r>
          </a:p>
          <a:p>
            <a:pPr algn="ctr"/>
            <a:r>
              <a:rPr lang="pt-BR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</a:t>
            </a:r>
            <a:r>
              <a:rPr lang="pt-BR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uando um pecador </a:t>
            </a:r>
          </a:p>
          <a:p>
            <a:pPr algn="ctr"/>
            <a:r>
              <a:rPr lang="pt-BR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se arrepende </a:t>
            </a:r>
          </a:p>
          <a:p>
            <a:pPr algn="ctr"/>
            <a:r>
              <a:rPr lang="pt-BR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dos seus pecados. </a:t>
            </a:r>
          </a:p>
          <a:p>
            <a:pPr algn="ctr"/>
            <a:endParaRPr lang="pt-BR" sz="105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r"/>
            <a:r>
              <a:rPr lang="pt-BR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Lucas 15.10</a:t>
            </a:r>
            <a:endParaRPr lang="pt-BR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73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-8976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TUA GRAÇA É MELHOR QUE A VIDA.</a:t>
            </a:r>
          </a:p>
          <a:p>
            <a:pPr algn="ctr"/>
            <a:r>
              <a:rPr lang="pt-BR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TUA GRAÇA É MELHOR QUE A VIDA.</a:t>
            </a:r>
          </a:p>
          <a:p>
            <a:pPr algn="ctr"/>
            <a:r>
              <a:rPr lang="pt-BR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MEUS LÁBIOS TE LOUVAM.</a:t>
            </a:r>
          </a:p>
          <a:p>
            <a:pPr algn="ctr"/>
            <a:r>
              <a:rPr lang="pt-BR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ASSIM BENDIREI. E, EM TEU NOME,</a:t>
            </a:r>
          </a:p>
          <a:p>
            <a:pPr algn="ctr"/>
            <a:r>
              <a:rPr lang="pt-BR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MINHAS MÃOS LEVANTAREI.</a:t>
            </a: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MINHAS MÃOS LEVANTAREI.</a:t>
            </a: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MINHAS MÃOS LEVANTAREI.</a:t>
            </a: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MEUS LÁBIOS TE LOUVAM.</a:t>
            </a: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ASSIM BENDIREI. E, EM TEU NOME,</a:t>
            </a: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MINHAS MÃOS LEVANTAREI.</a:t>
            </a:r>
          </a:p>
        </p:txBody>
      </p:sp>
      <p:pic>
        <p:nvPicPr>
          <p:cNvPr id="15362" name="Picture 2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7654"/>
            <a:ext cx="1882899" cy="188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707654"/>
            <a:ext cx="1810891" cy="181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00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Euclécio\Downloads\Jesus\Bbíb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0" y="17886"/>
            <a:ext cx="7744342" cy="43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4374079"/>
            <a:ext cx="9144000" cy="76944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 Coríntios 1.18-25 e 2.2</a:t>
            </a:r>
          </a:p>
        </p:txBody>
      </p:sp>
    </p:spTree>
    <p:extLst>
      <p:ext uri="{BB962C8B-B14F-4D97-AF65-F5344CB8AC3E}">
        <p14:creationId xmlns:p14="http://schemas.microsoft.com/office/powerpoint/2010/main" val="789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Pois a mensagem da cruz é loucura para os que estão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perecendo. Mas,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para nós, que estamos sendo salvos, é o poder de Deus. Pois está escrito: "Destruirei a sabedoria dos sábios e rejeitarei a inteligência dos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sábios".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Onde está o sábio? Onde está o erudito? Onde está o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questionador?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Acaso não tornou Deus louca a sabedoria deste mundo? 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965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39502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Visto que, na sabedoria de Deus, </a:t>
            </a:r>
            <a:endParaRPr lang="pt-BR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</a:t>
            </a: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mundo não o </a:t>
            </a: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conheceu. Através da </a:t>
            </a: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sabedoria humana, </a:t>
            </a: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agradou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 </a:t>
            </a: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Deus salvar aqueles </a:t>
            </a: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 creem </a:t>
            </a: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por </a:t>
            </a: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meio da loucura da pregação. </a:t>
            </a:r>
            <a:endParaRPr lang="pt-BR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Os </a:t>
            </a: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judeus pedem sinais </a:t>
            </a: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miraculosos...</a:t>
            </a:r>
          </a:p>
          <a:p>
            <a:pPr algn="ctr">
              <a:spcAft>
                <a:spcPts val="0"/>
              </a:spcAft>
            </a:pP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</a:t>
            </a:r>
            <a:r>
              <a:rPr lang="pt-B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 </a:t>
            </a:r>
            <a:r>
              <a:rPr lang="pt-B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gregos procuram sabedoria... </a:t>
            </a:r>
            <a:endParaRPr lang="pt-BR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2434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041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Nós, porém, pregamos a Cristo crucificado, </a:t>
            </a:r>
            <a:endParaRPr lang="pt-B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qual, de fato, é escândalo para os judeus </a:t>
            </a:r>
            <a:endParaRPr lang="pt-B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loucura para os gentios. Mas, para os que foram chamados, tanto judeus como gregos, Cristo é o poder de Deus e a sabedoria de Deus. Porque a loucura de Deus é mais sábia que a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inteligência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humana. E, a fraqueza de Deus é mais forte que a força do homem.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89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Jesus\Ccrris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05" y="123478"/>
            <a:ext cx="4181450" cy="479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39539" y="780511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Pois decidi nada saber entre vocês, a não ser </a:t>
            </a:r>
            <a:endParaRPr lang="pt-BR" sz="4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Jesus </a:t>
            </a:r>
            <a:r>
              <a:rPr lang="pt-BR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Cristo, </a:t>
            </a:r>
            <a:endParaRPr lang="pt-BR" sz="4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crucificado</a:t>
            </a:r>
            <a:r>
              <a:rPr lang="pt-BR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.</a:t>
            </a:r>
            <a:endParaRPr lang="pt-BR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92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-11023" y="3003798"/>
            <a:ext cx="9155023" cy="163121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6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                   CASTELO FORTE!</a:t>
            </a:r>
          </a:p>
          <a:p>
            <a:pPr algn="r"/>
            <a:r>
              <a:rPr lang="pt-BR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erlin Sans FB" panose="020E0602020502020306" pitchFamily="34" charset="0"/>
              </a:rPr>
              <a:t>HPD </a:t>
            </a:r>
            <a:r>
              <a:rPr lang="pt-BR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erlin Sans FB" panose="020E0602020502020306" pitchFamily="34" charset="0"/>
              </a:rPr>
              <a:t>9</a:t>
            </a:r>
            <a:r>
              <a:rPr lang="pt-BR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Berlin Sans FB" panose="020E0602020502020306" pitchFamily="34" charset="0"/>
              </a:rPr>
              <a:t>7</a:t>
            </a:r>
            <a:endParaRPr lang="pt-BR" sz="4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9" name="Picture 5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4017318" cy="451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99542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DEUS É CASTELO FORTE E BOM, DEFESA E ARMAMENTO.</a:t>
            </a:r>
            <a:b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ASSISTE-NOS COM SUA MÃO, NA DOR E NO TORMENTO.</a:t>
            </a:r>
            <a:b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REI INFERNAL, DAS TREVAS DO MAL, 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COM TODO O PODER E ASTÚCIA QUER VENCER. 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IGUAL NÃO HÁ NA TERRA.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K:\Gifs\Barras\barradour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7854"/>
            <a:ext cx="914400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0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99542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 MINHA FORÇA NADA FAZ. SOZINHO ESTOU PERDIDO.</a:t>
            </a:r>
            <a:b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UM HOMEM A VITÓRIA TRAZ, POR DEUS FOI ESCOLHIDO.</a:t>
            </a:r>
            <a:b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QUEM TROUXE ESTA LUZ? FOI CRISTO JESUS... 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ETERNO SENHOR. OUTRO NÃO TEM VIGOR.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TRIUNFARÁ NA LUTA.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K:\Gifs\Barras\barradour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5846"/>
            <a:ext cx="914400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3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771550"/>
            <a:ext cx="9144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SE INÚMEROS DEMÔNIOS VÊM, QUERENDO EXTERMINAR-NOS.</a:t>
            </a:r>
            <a:br>
              <a:rPr lang="pt-B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SEM MEDO ESTAMOS, POIS NÃO TÊM PODER DE SUPERAR-NOS.</a:t>
            </a: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/>
            </a:r>
            <a:b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POIS O REI DO MAL, DE FORÇA INFERNAL, 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NÃO DOMINARÁ. JÁ CONDENADO ESTÁ, 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/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POR UMA SÓ PALAVRA.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K:\Gifs\Barras\barradour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" y="3435846"/>
            <a:ext cx="914173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O VERBO ETERNO VENCERÁ AS HOSTES DA MALDADE.</a:t>
            </a:r>
            <a:b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AS ARMAS O SENHOR NOS DÁ: ESPÍRITO, VERDADE.</a:t>
            </a:r>
            <a:b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SE A MORTE EU SOFRER, SE OS BENS EU PERDER...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QUE TUDO SE VÁ. JESUS CONOSCO ESTÁ. 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SEU REINO É NOSSA HERANÇA!</a:t>
            </a:r>
            <a:endParaRPr lang="pt-B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4098" name="Picture 2" descr="K:\Gifs\Barras\barradourad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3838"/>
            <a:ext cx="914400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25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écio\Downloads\Jesus\Mise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7" y="0"/>
            <a:ext cx="57302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139384" y="2355726"/>
            <a:ext cx="69127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PREGAÇÃO</a:t>
            </a:r>
          </a:p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P. LUÍS DIRCEU WASSERBERG</a:t>
            </a:r>
          </a:p>
          <a:p>
            <a:pPr algn="ctr"/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(Paróquia Luz do Mundo)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-11023" y="3003798"/>
            <a:ext cx="9155023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6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                   </a:t>
            </a:r>
            <a:r>
              <a:rPr lang="pt-BR" sz="4800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CORAL da RESSURREIÇÃO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Berlin Sans FB" panose="020E0602020502020306" pitchFamily="34" charset="0"/>
              </a:rPr>
              <a:t>A Única Saída!</a:t>
            </a:r>
            <a:endParaRPr lang="pt-BR" sz="4000" b="1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9" name="Picture 5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4017318" cy="451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3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Logos\500an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95486"/>
            <a:ext cx="3267363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446874" y="195486"/>
            <a:ext cx="569712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CELEBRAÇÕES / OUTUBRO</a:t>
            </a:r>
          </a:p>
          <a:p>
            <a:pPr algn="ctr"/>
            <a:r>
              <a:rPr lang="pt-BR" sz="28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-- TODAS AS TERÇA ÀS 20 HORAS --</a:t>
            </a:r>
          </a:p>
          <a:p>
            <a:pPr algn="ctr"/>
            <a:endParaRPr lang="pt-BR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>
                <a:solidFill>
                  <a:srgbClr val="FFFB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03 - CRISTO SALVADOR</a:t>
            </a:r>
          </a:p>
          <a:p>
            <a:pPr algn="ctr"/>
            <a:r>
              <a:rPr lang="pt-BR" sz="3600" dirty="0">
                <a:solidFill>
                  <a:srgbClr val="FFFB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10 - RIO BONITO</a:t>
            </a:r>
          </a:p>
          <a:p>
            <a:pPr algn="ctr"/>
            <a:r>
              <a:rPr lang="pt-BR" sz="3600" dirty="0">
                <a:solidFill>
                  <a:srgbClr val="FFFB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17 - GARUVA</a:t>
            </a:r>
          </a:p>
          <a:p>
            <a:pPr algn="ctr"/>
            <a:r>
              <a:rPr lang="pt-BR" sz="3600" dirty="0">
                <a:solidFill>
                  <a:srgbClr val="FFFB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24 - ESTRADA DA ILHA</a:t>
            </a:r>
          </a:p>
          <a:p>
            <a:pPr algn="ctr"/>
            <a:r>
              <a:rPr lang="pt-BR" sz="3600" dirty="0">
                <a:solidFill>
                  <a:srgbClr val="FFFB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31 – PIRABEIRABA</a:t>
            </a:r>
          </a:p>
          <a:p>
            <a:pPr algn="ctr"/>
            <a:endParaRPr lang="pt-BR" sz="1200" dirty="0">
              <a:solidFill>
                <a:srgbClr val="FFFB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PROMOÇÃO DA UNIÃO PAROQUIAL DONA FRANCISCA</a:t>
            </a:r>
          </a:p>
        </p:txBody>
      </p:sp>
    </p:spTree>
    <p:extLst>
      <p:ext uri="{BB962C8B-B14F-4D97-AF65-F5344CB8AC3E}">
        <p14:creationId xmlns:p14="http://schemas.microsoft.com/office/powerpoint/2010/main" val="324092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Euclécio\Downloads\Logos\Pfarr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66750"/>
            <a:ext cx="3468426" cy="341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779912" y="555526"/>
            <a:ext cx="51845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ORAÇÃO FINAL,</a:t>
            </a:r>
          </a:p>
          <a:p>
            <a:pPr algn="ctr"/>
            <a:r>
              <a:rPr lang="pt-BR" sz="6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PAI NOSSO &amp;</a:t>
            </a:r>
          </a:p>
          <a:p>
            <a:pPr algn="ctr"/>
            <a:r>
              <a:rPr lang="pt-BR" sz="6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MOMENTO</a:t>
            </a:r>
          </a:p>
          <a:p>
            <a:pPr algn="ctr"/>
            <a:r>
              <a:rPr lang="pt-BR" sz="6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BÊNÇÃO.</a:t>
            </a:r>
            <a:endParaRPr lang="pt-BR" sz="6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55576" y="3984878"/>
            <a:ext cx="3180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Pastor Ario </a:t>
            </a:r>
            <a:r>
              <a:rPr lang="pt-BR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Arndt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95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K:\Gifs\Gente\Lutero\va00805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26"/>
            <a:ext cx="3612979" cy="357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357704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HOMENAGEM À COMUNIDADE MARTIN LUTHER PELOS 500 ANOS DA REFORMA</a:t>
            </a:r>
            <a:endParaRPr lang="pt-BR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347864" y="257985"/>
            <a:ext cx="56521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CÂMARA MUNICIPAL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SEXTA-FEIRA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27/10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ÀS 19 HORAS</a:t>
            </a:r>
          </a:p>
        </p:txBody>
      </p:sp>
    </p:spTree>
    <p:extLst>
      <p:ext uri="{BB962C8B-B14F-4D97-AF65-F5344CB8AC3E}">
        <p14:creationId xmlns:p14="http://schemas.microsoft.com/office/powerpoint/2010/main" val="104761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uclécio\Desktop\Cantat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7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uclécio\Desktop\Cantata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3878"/>
            <a:ext cx="9144000" cy="141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45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esktop\Decalque\ParóquiaAlmoçoAdul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6"/>
            <a:ext cx="9144000" cy="513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20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-11023" y="3003798"/>
            <a:ext cx="9155023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60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                   </a:t>
            </a:r>
            <a:r>
              <a:rPr lang="pt-BR" sz="4800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anose="020B0806030902050204" pitchFamily="34" charset="0"/>
              </a:rPr>
              <a:t>CORAL da RESSURREIÇÃO</a:t>
            </a:r>
            <a:endParaRPr lang="pt-BR" sz="4800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4000" b="1" dirty="0" smtClean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Berlin Sans FB" panose="020E0602020502020306" pitchFamily="34" charset="0"/>
              </a:rPr>
              <a:t>Cuida bem, Senhor!</a:t>
            </a:r>
            <a:endParaRPr lang="pt-BR" sz="4000" b="1" dirty="0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  <a:latin typeface="Berlin Sans FB" panose="020E0602020502020306" pitchFamily="34" charset="0"/>
            </a:endParaRPr>
          </a:p>
        </p:txBody>
      </p:sp>
      <p:pic>
        <p:nvPicPr>
          <p:cNvPr id="1029" name="Picture 5" descr="C:\Users\Euclécio\Downloads\Notinha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478"/>
            <a:ext cx="4017318" cy="451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K:\Gifs\Música\Dança\PalmasAel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67494"/>
            <a:ext cx="1504181" cy="144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3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6749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ESQUEÇA!</a:t>
            </a:r>
            <a:endParaRPr lang="pt-BR" sz="8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0" y="1590933"/>
            <a:ext cx="9144000" cy="175432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PRÓXIMA TERÇA</a:t>
            </a:r>
          </a:p>
          <a:p>
            <a:pPr algn="ctr"/>
            <a:r>
              <a:rPr lang="pt-BR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ESTRADA DA ILHA</a:t>
            </a:r>
            <a:endParaRPr lang="pt-BR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075" name="Picture 3" descr="C:\Users\Euclécio\Downloads\Logos\SetaAEsq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19" y="1779662"/>
            <a:ext cx="161058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Euclécio\Downloads\Logos\SetaPiscand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779662"/>
            <a:ext cx="165618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K:\Gifs\Barras\Povinh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1438"/>
            <a:ext cx="30956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K:\Gifs\Barras\Povinh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7" y="3655188"/>
            <a:ext cx="30956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K:\Gifs\Barras\Povinh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60" y="3662301"/>
            <a:ext cx="30956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39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Euclécio\Downloads\BN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52" y="195486"/>
            <a:ext cx="783308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36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824</Words>
  <Application>Microsoft Office PowerPoint</Application>
  <PresentationFormat>Apresentação na tela (16:9)</PresentationFormat>
  <Paragraphs>145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slides</vt:lpstr>
      </vt:variant>
      <vt:variant>
        <vt:i4>42</vt:i4>
      </vt:variant>
    </vt:vector>
  </HeadingPairs>
  <TitlesOfParts>
    <vt:vector size="47" baseType="lpstr">
      <vt:lpstr>Tema do Office</vt:lpstr>
      <vt:lpstr>1_Tema do Office</vt:lpstr>
      <vt:lpstr>2_Tema do Office</vt:lpstr>
      <vt:lpstr>3_Tema do Office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Euclécio</cp:lastModifiedBy>
  <cp:revision>37</cp:revision>
  <dcterms:created xsi:type="dcterms:W3CDTF">2017-10-04T12:31:17Z</dcterms:created>
  <dcterms:modified xsi:type="dcterms:W3CDTF">2017-10-17T19:13:32Z</dcterms:modified>
</cp:coreProperties>
</file>