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  <p:sldMasterId id="2147483696" r:id="rId5"/>
    <p:sldMasterId id="2147483708" r:id="rId6"/>
    <p:sldMasterId id="2147483720" r:id="rId7"/>
  </p:sldMasterIdLst>
  <p:notesMasterIdLst>
    <p:notesMasterId r:id="rId51"/>
  </p:notesMasterIdLst>
  <p:sldIdLst>
    <p:sldId id="318" r:id="rId8"/>
    <p:sldId id="364" r:id="rId9"/>
    <p:sldId id="367" r:id="rId10"/>
    <p:sldId id="368" r:id="rId11"/>
    <p:sldId id="387" r:id="rId12"/>
    <p:sldId id="344" r:id="rId13"/>
    <p:sldId id="350" r:id="rId14"/>
    <p:sldId id="370" r:id="rId15"/>
    <p:sldId id="371" r:id="rId16"/>
    <p:sldId id="390" r:id="rId17"/>
    <p:sldId id="389" r:id="rId18"/>
    <p:sldId id="349" r:id="rId19"/>
    <p:sldId id="272" r:id="rId20"/>
    <p:sldId id="278" r:id="rId21"/>
    <p:sldId id="373" r:id="rId22"/>
    <p:sldId id="374" r:id="rId23"/>
    <p:sldId id="286" r:id="rId24"/>
    <p:sldId id="351" r:id="rId25"/>
    <p:sldId id="376" r:id="rId26"/>
    <p:sldId id="377" r:id="rId27"/>
    <p:sldId id="388" r:id="rId28"/>
    <p:sldId id="330" r:id="rId29"/>
    <p:sldId id="257" r:id="rId30"/>
    <p:sldId id="378" r:id="rId31"/>
    <p:sldId id="258" r:id="rId32"/>
    <p:sldId id="391" r:id="rId33"/>
    <p:sldId id="392" r:id="rId34"/>
    <p:sldId id="352" r:id="rId35"/>
    <p:sldId id="380" r:id="rId36"/>
    <p:sldId id="381" r:id="rId37"/>
    <p:sldId id="382" r:id="rId38"/>
    <p:sldId id="289" r:id="rId39"/>
    <p:sldId id="386" r:id="rId40"/>
    <p:sldId id="358" r:id="rId41"/>
    <p:sldId id="383" r:id="rId42"/>
    <p:sldId id="384" r:id="rId43"/>
    <p:sldId id="385" r:id="rId44"/>
    <p:sldId id="331" r:id="rId45"/>
    <p:sldId id="332" r:id="rId46"/>
    <p:sldId id="345" r:id="rId47"/>
    <p:sldId id="363" r:id="rId48"/>
    <p:sldId id="369" r:id="rId49"/>
    <p:sldId id="275" r:id="rId50"/>
  </p:sldIdLst>
  <p:sldSz cx="9144000" cy="5143500" type="screen16x9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0000"/>
    <a:srgbClr val="8A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722" autoAdjust="0"/>
    <p:restoredTop sz="92883" autoAdjust="0"/>
  </p:normalViewPr>
  <p:slideViewPr>
    <p:cSldViewPr>
      <p:cViewPr varScale="1">
        <p:scale>
          <a:sx n="87" d="100"/>
          <a:sy n="87" d="100"/>
        </p:scale>
        <p:origin x="-84" y="-15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slide" Target="slides/slide32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42" Type="http://schemas.openxmlformats.org/officeDocument/2006/relationships/slide" Target="slides/slide35.xml"/><Relationship Id="rId47" Type="http://schemas.openxmlformats.org/officeDocument/2006/relationships/slide" Target="slides/slide40.xml"/><Relationship Id="rId50" Type="http://schemas.openxmlformats.org/officeDocument/2006/relationships/slide" Target="slides/slide43.xml"/><Relationship Id="rId55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9" Type="http://schemas.openxmlformats.org/officeDocument/2006/relationships/slide" Target="slides/slide22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slide" Target="slides/slide33.xml"/><Relationship Id="rId45" Type="http://schemas.openxmlformats.org/officeDocument/2006/relationships/slide" Target="slides/slide38.xml"/><Relationship Id="rId53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4" Type="http://schemas.openxmlformats.org/officeDocument/2006/relationships/slide" Target="slides/slide37.xml"/><Relationship Id="rId52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slide" Target="slides/slide36.xml"/><Relationship Id="rId48" Type="http://schemas.openxmlformats.org/officeDocument/2006/relationships/slide" Target="slides/slide41.xml"/><Relationship Id="rId8" Type="http://schemas.openxmlformats.org/officeDocument/2006/relationships/slide" Target="slides/slide1.xml"/><Relationship Id="rId51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slide" Target="slides/slide39.xml"/><Relationship Id="rId20" Type="http://schemas.openxmlformats.org/officeDocument/2006/relationships/slide" Target="slides/slide13.xml"/><Relationship Id="rId41" Type="http://schemas.openxmlformats.org/officeDocument/2006/relationships/slide" Target="slides/slide34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slide" Target="slides/slide4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5E4200-DA95-497B-83FB-86D29A83D13F}" type="datetimeFigureOut">
              <a:rPr lang="pt-BR" smtClean="0"/>
              <a:t>31/08/2017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7018D0-2C3E-4272-9C7D-9BCA14D2828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806729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C1D63-A393-43A2-9092-1A505F21BCD1}" type="datetimeFigureOut">
              <a:rPr lang="pt-BR" smtClean="0"/>
              <a:t>31/08/2017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A68B7-0532-4CF2-AD7C-1B39BC57F95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114228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C1D63-A393-43A2-9092-1A505F21BCD1}" type="datetimeFigureOut">
              <a:rPr lang="pt-BR" smtClean="0"/>
              <a:t>31/08/2017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A68B7-0532-4CF2-AD7C-1B39BC57F95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386304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C1D63-A393-43A2-9092-1A505F21BCD1}" type="datetimeFigureOut">
              <a:rPr lang="pt-BR" smtClean="0"/>
              <a:t>31/08/2017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A68B7-0532-4CF2-AD7C-1B39BC57F95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509274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C1D63-A393-43A2-9092-1A505F21BCD1}" type="datetimeFigureOut">
              <a:rPr lang="pt-BR" smtClean="0"/>
              <a:t>31/08/2017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A68B7-0532-4CF2-AD7C-1B39BC57F95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942039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C1D63-A393-43A2-9092-1A505F21BCD1}" type="datetimeFigureOut">
              <a:rPr lang="pt-BR" smtClean="0"/>
              <a:t>31/08/2017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A68B7-0532-4CF2-AD7C-1B39BC57F95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781589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C1D63-A393-43A2-9092-1A505F21BCD1}" type="datetimeFigureOut">
              <a:rPr lang="pt-BR" smtClean="0"/>
              <a:t>31/08/2017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A68B7-0532-4CF2-AD7C-1B39BC57F95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763265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C1D63-A393-43A2-9092-1A505F21BCD1}" type="datetimeFigureOut">
              <a:rPr lang="pt-BR" smtClean="0"/>
              <a:t>31/08/2017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A68B7-0532-4CF2-AD7C-1B39BC57F95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749497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C1D63-A393-43A2-9092-1A505F21BCD1}" type="datetimeFigureOut">
              <a:rPr lang="pt-BR" smtClean="0"/>
              <a:t>31/08/2017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A68B7-0532-4CF2-AD7C-1B39BC57F95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40556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C1D63-A393-43A2-9092-1A505F21BCD1}" type="datetimeFigureOut">
              <a:rPr lang="pt-BR" smtClean="0"/>
              <a:t>31/08/2017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A68B7-0532-4CF2-AD7C-1B39BC57F95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675617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C1D63-A393-43A2-9092-1A505F21BCD1}" type="datetimeFigureOut">
              <a:rPr lang="pt-BR" smtClean="0"/>
              <a:t>31/08/2017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A68B7-0532-4CF2-AD7C-1B39BC57F95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013140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C1D63-A393-43A2-9092-1A505F21BCD1}" type="datetimeFigureOut">
              <a:rPr lang="pt-BR" smtClean="0"/>
              <a:t>31/08/2017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A68B7-0532-4CF2-AD7C-1B39BC57F95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689929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C1D63-A393-43A2-9092-1A505F21BCD1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31/08/2017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A68B7-0532-4CF2-AD7C-1B39BC57F952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36212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C1D63-A393-43A2-9092-1A505F21BCD1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31/08/2017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A68B7-0532-4CF2-AD7C-1B39BC57F952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15481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C1D63-A393-43A2-9092-1A505F21BCD1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31/08/2017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A68B7-0532-4CF2-AD7C-1B39BC57F952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90055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C1D63-A393-43A2-9092-1A505F21BCD1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31/08/2017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A68B7-0532-4CF2-AD7C-1B39BC57F952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44557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C1D63-A393-43A2-9092-1A505F21BCD1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31/08/2017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A68B7-0532-4CF2-AD7C-1B39BC57F952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841974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C1D63-A393-43A2-9092-1A505F21BCD1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31/08/2017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A68B7-0532-4CF2-AD7C-1B39BC57F952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755090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C1D63-A393-43A2-9092-1A505F21BCD1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31/08/2017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A68B7-0532-4CF2-AD7C-1B39BC57F952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633242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C1D63-A393-43A2-9092-1A505F21BCD1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31/08/2017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A68B7-0532-4CF2-AD7C-1B39BC57F952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242342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C1D63-A393-43A2-9092-1A505F21BCD1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31/08/2017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A68B7-0532-4CF2-AD7C-1B39BC57F952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855523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C1D63-A393-43A2-9092-1A505F21BCD1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31/08/2017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A68B7-0532-4CF2-AD7C-1B39BC57F952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071401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C1D63-A393-43A2-9092-1A505F21BCD1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31/08/2017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A68B7-0532-4CF2-AD7C-1B39BC57F952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52371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45933-0F4A-4AB4-AC23-DBD1EB953FBC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/>
              <a:t>31/08/2017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879C3-2EFE-4C6E-ABE3-341F1363483F}" type="slidenum">
              <a:rPr lang="pt-BR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511701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45933-0F4A-4AB4-AC23-DBD1EB953FBC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/>
              <a:t>31/08/2017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879C3-2EFE-4C6E-ABE3-341F1363483F}" type="slidenum">
              <a:rPr lang="pt-BR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009750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45933-0F4A-4AB4-AC23-DBD1EB953FBC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/>
              <a:t>31/08/2017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879C3-2EFE-4C6E-ABE3-341F1363483F}" type="slidenum">
              <a:rPr lang="pt-BR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318168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45933-0F4A-4AB4-AC23-DBD1EB953FBC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/>
              <a:t>31/08/2017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879C3-2EFE-4C6E-ABE3-341F1363483F}" type="slidenum">
              <a:rPr lang="pt-BR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818719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45933-0F4A-4AB4-AC23-DBD1EB953FBC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/>
              <a:t>31/08/2017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879C3-2EFE-4C6E-ABE3-341F1363483F}" type="slidenum">
              <a:rPr lang="pt-BR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033097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45933-0F4A-4AB4-AC23-DBD1EB953FBC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/>
              <a:t>31/08/2017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879C3-2EFE-4C6E-ABE3-341F1363483F}" type="slidenum">
              <a:rPr lang="pt-BR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995123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45933-0F4A-4AB4-AC23-DBD1EB953FBC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/>
              <a:t>31/08/2017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879C3-2EFE-4C6E-ABE3-341F1363483F}" type="slidenum">
              <a:rPr lang="pt-BR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46561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45933-0F4A-4AB4-AC23-DBD1EB953FBC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/>
              <a:t>31/08/2017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879C3-2EFE-4C6E-ABE3-341F1363483F}" type="slidenum">
              <a:rPr lang="pt-BR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811070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45933-0F4A-4AB4-AC23-DBD1EB953FBC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/>
              <a:t>31/08/2017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879C3-2EFE-4C6E-ABE3-341F1363483F}" type="slidenum">
              <a:rPr lang="pt-BR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406348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45933-0F4A-4AB4-AC23-DBD1EB953FBC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/>
              <a:t>31/08/2017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879C3-2EFE-4C6E-ABE3-341F1363483F}" type="slidenum">
              <a:rPr lang="pt-BR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733475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45933-0F4A-4AB4-AC23-DBD1EB953FBC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/>
              <a:t>31/08/2017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879C3-2EFE-4C6E-ABE3-341F1363483F}" type="slidenum">
              <a:rPr lang="pt-BR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930563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45933-0F4A-4AB4-AC23-DBD1EB953FBC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/>
              <a:t>31/08/2017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879C3-2EFE-4C6E-ABE3-341F1363483F}" type="slidenum">
              <a:rPr lang="pt-BR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157758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45933-0F4A-4AB4-AC23-DBD1EB953FBC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/>
              <a:t>31/08/2017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879C3-2EFE-4C6E-ABE3-341F1363483F}" type="slidenum">
              <a:rPr lang="pt-BR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416257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45933-0F4A-4AB4-AC23-DBD1EB953FBC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/>
              <a:t>31/08/2017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879C3-2EFE-4C6E-ABE3-341F1363483F}" type="slidenum">
              <a:rPr lang="pt-BR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55402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45933-0F4A-4AB4-AC23-DBD1EB953FBC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/>
              <a:t>31/08/2017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879C3-2EFE-4C6E-ABE3-341F1363483F}" type="slidenum">
              <a:rPr lang="pt-BR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627348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45933-0F4A-4AB4-AC23-DBD1EB953FBC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/>
              <a:t>31/08/2017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879C3-2EFE-4C6E-ABE3-341F1363483F}" type="slidenum">
              <a:rPr lang="pt-BR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12448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45933-0F4A-4AB4-AC23-DBD1EB953FBC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/>
              <a:t>31/08/2017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879C3-2EFE-4C6E-ABE3-341F1363483F}" type="slidenum">
              <a:rPr lang="pt-BR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608131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45933-0F4A-4AB4-AC23-DBD1EB953FBC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/>
              <a:t>31/08/2017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879C3-2EFE-4C6E-ABE3-341F1363483F}" type="slidenum">
              <a:rPr lang="pt-BR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051299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45933-0F4A-4AB4-AC23-DBD1EB953FBC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/>
              <a:t>31/08/2017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879C3-2EFE-4C6E-ABE3-341F1363483F}" type="slidenum">
              <a:rPr lang="pt-BR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917523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45933-0F4A-4AB4-AC23-DBD1EB953FBC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/>
              <a:t>31/08/2017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879C3-2EFE-4C6E-ABE3-341F1363483F}" type="slidenum">
              <a:rPr lang="pt-BR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252939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45933-0F4A-4AB4-AC23-DBD1EB953FBC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/>
              <a:t>31/08/2017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879C3-2EFE-4C6E-ABE3-341F1363483F}" type="slidenum">
              <a:rPr lang="pt-BR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851630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45933-0F4A-4AB4-AC23-DBD1EB953FBC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/>
              <a:t>31/08/2017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879C3-2EFE-4C6E-ABE3-341F1363483F}" type="slidenum">
              <a:rPr lang="pt-BR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293742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45933-0F4A-4AB4-AC23-DBD1EB953FBC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/>
              <a:t>31/08/2017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879C3-2EFE-4C6E-ABE3-341F1363483F}" type="slidenum">
              <a:rPr lang="pt-BR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312218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45933-0F4A-4AB4-AC23-DBD1EB953FBC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/>
              <a:t>31/08/2017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879C3-2EFE-4C6E-ABE3-341F1363483F}" type="slidenum">
              <a:rPr lang="pt-BR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880794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45933-0F4A-4AB4-AC23-DBD1EB953FBC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/>
              <a:t>31/08/2017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879C3-2EFE-4C6E-ABE3-341F1363483F}" type="slidenum">
              <a:rPr lang="pt-BR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321246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45933-0F4A-4AB4-AC23-DBD1EB953FBC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/>
              <a:t>31/08/2017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879C3-2EFE-4C6E-ABE3-341F1363483F}" type="slidenum">
              <a:rPr lang="pt-BR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23194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45933-0F4A-4AB4-AC23-DBD1EB953FBC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/>
              <a:t>31/08/2017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879C3-2EFE-4C6E-ABE3-341F1363483F}" type="slidenum">
              <a:rPr lang="pt-BR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534323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45933-0F4A-4AB4-AC23-DBD1EB953FBC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/>
              <a:t>31/08/2017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879C3-2EFE-4C6E-ABE3-341F1363483F}" type="slidenum">
              <a:rPr lang="pt-BR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790926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45933-0F4A-4AB4-AC23-DBD1EB953FBC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/>
              <a:t>31/08/2017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879C3-2EFE-4C6E-ABE3-341F1363483F}" type="slidenum">
              <a:rPr lang="pt-BR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813289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45933-0F4A-4AB4-AC23-DBD1EB953FBC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/>
              <a:t>31/08/2017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879C3-2EFE-4C6E-ABE3-341F1363483F}" type="slidenum">
              <a:rPr lang="pt-BR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799569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45933-0F4A-4AB4-AC23-DBD1EB953FBC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/>
              <a:t>31/08/2017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879C3-2EFE-4C6E-ABE3-341F1363483F}" type="slidenum">
              <a:rPr lang="pt-BR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415861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45933-0F4A-4AB4-AC23-DBD1EB953FBC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/>
              <a:t>31/08/2017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879C3-2EFE-4C6E-ABE3-341F1363483F}" type="slidenum">
              <a:rPr lang="pt-BR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609003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45933-0F4A-4AB4-AC23-DBD1EB953FBC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/>
              <a:t>31/08/2017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879C3-2EFE-4C6E-ABE3-341F1363483F}" type="slidenum">
              <a:rPr lang="pt-BR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102380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45933-0F4A-4AB4-AC23-DBD1EB953FBC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/>
              <a:t>31/08/2017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879C3-2EFE-4C6E-ABE3-341F1363483F}" type="slidenum">
              <a:rPr lang="pt-BR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531358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45933-0F4A-4AB4-AC23-DBD1EB953FBC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/>
              <a:t>31/08/2017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879C3-2EFE-4C6E-ABE3-341F1363483F}" type="slidenum">
              <a:rPr lang="pt-BR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856634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45933-0F4A-4AB4-AC23-DBD1EB953FBC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/>
              <a:t>31/08/2017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879C3-2EFE-4C6E-ABE3-341F1363483F}" type="slidenum">
              <a:rPr lang="pt-BR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206270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45933-0F4A-4AB4-AC23-DBD1EB953FBC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/>
              <a:t>31/08/2017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879C3-2EFE-4C6E-ABE3-341F1363483F}" type="slidenum">
              <a:rPr lang="pt-BR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98308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45933-0F4A-4AB4-AC23-DBD1EB953FBC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/>
              <a:t>31/08/2017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879C3-2EFE-4C6E-ABE3-341F1363483F}" type="slidenum">
              <a:rPr lang="pt-BR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527935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45933-0F4A-4AB4-AC23-DBD1EB953FBC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/>
              <a:t>31/08/2017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879C3-2EFE-4C6E-ABE3-341F1363483F}" type="slidenum">
              <a:rPr lang="pt-BR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772376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45933-0F4A-4AB4-AC23-DBD1EB953FBC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/>
              <a:t>31/08/2017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879C3-2EFE-4C6E-ABE3-341F1363483F}" type="slidenum">
              <a:rPr lang="pt-BR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120891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45933-0F4A-4AB4-AC23-DBD1EB953FBC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/>
              <a:t>31/08/2017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879C3-2EFE-4C6E-ABE3-341F1363483F}" type="slidenum">
              <a:rPr lang="pt-BR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17201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45933-0F4A-4AB4-AC23-DBD1EB953FBC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/>
              <a:t>31/08/2017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879C3-2EFE-4C6E-ABE3-341F1363483F}" type="slidenum">
              <a:rPr lang="pt-BR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5715075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45933-0F4A-4AB4-AC23-DBD1EB953FBC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/>
              <a:t>31/08/2017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879C3-2EFE-4C6E-ABE3-341F1363483F}" type="slidenum">
              <a:rPr lang="pt-BR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307775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45933-0F4A-4AB4-AC23-DBD1EB953FBC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/>
              <a:t>31/08/2017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879C3-2EFE-4C6E-ABE3-341F1363483F}" type="slidenum">
              <a:rPr lang="pt-BR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9528991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C1D63-A393-43A2-9092-1A505F21BCD1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31/08/2017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A68B7-0532-4CF2-AD7C-1B39BC57F952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1492199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C1D63-A393-43A2-9092-1A505F21BCD1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31/08/2017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A68B7-0532-4CF2-AD7C-1B39BC57F952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1054284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C1D63-A393-43A2-9092-1A505F21BCD1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31/08/2017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A68B7-0532-4CF2-AD7C-1B39BC57F952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259223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C1D63-A393-43A2-9092-1A505F21BCD1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31/08/2017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A68B7-0532-4CF2-AD7C-1B39BC57F952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2821784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C1D63-A393-43A2-9092-1A505F21BCD1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31/08/2017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A68B7-0532-4CF2-AD7C-1B39BC57F952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0145299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C1D63-A393-43A2-9092-1A505F21BCD1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31/08/2017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A68B7-0532-4CF2-AD7C-1B39BC57F952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6249204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C1D63-A393-43A2-9092-1A505F21BCD1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31/08/2017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A68B7-0532-4CF2-AD7C-1B39BC57F952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1930154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C1D63-A393-43A2-9092-1A505F21BCD1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31/08/2017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A68B7-0532-4CF2-AD7C-1B39BC57F952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6694957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C1D63-A393-43A2-9092-1A505F21BCD1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31/08/2017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A68B7-0532-4CF2-AD7C-1B39BC57F952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8896317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C1D63-A393-43A2-9092-1A505F21BCD1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31/08/2017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A68B7-0532-4CF2-AD7C-1B39BC57F952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545808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C1D63-A393-43A2-9092-1A505F21BCD1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31/08/2017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A68B7-0532-4CF2-AD7C-1B39BC57F952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02634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EC1D63-A393-43A2-9092-1A505F21BCD1}" type="datetimeFigureOut">
              <a:rPr lang="pt-BR" smtClean="0"/>
              <a:t>31/08/2017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CA68B7-0532-4CF2-AD7C-1B39BC57F95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091566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EC1D63-A393-43A2-9092-1A505F21BCD1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31/08/2017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CA68B7-0532-4CF2-AD7C-1B39BC57F952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08041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145933-0F4A-4AB4-AC23-DBD1EB953FBC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31/08/2017</a:t>
            </a:fld>
            <a:endParaRPr lang="pt-BR" smtClea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 smtClea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E879C3-2EFE-4C6E-ABE3-341F1363483F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 smtClean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47759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145933-0F4A-4AB4-AC23-DBD1EB953FBC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31/08/2017</a:t>
            </a:fld>
            <a:endParaRPr lang="pt-BR" smtClea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 smtClea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E879C3-2EFE-4C6E-ABE3-341F1363483F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 smtClean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66110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145933-0F4A-4AB4-AC23-DBD1EB953FBC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31/08/2017</a:t>
            </a:fld>
            <a:endParaRPr lang="pt-BR" smtClea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 smtClea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E879C3-2EFE-4C6E-ABE3-341F1363483F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 smtClean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60657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145933-0F4A-4AB4-AC23-DBD1EB953FBC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31/08/2017</a:t>
            </a:fld>
            <a:endParaRPr lang="pt-BR" smtClea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 smtClea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E879C3-2EFE-4C6E-ABE3-341F1363483F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 smtClean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33617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EC1D63-A393-43A2-9092-1A505F21BCD1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31/08/2017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CA68B7-0532-4CF2-AD7C-1B39BC57F952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71423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0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0" y="3874556"/>
            <a:ext cx="9144000" cy="1107996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6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AVISOS</a:t>
            </a:r>
            <a:endParaRPr lang="pt-BR" sz="66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  <p:pic>
        <p:nvPicPr>
          <p:cNvPr id="19459" name="Picture 3" descr="C:\Users\Euclécio\Pictures\Avisos\Avisos01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980044"/>
            <a:ext cx="2016224" cy="2002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ixaDeTexto 2"/>
          <p:cNvSpPr txBox="1"/>
          <p:nvPr/>
        </p:nvSpPr>
        <p:spPr>
          <a:xfrm>
            <a:off x="0" y="0"/>
            <a:ext cx="9144000" cy="5247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pt-BR" sz="11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  <a:p>
            <a:pPr marL="571500" indent="-571500" algn="ctr">
              <a:buFont typeface="Wingdings" panose="05000000000000000000" pitchFamily="2" charset="2"/>
              <a:buChar char="ü"/>
            </a:pPr>
            <a:r>
              <a:rPr lang="pt-B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Estudo Bíblico, terça às 20h,</a:t>
            </a:r>
          </a:p>
          <a:p>
            <a:pPr algn="ctr"/>
            <a:r>
              <a:rPr lang="pt-B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Na casa de Márcio e Léia;</a:t>
            </a:r>
          </a:p>
          <a:p>
            <a:pPr marL="571500" indent="-571500" algn="ctr">
              <a:buFont typeface="Wingdings" panose="05000000000000000000" pitchFamily="2" charset="2"/>
              <a:buChar char="ü"/>
            </a:pPr>
            <a:r>
              <a:rPr lang="pt-B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OASE, quarta às 14h30;</a:t>
            </a:r>
          </a:p>
          <a:p>
            <a:pPr marL="571500" indent="-571500" algn="ctr">
              <a:buFont typeface="Wingdings" panose="05000000000000000000" pitchFamily="2" charset="2"/>
              <a:buChar char="ü"/>
            </a:pPr>
            <a:r>
              <a:rPr lang="pt-B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JELIB, quinta às 19h15;</a:t>
            </a:r>
          </a:p>
          <a:p>
            <a:pPr marL="571500" indent="-571500" algn="ctr">
              <a:buFont typeface="Wingdings" panose="05000000000000000000" pitchFamily="2" charset="2"/>
              <a:buChar char="ü"/>
            </a:pPr>
            <a:r>
              <a:rPr lang="pt-B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Culto no domingo, </a:t>
            </a:r>
          </a:p>
          <a:p>
            <a:pPr algn="ctr"/>
            <a:r>
              <a:rPr lang="pt-B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dia 01/10, às 9h.</a:t>
            </a:r>
          </a:p>
          <a:p>
            <a:pPr algn="ctr"/>
            <a:endParaRPr lang="pt-BR" sz="36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  <a:p>
            <a:pPr algn="ctr"/>
            <a:endParaRPr lang="pt-BR" sz="36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  <a:p>
            <a:pPr algn="ctr"/>
            <a:endParaRPr lang="pt-BR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1716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0" y="3874556"/>
            <a:ext cx="9144000" cy="1107996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6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AVISOS</a:t>
            </a:r>
            <a:endParaRPr lang="pt-BR" sz="66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  <p:pic>
        <p:nvPicPr>
          <p:cNvPr id="19459" name="Picture 3" descr="C:\Users\Euclécio\Pictures\Avisos\Avisos01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980044"/>
            <a:ext cx="2016224" cy="2002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ixaDeTexto 2"/>
          <p:cNvSpPr txBox="1"/>
          <p:nvPr/>
        </p:nvSpPr>
        <p:spPr>
          <a:xfrm>
            <a:off x="-4936" y="267494"/>
            <a:ext cx="9144000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PARÓQUIA &amp; SECRETARIA</a:t>
            </a:r>
            <a:r>
              <a:rPr lang="pt-B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...</a:t>
            </a:r>
          </a:p>
          <a:p>
            <a:pPr marL="457200" indent="-457200" algn="ctr">
              <a:buFont typeface="Wingdings" panose="05000000000000000000" pitchFamily="2" charset="2"/>
              <a:buChar char="ü"/>
            </a:pPr>
            <a:r>
              <a:rPr lang="pt-BR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Entre na lista </a:t>
            </a:r>
            <a:r>
              <a:rPr lang="pt-BR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de </a:t>
            </a:r>
            <a:r>
              <a:rPr lang="pt-BR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inscritos </a:t>
            </a:r>
            <a:r>
              <a:rPr lang="pt-BR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à viagem para o</a:t>
            </a:r>
          </a:p>
          <a:p>
            <a:pPr algn="ctr"/>
            <a:r>
              <a:rPr lang="pt-BR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Dia da Igreja / Jaraguá / </a:t>
            </a:r>
            <a:r>
              <a:rPr lang="pt-BR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29Out / 500 anos da Reforma.</a:t>
            </a:r>
          </a:p>
          <a:p>
            <a:pPr marL="571500" indent="-571500" algn="ctr">
              <a:buFont typeface="Wingdings" panose="05000000000000000000" pitchFamily="2" charset="2"/>
              <a:buChar char="ü"/>
            </a:pPr>
            <a:r>
              <a:rPr lang="pt-BR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Você </a:t>
            </a:r>
            <a:r>
              <a:rPr lang="pt-BR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pode encomendar a Bíblia</a:t>
            </a:r>
          </a:p>
          <a:p>
            <a:pPr algn="ctr"/>
            <a:r>
              <a:rPr lang="pt-BR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de </a:t>
            </a:r>
            <a:r>
              <a:rPr lang="pt-BR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Estudos da </a:t>
            </a:r>
            <a:r>
              <a:rPr lang="pt-BR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Reforma com Marilda.</a:t>
            </a:r>
          </a:p>
          <a:p>
            <a:pPr marL="457200" indent="-457200" algn="ctr">
              <a:buFont typeface="Wingdings" panose="05000000000000000000" pitchFamily="2" charset="2"/>
              <a:buChar char="ü"/>
            </a:pPr>
            <a:r>
              <a:rPr lang="pt-BR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Culto &amp; Festa Paroquial em Garuva,</a:t>
            </a:r>
          </a:p>
          <a:p>
            <a:pPr algn="ctr"/>
            <a:r>
              <a:rPr lang="pt-BR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reserve a data... 19 de Novembro !</a:t>
            </a:r>
            <a:endParaRPr lang="pt-BR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  <p:pic>
        <p:nvPicPr>
          <p:cNvPr id="3075" name="Picture 3" descr="C:\Users\Euclécio\Downloads\Bandeira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7" y="2846622"/>
            <a:ext cx="1767492" cy="942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0180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Euclécio\Desktop\RetiroParoquial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5009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2339752" y="295388"/>
            <a:ext cx="619268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720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Ultra Bold Condensed" panose="020B0A06020104020203" pitchFamily="34" charset="0"/>
              </a:rPr>
              <a:t>SEJAM TODOS</a:t>
            </a:r>
          </a:p>
          <a:p>
            <a:pPr algn="ctr"/>
            <a:r>
              <a:rPr lang="pt-BR" sz="720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Ultra Bold Condensed" panose="020B0A06020104020203" pitchFamily="34" charset="0"/>
              </a:rPr>
              <a:t>BEM-VINDOS!</a:t>
            </a:r>
            <a:endParaRPr lang="pt-BR" sz="72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Ultra Bold Condensed" panose="020B0A06020104020203" pitchFamily="34" charset="0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62125"/>
            <a:ext cx="1524000" cy="1974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 descr="C:\Users\Euclécio\Downloads\18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6916" y="2603712"/>
            <a:ext cx="4050274" cy="2344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ixaDeTexto 1"/>
          <p:cNvSpPr txBox="1"/>
          <p:nvPr/>
        </p:nvSpPr>
        <p:spPr>
          <a:xfrm>
            <a:off x="0" y="3009022"/>
            <a:ext cx="586814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800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 Ext Condensed Bold" panose="020B0902020104020203" pitchFamily="34" charset="0"/>
              </a:rPr>
              <a:t>AO ANIVERSÁRIO DA NOSSA QUERIDA</a:t>
            </a:r>
          </a:p>
          <a:p>
            <a:pPr algn="ctr"/>
            <a:r>
              <a:rPr lang="pt-BR" sz="7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 Ext Condensed Bold" panose="020B0902020104020203" pitchFamily="34" charset="0"/>
              </a:rPr>
              <a:t>COMUNIDADE DE ITAPOÁ</a:t>
            </a:r>
            <a:endParaRPr lang="pt-BR" sz="7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 Ext Condensed Bold" panose="020B09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9755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3202252"/>
            <a:ext cx="9144000" cy="1938992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algn="ctr"/>
            <a:r>
              <a:rPr lang="pt-BR" sz="3000" dirty="0" smtClean="0">
                <a:solidFill>
                  <a:srgbClr val="FFC000"/>
                </a:solidFill>
                <a:latin typeface="Impact" panose="020B0806030902050204" pitchFamily="34" charset="0"/>
              </a:rPr>
              <a:t>PARABÉNS</a:t>
            </a:r>
            <a:r>
              <a:rPr lang="pt-BR" sz="3000" dirty="0">
                <a:solidFill>
                  <a:srgbClr val="FFC000"/>
                </a:solidFill>
                <a:latin typeface="Impact" panose="020B0806030902050204" pitchFamily="34" charset="0"/>
              </a:rPr>
              <a:t> </a:t>
            </a:r>
            <a:r>
              <a:rPr lang="pt-BR" sz="3000" dirty="0" smtClean="0">
                <a:solidFill>
                  <a:srgbClr val="FFC000"/>
                </a:solidFill>
                <a:latin typeface="Impact" panose="020B0806030902050204" pitchFamily="34" charset="0"/>
              </a:rPr>
              <a:t>PRA VOCÊ, NESTA DATA QUERIDA,</a:t>
            </a:r>
          </a:p>
          <a:p>
            <a:pPr algn="ctr"/>
            <a:r>
              <a:rPr lang="pt-BR" sz="3000" dirty="0" smtClean="0">
                <a:solidFill>
                  <a:srgbClr val="FFC000"/>
                </a:solidFill>
                <a:latin typeface="Impact" panose="020B0806030902050204" pitchFamily="34" charset="0"/>
              </a:rPr>
              <a:t>MUITAS FELICIDADES, MUITOS ANOS DE VIDA.</a:t>
            </a:r>
          </a:p>
          <a:p>
            <a:pPr algn="ctr"/>
            <a:r>
              <a:rPr lang="pt-BR" sz="3000" dirty="0" smtClean="0">
                <a:solidFill>
                  <a:srgbClr val="FFC000"/>
                </a:solidFill>
                <a:latin typeface="Impact" panose="020B0806030902050204" pitchFamily="34" charset="0"/>
              </a:rPr>
              <a:t>COM DEUS AO SEU LADO, NESTE LONGO PORVIR,</a:t>
            </a:r>
          </a:p>
          <a:p>
            <a:pPr algn="ctr"/>
            <a:r>
              <a:rPr lang="pt-BR" sz="3000" dirty="0" smtClean="0">
                <a:solidFill>
                  <a:srgbClr val="FFC000"/>
                </a:solidFill>
                <a:latin typeface="Impact" panose="020B0806030902050204" pitchFamily="34" charset="0"/>
              </a:rPr>
              <a:t>QUE A VIDA LHE SEJA UM ETERNO SORRIR.</a:t>
            </a:r>
            <a:endParaRPr lang="pt-BR" sz="3000" dirty="0">
              <a:solidFill>
                <a:srgbClr val="FFC000"/>
              </a:solidFill>
              <a:latin typeface="Impact" panose="020B0806030902050204" pitchFamily="34" charset="0"/>
            </a:endParaRPr>
          </a:p>
        </p:txBody>
      </p:sp>
      <p:pic>
        <p:nvPicPr>
          <p:cNvPr id="10242" name="Picture 2" descr="K:\Gifs\Celebrações\Aniversário\22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6314"/>
            <a:ext cx="3600400" cy="3195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4207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Euclécio\Downloads\Metais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0"/>
            <a:ext cx="5976664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ixaDeTexto 2"/>
          <p:cNvSpPr txBox="1"/>
          <p:nvPr/>
        </p:nvSpPr>
        <p:spPr>
          <a:xfrm>
            <a:off x="0" y="5110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7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PRELÚDIO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-1204" y="4227934"/>
            <a:ext cx="91567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CONJUNTO DE METAIS (MEUC/JOINVILLE)</a:t>
            </a:r>
            <a:endParaRPr lang="pt-BR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8417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Picture 3" descr="C:\Users\Euclécio\Downloads\Metais1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39502"/>
            <a:ext cx="7992888" cy="302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aixaDeTexto 5"/>
          <p:cNvSpPr txBox="1"/>
          <p:nvPr/>
        </p:nvSpPr>
        <p:spPr>
          <a:xfrm>
            <a:off x="0" y="3291830"/>
            <a:ext cx="9144000" cy="1323439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HINOS DO POVO DE DEUS, 85...</a:t>
            </a:r>
          </a:p>
          <a:p>
            <a:pPr algn="ctr"/>
            <a:r>
              <a:rPr lang="pt-BR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Vem Espírito Divino!</a:t>
            </a:r>
            <a:endParaRPr lang="pt-BR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5662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0" y="699542"/>
            <a:ext cx="91440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1. Vem, Espírito divino, Grande Ensinador!</a:t>
            </a:r>
          </a:p>
          <a:p>
            <a:pPr algn="ctr"/>
            <a:r>
              <a:rPr lang="pt-BR" sz="3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Vem revela às nossa almas Cristo, o Salvador.</a:t>
            </a:r>
          </a:p>
          <a:p>
            <a:pPr algn="ctr"/>
            <a:endParaRPr lang="pt-BR" sz="12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  <a:p>
            <a:pPr algn="ctr"/>
            <a:r>
              <a:rPr lang="pt-BR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Santo Espírito! Ouve com favor.</a:t>
            </a:r>
          </a:p>
          <a:p>
            <a:pPr algn="ctr"/>
            <a:r>
              <a:rPr lang="pt-BR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Em poder e graça insigne. Mostra o teu amor.</a:t>
            </a:r>
          </a:p>
          <a:p>
            <a:pPr algn="ctr"/>
            <a:endParaRPr lang="pt-BR" sz="12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  <a:p>
            <a:pPr algn="ctr"/>
            <a:r>
              <a:rPr lang="pt-BR" sz="3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2. Vem, destrói os alicerces do vivei falaz,</a:t>
            </a:r>
          </a:p>
          <a:p>
            <a:pPr algn="ctr"/>
            <a:r>
              <a:rPr lang="pt-BR" sz="3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aos errados concedendo salvação e paz!</a:t>
            </a:r>
          </a:p>
        </p:txBody>
      </p:sp>
    </p:spTree>
    <p:extLst>
      <p:ext uri="{BB962C8B-B14F-4D97-AF65-F5344CB8AC3E}">
        <p14:creationId xmlns:p14="http://schemas.microsoft.com/office/powerpoint/2010/main" val="1298198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339502"/>
            <a:ext cx="9144000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3. Vem, reveste a tua Igreja de poder e luz.</a:t>
            </a:r>
          </a:p>
          <a:p>
            <a:pPr algn="ctr"/>
            <a:r>
              <a:rPr lang="pt-BR" sz="3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Vem! Atrai os pecadores ao Senhor Jesus!</a:t>
            </a:r>
          </a:p>
          <a:p>
            <a:pPr algn="ctr"/>
            <a:endParaRPr lang="pt-BR" sz="12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  <a:p>
            <a:pPr algn="ctr"/>
            <a:r>
              <a:rPr lang="pt-BR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Santo Espírito! Ouve com favor.</a:t>
            </a:r>
          </a:p>
          <a:p>
            <a:pPr algn="ctr"/>
            <a:r>
              <a:rPr lang="pt-BR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Em poder e graça insigne. Mostra o teu amor.</a:t>
            </a:r>
          </a:p>
          <a:p>
            <a:pPr algn="ctr"/>
            <a:endParaRPr lang="pt-BR" sz="12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  <a:p>
            <a:pPr algn="ctr"/>
            <a:r>
              <a:rPr lang="pt-BR" sz="3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4. Maravilhas grandiosas outros povos têm.</a:t>
            </a:r>
          </a:p>
          <a:p>
            <a:pPr algn="ctr"/>
            <a:r>
              <a:rPr lang="pt-BR" sz="3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Bênçãos venham semelhantes </a:t>
            </a:r>
          </a:p>
          <a:p>
            <a:pPr algn="ctr"/>
            <a:r>
              <a:rPr lang="pt-BR" sz="3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sobre nós também.</a:t>
            </a:r>
          </a:p>
        </p:txBody>
      </p:sp>
    </p:spTree>
    <p:extLst>
      <p:ext uri="{BB962C8B-B14F-4D97-AF65-F5344CB8AC3E}">
        <p14:creationId xmlns:p14="http://schemas.microsoft.com/office/powerpoint/2010/main" val="1376693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Euclécio\Downloads\Colch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8" y="0"/>
            <a:ext cx="9139741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ixaDeTexto 1"/>
          <p:cNvSpPr txBox="1"/>
          <p:nvPr/>
        </p:nvSpPr>
        <p:spPr>
          <a:xfrm>
            <a:off x="4259" y="555526"/>
            <a:ext cx="9139741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COMUNIDADE</a:t>
            </a:r>
          </a:p>
          <a:p>
            <a:pPr algn="ctr"/>
            <a:r>
              <a:rPr lang="pt-BR" sz="1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DE ITAPOÁ</a:t>
            </a:r>
            <a:endParaRPr lang="pt-BR" sz="12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0696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Euclécio\Desktop\Decalque\Eisinger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5486"/>
            <a:ext cx="8892480" cy="4824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6840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0" y="1203598"/>
            <a:ext cx="9144000" cy="2677656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pt-BR" sz="1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                                             </a:t>
            </a:r>
          </a:p>
          <a:p>
            <a:r>
              <a:rPr lang="pt-BR" sz="4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 </a:t>
            </a:r>
            <a:r>
              <a:rPr lang="pt-BR" sz="4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                                           </a:t>
            </a:r>
            <a:r>
              <a:rPr lang="pt-BR" sz="4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1</a:t>
            </a:r>
            <a:r>
              <a:rPr lang="pt-BR" sz="4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ª Leitura Bíblica:</a:t>
            </a:r>
          </a:p>
          <a:p>
            <a:r>
              <a:rPr lang="pt-BR" sz="5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                                    </a:t>
            </a:r>
            <a:r>
              <a:rPr lang="pt-BR" sz="8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SALMO 18</a:t>
            </a:r>
          </a:p>
          <a:p>
            <a:endParaRPr lang="pt-BR" sz="16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  <p:pic>
        <p:nvPicPr>
          <p:cNvPr id="4" name="Picture 3" descr="K:\Gifs\Palavra\Bíblia\Bíblia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67494"/>
            <a:ext cx="3897576" cy="4464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4015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0" y="267494"/>
            <a:ext cx="91440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Todos - Eu te amo, ó Senhor, minha força</a:t>
            </a:r>
            <a:r>
              <a:rPr lang="pt-BR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.</a:t>
            </a:r>
            <a:br>
              <a:rPr lang="pt-BR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</a:br>
            <a:r>
              <a:rPr lang="pt-BR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Homens - O Senhor é a minha rocha. </a:t>
            </a:r>
          </a:p>
          <a:p>
            <a:pPr algn="ctr"/>
            <a:r>
              <a:rPr lang="pt-BR" sz="3600" dirty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Mulheres - O Senhor é a minha fortaleza </a:t>
            </a:r>
            <a:endParaRPr lang="pt-BR" sz="3600" dirty="0" smtClean="0">
              <a:solidFill>
                <a:schemeClr val="accent2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  <a:p>
            <a:pPr algn="ctr"/>
            <a:r>
              <a:rPr lang="pt-BR" sz="3600" dirty="0" smtClean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e </a:t>
            </a:r>
            <a:r>
              <a:rPr lang="pt-BR" sz="3600" dirty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o meu libertador.</a:t>
            </a:r>
          </a:p>
          <a:p>
            <a:pPr algn="ctr"/>
            <a:r>
              <a:rPr lang="pt-BR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Homens - Deus é o meu rochedo, </a:t>
            </a:r>
            <a:endParaRPr lang="pt-BR" sz="36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  <a:p>
            <a:pPr algn="ctr"/>
            <a:r>
              <a:rPr lang="pt-BR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em </a:t>
            </a:r>
            <a:r>
              <a:rPr lang="pt-BR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quem me refugio. </a:t>
            </a:r>
          </a:p>
          <a:p>
            <a:pPr algn="ctr"/>
            <a:r>
              <a:rPr lang="pt-BR" sz="3600" dirty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Mulheres - Deus é o meu escudo e o poder </a:t>
            </a:r>
            <a:endParaRPr lang="pt-BR" sz="3600" dirty="0" smtClean="0">
              <a:solidFill>
                <a:schemeClr val="accent2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  <a:p>
            <a:pPr algn="ctr"/>
            <a:r>
              <a:rPr lang="pt-BR" sz="3600" dirty="0" smtClean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que </a:t>
            </a:r>
            <a:r>
              <a:rPr lang="pt-BR" sz="3600" dirty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me salva, a minha torre alta.</a:t>
            </a:r>
            <a:endParaRPr lang="pt-BR" sz="3600" dirty="0">
              <a:solidFill>
                <a:schemeClr val="accent2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908671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0" y="1059582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Todos - Clamo ao Senhor, que é digno de louvor.</a:t>
            </a:r>
          </a:p>
          <a:p>
            <a:pPr algn="ctr"/>
            <a:r>
              <a:rPr lang="pt-BR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Homens - Ele me salva dos meus inimigos.</a:t>
            </a:r>
            <a:br>
              <a:rPr lang="pt-BR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</a:br>
            <a:r>
              <a:rPr lang="pt-BR" sz="3600" dirty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Mulheres - Na minha aflição clamei ao Senhor.</a:t>
            </a:r>
          </a:p>
          <a:p>
            <a:pPr algn="ctr"/>
            <a:r>
              <a:rPr lang="pt-BR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Homens - Gritei por socorro ao meu Deus. </a:t>
            </a:r>
          </a:p>
          <a:p>
            <a:pPr algn="ctr"/>
            <a:r>
              <a:rPr lang="pt-BR" sz="3600" dirty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Mulheres - Dos céus, Ele ouviu a minha voz.</a:t>
            </a:r>
          </a:p>
        </p:txBody>
      </p:sp>
    </p:spTree>
    <p:extLst>
      <p:ext uri="{BB962C8B-B14F-4D97-AF65-F5344CB8AC3E}">
        <p14:creationId xmlns:p14="http://schemas.microsoft.com/office/powerpoint/2010/main" val="1894513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3455" y="267494"/>
            <a:ext cx="91440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Todos - Meu grito chegou à sua presença, </a:t>
            </a:r>
            <a:endParaRPr lang="pt-BR" sz="36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  <a:p>
            <a:pPr algn="ctr"/>
            <a:r>
              <a:rPr lang="pt-B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aos </a:t>
            </a:r>
            <a:r>
              <a:rPr lang="pt-B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seus ouvidos.</a:t>
            </a:r>
            <a:br>
              <a:rPr lang="pt-B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</a:br>
            <a:r>
              <a:rPr lang="pt-BR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Homens - Livrou-me do meu inimigo poderoso.</a:t>
            </a:r>
          </a:p>
          <a:p>
            <a:pPr algn="ctr"/>
            <a:r>
              <a:rPr lang="pt-BR" sz="3600" dirty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Mulheres - Livrou-me dos meus adversários, que eram fortes demais para mim.</a:t>
            </a:r>
            <a:br>
              <a:rPr lang="pt-BR" sz="3600" dirty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</a:br>
            <a:r>
              <a:rPr lang="pt-BR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Homens - Eles me atacaram no dia da minha desgraça, mas o Senhor foi o meu amparo.</a:t>
            </a:r>
            <a:br>
              <a:rPr lang="pt-BR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</a:br>
            <a:r>
              <a:rPr lang="pt-BR" sz="3600" dirty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Mulheres - Ele me deu total libertação.</a:t>
            </a:r>
          </a:p>
        </p:txBody>
      </p:sp>
    </p:spTree>
    <p:extLst>
      <p:ext uri="{BB962C8B-B14F-4D97-AF65-F5344CB8AC3E}">
        <p14:creationId xmlns:p14="http://schemas.microsoft.com/office/powerpoint/2010/main" val="716671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4266" y="555526"/>
            <a:ext cx="91440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Todos - Ele livrou-me porque me quer bem.</a:t>
            </a:r>
          </a:p>
          <a:p>
            <a:pPr algn="ctr"/>
            <a:r>
              <a:rPr lang="pt-BR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Homens - Tu, Senhor, manténs acesa </a:t>
            </a:r>
            <a:endParaRPr lang="pt-BR" sz="36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  <a:p>
            <a:pPr algn="ctr"/>
            <a:r>
              <a:rPr lang="pt-BR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a </a:t>
            </a:r>
            <a:r>
              <a:rPr lang="pt-BR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minha lâmpada.</a:t>
            </a:r>
          </a:p>
          <a:p>
            <a:pPr algn="ctr"/>
            <a:r>
              <a:rPr lang="pt-BR" sz="3600" dirty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Mulheres - Ele transforma em luz </a:t>
            </a:r>
            <a:endParaRPr lang="pt-BR" sz="3600" dirty="0" smtClean="0">
              <a:solidFill>
                <a:schemeClr val="accent2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  <a:p>
            <a:pPr algn="ctr"/>
            <a:r>
              <a:rPr lang="pt-BR" sz="3600" dirty="0" smtClean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as </a:t>
            </a:r>
            <a:r>
              <a:rPr lang="pt-BR" sz="3600" dirty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minhas trevas.</a:t>
            </a:r>
          </a:p>
          <a:p>
            <a:pPr algn="ctr"/>
            <a:r>
              <a:rPr lang="pt-B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Todos - Por isso eu o louvarei entre as nações.</a:t>
            </a:r>
          </a:p>
          <a:p>
            <a:pPr algn="ctr"/>
            <a:r>
              <a:rPr lang="pt-B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Ó Senhor! Cantarei louvores ao teu nome</a:t>
            </a:r>
            <a:r>
              <a:rPr lang="pt-B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.</a:t>
            </a:r>
            <a:endParaRPr lang="pt-BR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8118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5003" y="3723878"/>
            <a:ext cx="9138997" cy="1200329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7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 Ext Condensed Bold" panose="020B0902020104020203" pitchFamily="34" charset="0"/>
              </a:rPr>
              <a:t>CONFISSÃO DE PECADOS</a:t>
            </a:r>
            <a:endParaRPr lang="pt-BR" sz="72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 Ext Condensed Bold" panose="020B0902020104020203" pitchFamily="34" charset="0"/>
            </a:endParaRPr>
          </a:p>
        </p:txBody>
      </p:sp>
      <p:pic>
        <p:nvPicPr>
          <p:cNvPr id="6146" name="Picture 2" descr="C:\Users\Euclécio\Desktop\Decalque\Posto\OrouOre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0"/>
            <a:ext cx="8352928" cy="3723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2008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Euclécio\Downloads\Metais0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3413"/>
            <a:ext cx="7776864" cy="3412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ixaDeTexto 2"/>
          <p:cNvSpPr txBox="1"/>
          <p:nvPr/>
        </p:nvSpPr>
        <p:spPr>
          <a:xfrm>
            <a:off x="0" y="3291830"/>
            <a:ext cx="9144000" cy="1323439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HINOS DO POVO DE DEUS, 150...</a:t>
            </a:r>
          </a:p>
          <a:p>
            <a:pPr algn="ctr"/>
            <a:r>
              <a:rPr lang="pt-BR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Se sofrimento te causei, Senhor!</a:t>
            </a:r>
            <a:endParaRPr lang="pt-BR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8373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195486"/>
            <a:ext cx="914400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1. Se sofrimento te causei, Senhor...</a:t>
            </a:r>
          </a:p>
          <a:p>
            <a:pPr algn="ctr"/>
            <a:r>
              <a:rPr lang="pt-BR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Se a meu exemplo o fraco tropeçou...</a:t>
            </a:r>
          </a:p>
          <a:p>
            <a:pPr algn="ctr"/>
            <a:r>
              <a:rPr lang="pt-BR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Se em teus caminhos eu não quis andar...</a:t>
            </a:r>
          </a:p>
          <a:p>
            <a:pPr algn="ctr"/>
            <a:r>
              <a:rPr lang="pt-BR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Perdão, Senhor!</a:t>
            </a:r>
          </a:p>
          <a:p>
            <a:pPr algn="ctr"/>
            <a:endParaRPr lang="pt-BR" sz="1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  <a:p>
            <a:pPr algn="ctr"/>
            <a:r>
              <a:rPr lang="pt-BR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2. Se vão e fútil foi o meu falar...</a:t>
            </a:r>
          </a:p>
          <a:p>
            <a:pPr algn="ctr"/>
            <a:r>
              <a:rPr lang="pt-BR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Se a meu irmão não demonstrei amor...</a:t>
            </a:r>
          </a:p>
          <a:p>
            <a:pPr algn="ctr"/>
            <a:r>
              <a:rPr lang="pt-BR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Se ao sofredor não estendi a mão...</a:t>
            </a:r>
          </a:p>
          <a:p>
            <a:pPr algn="ctr"/>
            <a:r>
              <a:rPr lang="pt-BR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Perdão, Senhor!</a:t>
            </a:r>
          </a:p>
        </p:txBody>
      </p:sp>
    </p:spTree>
    <p:extLst>
      <p:ext uri="{BB962C8B-B14F-4D97-AF65-F5344CB8AC3E}">
        <p14:creationId xmlns:p14="http://schemas.microsoft.com/office/powerpoint/2010/main" val="1213983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195486"/>
            <a:ext cx="914400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3. Se indiferente foi o meu viver...</a:t>
            </a:r>
          </a:p>
          <a:p>
            <a:pPr algn="ctr"/>
            <a:r>
              <a:rPr lang="pt-BR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Tranquilo e calmo, sem lutar por ti...</a:t>
            </a:r>
          </a:p>
          <a:p>
            <a:pPr algn="ctr"/>
            <a:r>
              <a:rPr lang="pt-BR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Devendo estar bem firme no labor...</a:t>
            </a:r>
          </a:p>
          <a:p>
            <a:pPr algn="ctr"/>
            <a:r>
              <a:rPr lang="pt-BR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Perdão, Senhor!</a:t>
            </a:r>
          </a:p>
          <a:p>
            <a:pPr algn="ctr"/>
            <a:endParaRPr lang="pt-BR" sz="1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  <a:p>
            <a:pPr algn="ctr"/>
            <a:r>
              <a:rPr lang="pt-BR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4. Escuta, ó Deus, a minha oração.</a:t>
            </a:r>
          </a:p>
          <a:p>
            <a:pPr algn="ctr"/>
            <a:r>
              <a:rPr lang="pt-BR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E, vem livrar-me de incertezas mil.</a:t>
            </a:r>
          </a:p>
          <a:p>
            <a:pPr algn="ctr"/>
            <a:r>
              <a:rPr lang="pt-BR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Transforma a minha vida, entregue a ti.</a:t>
            </a:r>
          </a:p>
          <a:p>
            <a:pPr algn="ctr"/>
            <a:r>
              <a:rPr lang="pt-BR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Amém, Senhor!</a:t>
            </a:r>
          </a:p>
        </p:txBody>
      </p:sp>
    </p:spTree>
    <p:extLst>
      <p:ext uri="{BB962C8B-B14F-4D97-AF65-F5344CB8AC3E}">
        <p14:creationId xmlns:p14="http://schemas.microsoft.com/office/powerpoint/2010/main" val="479246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Euclécio\Downloads\Jesus\Cordeir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95486"/>
            <a:ext cx="3888432" cy="4536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ixaDeTexto 1"/>
          <p:cNvSpPr txBox="1"/>
          <p:nvPr/>
        </p:nvSpPr>
        <p:spPr>
          <a:xfrm>
            <a:off x="3707904" y="915566"/>
            <a:ext cx="507605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anose="020E0602020502020306" pitchFamily="34" charset="0"/>
              </a:rPr>
              <a:t>Assim diz João...</a:t>
            </a:r>
          </a:p>
          <a:p>
            <a:pPr algn="ctr"/>
            <a:endParaRPr lang="pt-BR" sz="1200" b="1" dirty="0" smtClean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" panose="020E0602020502020306" pitchFamily="34" charset="0"/>
            </a:endParaRPr>
          </a:p>
          <a:p>
            <a:pPr algn="ctr"/>
            <a:r>
              <a:rPr lang="pt-BR" sz="32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anose="020E0602020502020306" pitchFamily="34" charset="0"/>
              </a:rPr>
              <a:t>NÓS AMAMOS</a:t>
            </a:r>
          </a:p>
          <a:p>
            <a:pPr algn="ctr"/>
            <a:r>
              <a:rPr lang="pt-BR" sz="32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anose="020E0602020502020306" pitchFamily="34" charset="0"/>
              </a:rPr>
              <a:t>PORQUE DEUS</a:t>
            </a:r>
          </a:p>
          <a:p>
            <a:pPr algn="ctr"/>
            <a:r>
              <a:rPr lang="pt-BR" sz="32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anose="020E0602020502020306" pitchFamily="34" charset="0"/>
              </a:rPr>
              <a:t>NOS AMOU</a:t>
            </a:r>
          </a:p>
          <a:p>
            <a:pPr algn="ctr"/>
            <a:r>
              <a:rPr lang="pt-BR" sz="32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anose="020E0602020502020306" pitchFamily="34" charset="0"/>
              </a:rPr>
              <a:t>PRIMEIRO!</a:t>
            </a:r>
          </a:p>
          <a:p>
            <a:pPr algn="ctr"/>
            <a:endParaRPr lang="pt-BR" sz="1200" b="1" dirty="0" smtClean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" panose="020E0602020502020306" pitchFamily="34" charset="0"/>
            </a:endParaRPr>
          </a:p>
          <a:p>
            <a:pPr algn="ctr"/>
            <a:r>
              <a:rPr lang="pt-BR" sz="32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anose="020E0602020502020306" pitchFamily="34" charset="0"/>
              </a:rPr>
              <a:t>- 1ª João 4.19 - </a:t>
            </a:r>
            <a:endParaRPr lang="pt-BR" sz="32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" panose="020E0602020502020306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8771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0" y="1203598"/>
            <a:ext cx="9144000" cy="2508379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pt-BR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                                             </a:t>
            </a:r>
          </a:p>
          <a:p>
            <a:r>
              <a:rPr lang="pt-BR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 </a:t>
            </a:r>
            <a:r>
              <a:rPr lang="pt-BR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                                           2ª Leitura Bíblica:</a:t>
            </a:r>
          </a:p>
          <a:p>
            <a:r>
              <a:rPr lang="pt-BR" sz="5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                                    </a:t>
            </a:r>
            <a:r>
              <a:rPr lang="pt-BR" sz="81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 Ext Condensed Bold" panose="020B0902020104020203" pitchFamily="34" charset="0"/>
              </a:rPr>
              <a:t>1º </a:t>
            </a:r>
            <a:r>
              <a:rPr lang="pt-BR" sz="8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 Ext Condensed Bold" panose="020B0902020104020203" pitchFamily="34" charset="0"/>
              </a:rPr>
              <a:t>Coríntios </a:t>
            </a:r>
            <a:r>
              <a:rPr lang="pt-BR" sz="81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 Ext Condensed Bold" panose="020B0902020104020203" pitchFamily="34" charset="0"/>
              </a:rPr>
              <a:t>3.1-9</a:t>
            </a:r>
          </a:p>
          <a:p>
            <a:endParaRPr lang="pt-BR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  <p:pic>
        <p:nvPicPr>
          <p:cNvPr id="4" name="Picture 3" descr="K:\Gifs\Palavra\Bíblia\Bíblia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67494"/>
            <a:ext cx="3897576" cy="4464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6921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0" y="987574"/>
            <a:ext cx="91440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pt-BR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Calibri"/>
                <a:cs typeface="Times New Roman"/>
              </a:rPr>
              <a:t>IRMÃOS, NÃO LHES PUDE FALAR COMO A ESPIRITUAIS, </a:t>
            </a:r>
            <a:endParaRPr lang="pt-BR" sz="3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  <a:p>
            <a:pPr algn="ctr">
              <a:spcAft>
                <a:spcPts val="0"/>
              </a:spcAft>
            </a:pPr>
            <a:r>
              <a:rPr lang="pt-BR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Calibri"/>
                <a:cs typeface="Times New Roman"/>
              </a:rPr>
              <a:t>MAS COMO A CARNAIS, COMO A CRIANÇAS EM CRISTO. </a:t>
            </a:r>
            <a:endParaRPr lang="pt-BR" sz="3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  <a:p>
            <a:pPr algn="ctr">
              <a:spcAft>
                <a:spcPts val="0"/>
              </a:spcAft>
            </a:pPr>
            <a:r>
              <a:rPr lang="pt-BR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Calibri"/>
                <a:cs typeface="Times New Roman"/>
              </a:rPr>
              <a:t>DEI-LHES LEITE. NÃO LHES DEI ALIMENTO SÓLIDO, </a:t>
            </a:r>
            <a:endParaRPr lang="pt-BR" sz="3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  <a:p>
            <a:pPr algn="ctr">
              <a:spcAft>
                <a:spcPts val="0"/>
              </a:spcAft>
            </a:pPr>
            <a:r>
              <a:rPr lang="pt-BR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Calibri"/>
                <a:cs typeface="Times New Roman"/>
              </a:rPr>
              <a:t>POIS VOCÊS NÃO ESTAVAM EM CONDIÇÕES DE RECEBÊ-LO. </a:t>
            </a:r>
            <a:endParaRPr lang="pt-BR" sz="3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  <a:p>
            <a:pPr algn="ctr">
              <a:spcAft>
                <a:spcPts val="0"/>
              </a:spcAft>
            </a:pPr>
            <a:r>
              <a:rPr lang="pt-BR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Calibri"/>
                <a:cs typeface="Times New Roman"/>
              </a:rPr>
              <a:t>DE FATO, VOCÊS AINDA NÃO ESTÃO EM CONDIÇÕES, </a:t>
            </a:r>
            <a:endParaRPr lang="pt-BR" sz="3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  <a:p>
            <a:pPr algn="ctr">
              <a:spcAft>
                <a:spcPts val="0"/>
              </a:spcAft>
            </a:pPr>
            <a:r>
              <a:rPr lang="pt-BR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Calibri"/>
                <a:cs typeface="Times New Roman"/>
              </a:rPr>
              <a:t>PORQUE AINDA SÃO CARNAIS. </a:t>
            </a:r>
            <a:endParaRPr lang="pt-BR" sz="3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51270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0" y="627534"/>
            <a:ext cx="91440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pt-BR" sz="3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Calibri"/>
                <a:cs typeface="Times New Roman"/>
              </a:rPr>
              <a:t>PORQUE, VISTO QUE HÁ INVEJA </a:t>
            </a:r>
            <a:endParaRPr lang="pt-BR" sz="36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/>
              <a:ea typeface="Calibri"/>
              <a:cs typeface="Times New Roman"/>
            </a:endParaRPr>
          </a:p>
          <a:p>
            <a:pPr algn="ctr">
              <a:spcAft>
                <a:spcPts val="0"/>
              </a:spcAft>
            </a:pPr>
            <a:r>
              <a:rPr lang="pt-BR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Calibri"/>
                <a:cs typeface="Times New Roman"/>
              </a:rPr>
              <a:t>E </a:t>
            </a:r>
            <a:r>
              <a:rPr lang="pt-BR" sz="3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Calibri"/>
                <a:cs typeface="Times New Roman"/>
              </a:rPr>
              <a:t>DIVISÃO ENTRE VOCÊS, </a:t>
            </a:r>
            <a:endParaRPr lang="pt-BR" sz="36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  <a:p>
            <a:pPr algn="ctr">
              <a:spcAft>
                <a:spcPts val="0"/>
              </a:spcAft>
            </a:pPr>
            <a:r>
              <a:rPr lang="pt-BR" sz="3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Calibri"/>
                <a:cs typeface="Times New Roman"/>
              </a:rPr>
              <a:t>NÃO ESTÃO SENDO CARNAIS </a:t>
            </a:r>
            <a:endParaRPr lang="pt-BR" sz="36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/>
              <a:ea typeface="Calibri"/>
              <a:cs typeface="Times New Roman"/>
            </a:endParaRPr>
          </a:p>
          <a:p>
            <a:pPr algn="ctr">
              <a:spcAft>
                <a:spcPts val="0"/>
              </a:spcAft>
            </a:pPr>
            <a:r>
              <a:rPr lang="pt-BR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Calibri"/>
                <a:cs typeface="Times New Roman"/>
              </a:rPr>
              <a:t>E </a:t>
            </a:r>
            <a:r>
              <a:rPr lang="pt-BR" sz="3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Calibri"/>
                <a:cs typeface="Times New Roman"/>
              </a:rPr>
              <a:t>AGINDO COMO MUNDANOS? </a:t>
            </a:r>
            <a:endParaRPr lang="pt-BR" sz="36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  <a:p>
            <a:pPr algn="ctr">
              <a:spcAft>
                <a:spcPts val="0"/>
              </a:spcAft>
            </a:pPr>
            <a:r>
              <a:rPr lang="pt-BR" sz="3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Calibri"/>
                <a:cs typeface="Times New Roman"/>
              </a:rPr>
              <a:t>POIS QUANDO ALGUÉM DIZ: "EU SOU DE PAULO"...</a:t>
            </a:r>
            <a:endParaRPr lang="pt-BR" sz="36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  <a:p>
            <a:pPr algn="ctr">
              <a:spcAft>
                <a:spcPts val="0"/>
              </a:spcAft>
            </a:pPr>
            <a:r>
              <a:rPr lang="pt-BR" sz="3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Calibri"/>
                <a:cs typeface="Times New Roman"/>
              </a:rPr>
              <a:t>O OUTRO: "EU SOU DE APOLO"...</a:t>
            </a:r>
            <a:endParaRPr lang="pt-BR" sz="36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  <a:p>
            <a:pPr algn="ctr">
              <a:spcAft>
                <a:spcPts val="0"/>
              </a:spcAft>
            </a:pPr>
            <a:r>
              <a:rPr lang="pt-BR" sz="3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Calibri"/>
                <a:cs typeface="Times New Roman"/>
              </a:rPr>
              <a:t>NÃO ESTÃO SENDO MUNDANOS? </a:t>
            </a:r>
            <a:endParaRPr lang="pt-BR" sz="36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619926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0" y="267494"/>
            <a:ext cx="91440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pt-BR" sz="3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Calibri"/>
                <a:cs typeface="Times New Roman"/>
              </a:rPr>
              <a:t>AFINAL DE CONTAS, QUEM É APOLO? </a:t>
            </a:r>
            <a:endParaRPr lang="pt-BR" sz="36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/>
              <a:ea typeface="Calibri"/>
              <a:cs typeface="Times New Roman"/>
            </a:endParaRPr>
          </a:p>
          <a:p>
            <a:pPr algn="ctr">
              <a:spcAft>
                <a:spcPts val="0"/>
              </a:spcAft>
            </a:pPr>
            <a:r>
              <a:rPr lang="pt-BR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Calibri"/>
                <a:cs typeface="Times New Roman"/>
              </a:rPr>
              <a:t>QUEM </a:t>
            </a:r>
            <a:r>
              <a:rPr lang="pt-BR" sz="3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Calibri"/>
                <a:cs typeface="Times New Roman"/>
              </a:rPr>
              <a:t>É PAULO? </a:t>
            </a:r>
            <a:endParaRPr lang="pt-BR" sz="36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  <a:p>
            <a:pPr algn="ctr">
              <a:spcAft>
                <a:spcPts val="0"/>
              </a:spcAft>
            </a:pPr>
            <a:r>
              <a:rPr lang="pt-BR" sz="3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Calibri"/>
                <a:cs typeface="Times New Roman"/>
              </a:rPr>
              <a:t>APENAS SERVOS POR MEIO </a:t>
            </a:r>
            <a:endParaRPr lang="pt-BR" sz="36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/>
              <a:ea typeface="Calibri"/>
              <a:cs typeface="Times New Roman"/>
            </a:endParaRPr>
          </a:p>
          <a:p>
            <a:pPr algn="ctr">
              <a:spcAft>
                <a:spcPts val="0"/>
              </a:spcAft>
            </a:pPr>
            <a:r>
              <a:rPr lang="pt-BR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Calibri"/>
                <a:cs typeface="Times New Roman"/>
              </a:rPr>
              <a:t>DOS </a:t>
            </a:r>
            <a:r>
              <a:rPr lang="pt-BR" sz="3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Calibri"/>
                <a:cs typeface="Times New Roman"/>
              </a:rPr>
              <a:t>QUAIS VOCÊS VIERAM A CRER, </a:t>
            </a:r>
            <a:endParaRPr lang="pt-BR" sz="36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  <a:p>
            <a:pPr algn="ctr">
              <a:spcAft>
                <a:spcPts val="0"/>
              </a:spcAft>
            </a:pPr>
            <a:r>
              <a:rPr lang="pt-BR" sz="3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Calibri"/>
                <a:cs typeface="Times New Roman"/>
              </a:rPr>
              <a:t>CONFORME O MINISTÉRIO QUE </a:t>
            </a:r>
            <a:endParaRPr lang="pt-BR" sz="36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/>
              <a:ea typeface="Calibri"/>
              <a:cs typeface="Times New Roman"/>
            </a:endParaRPr>
          </a:p>
          <a:p>
            <a:pPr algn="ctr">
              <a:spcAft>
                <a:spcPts val="0"/>
              </a:spcAft>
            </a:pPr>
            <a:r>
              <a:rPr lang="pt-BR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Calibri"/>
                <a:cs typeface="Times New Roman"/>
              </a:rPr>
              <a:t>O </a:t>
            </a:r>
            <a:r>
              <a:rPr lang="pt-BR" sz="3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Calibri"/>
                <a:cs typeface="Times New Roman"/>
              </a:rPr>
              <a:t>SENHOR ATRIBUIU A CADA UM.</a:t>
            </a:r>
            <a:endParaRPr lang="pt-BR" sz="36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  <a:p>
            <a:pPr algn="ctr">
              <a:spcAft>
                <a:spcPts val="0"/>
              </a:spcAft>
            </a:pPr>
            <a:r>
              <a:rPr lang="pt-BR" sz="3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Calibri"/>
                <a:cs typeface="Times New Roman"/>
              </a:rPr>
              <a:t>EU PLANTEI, APOLO REGOU, </a:t>
            </a:r>
            <a:endParaRPr lang="pt-BR" sz="36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/>
              <a:ea typeface="Calibri"/>
              <a:cs typeface="Times New Roman"/>
            </a:endParaRPr>
          </a:p>
          <a:p>
            <a:pPr algn="ctr">
              <a:spcAft>
                <a:spcPts val="0"/>
              </a:spcAft>
            </a:pPr>
            <a:r>
              <a:rPr lang="pt-BR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Calibri"/>
                <a:cs typeface="Times New Roman"/>
              </a:rPr>
              <a:t>MAS </a:t>
            </a:r>
            <a:r>
              <a:rPr lang="pt-BR" sz="3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Calibri"/>
                <a:cs typeface="Times New Roman"/>
              </a:rPr>
              <a:t>DEUS É QUEM FAZIA CRESCER.</a:t>
            </a:r>
            <a:endParaRPr lang="pt-BR" sz="36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900685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843558"/>
            <a:ext cx="91440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pt-BR" sz="3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Calibri"/>
                <a:cs typeface="Times New Roman"/>
              </a:rPr>
              <a:t>DE MODO QUE NEM O QUE PLANTA </a:t>
            </a:r>
            <a:endParaRPr lang="pt-BR" sz="36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/>
              <a:ea typeface="Calibri"/>
              <a:cs typeface="Times New Roman"/>
            </a:endParaRPr>
          </a:p>
          <a:p>
            <a:pPr algn="ctr">
              <a:spcAft>
                <a:spcPts val="0"/>
              </a:spcAft>
            </a:pPr>
            <a:r>
              <a:rPr lang="pt-BR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Calibri"/>
                <a:cs typeface="Times New Roman"/>
              </a:rPr>
              <a:t>NEM </a:t>
            </a:r>
            <a:r>
              <a:rPr lang="pt-BR" sz="3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Calibri"/>
                <a:cs typeface="Times New Roman"/>
              </a:rPr>
              <a:t>O QUE REGA SÃO ALGUMA COISA, </a:t>
            </a:r>
            <a:endParaRPr lang="pt-BR" sz="36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  <a:p>
            <a:pPr algn="ctr">
              <a:spcAft>
                <a:spcPts val="0"/>
              </a:spcAft>
            </a:pPr>
            <a:r>
              <a:rPr lang="pt-BR" sz="3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Calibri"/>
                <a:cs typeface="Times New Roman"/>
              </a:rPr>
              <a:t>MAS UNICAMENTE DEUS, </a:t>
            </a:r>
            <a:endParaRPr lang="pt-BR" sz="36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/>
              <a:ea typeface="Calibri"/>
              <a:cs typeface="Times New Roman"/>
            </a:endParaRPr>
          </a:p>
          <a:p>
            <a:pPr algn="ctr">
              <a:spcAft>
                <a:spcPts val="0"/>
              </a:spcAft>
            </a:pPr>
            <a:r>
              <a:rPr lang="pt-BR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Calibri"/>
                <a:cs typeface="Times New Roman"/>
              </a:rPr>
              <a:t>QUE </a:t>
            </a:r>
            <a:r>
              <a:rPr lang="pt-BR" sz="3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Calibri"/>
                <a:cs typeface="Times New Roman"/>
              </a:rPr>
              <a:t>EFETUA O CRESCIMENTO.</a:t>
            </a:r>
            <a:endParaRPr lang="pt-BR" sz="36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  <a:p>
            <a:pPr algn="ctr">
              <a:spcAft>
                <a:spcPts val="0"/>
              </a:spcAft>
            </a:pPr>
            <a:r>
              <a:rPr lang="pt-BR" sz="3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Calibri"/>
                <a:cs typeface="Times New Roman"/>
              </a:rPr>
              <a:t> O QUE PLANTA E O QUE REGA </a:t>
            </a:r>
            <a:endParaRPr lang="pt-BR" sz="36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/>
              <a:ea typeface="Calibri"/>
              <a:cs typeface="Times New Roman"/>
            </a:endParaRPr>
          </a:p>
          <a:p>
            <a:pPr algn="ctr">
              <a:spcAft>
                <a:spcPts val="0"/>
              </a:spcAft>
            </a:pPr>
            <a:r>
              <a:rPr lang="pt-BR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Calibri"/>
                <a:cs typeface="Times New Roman"/>
              </a:rPr>
              <a:t>TÊM </a:t>
            </a:r>
            <a:r>
              <a:rPr lang="pt-BR" sz="3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Calibri"/>
                <a:cs typeface="Times New Roman"/>
              </a:rPr>
              <a:t>UM SÓ PROPÓSITO.</a:t>
            </a:r>
            <a:endParaRPr lang="pt-BR" sz="36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969410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-14199" y="1131590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pt-BR" sz="3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Calibri"/>
                <a:cs typeface="Times New Roman"/>
              </a:rPr>
              <a:t>E, CADA UM SERÁ RECOMPENSADO </a:t>
            </a:r>
            <a:endParaRPr lang="pt-BR" sz="36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/>
              <a:ea typeface="Calibri"/>
              <a:cs typeface="Times New Roman"/>
            </a:endParaRPr>
          </a:p>
          <a:p>
            <a:pPr algn="ctr">
              <a:spcAft>
                <a:spcPts val="0"/>
              </a:spcAft>
            </a:pPr>
            <a:r>
              <a:rPr lang="pt-BR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Calibri"/>
                <a:cs typeface="Times New Roman"/>
              </a:rPr>
              <a:t>DE </a:t>
            </a:r>
            <a:r>
              <a:rPr lang="pt-BR" sz="3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Calibri"/>
                <a:cs typeface="Times New Roman"/>
              </a:rPr>
              <a:t>ACORDO COM O SEU PRÓPRIO TRABALHO.</a:t>
            </a:r>
            <a:br>
              <a:rPr lang="pt-BR" sz="3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Calibri"/>
                <a:cs typeface="Times New Roman"/>
              </a:rPr>
            </a:br>
            <a:r>
              <a:rPr lang="pt-BR" sz="3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Calibri"/>
                <a:cs typeface="Times New Roman"/>
              </a:rPr>
              <a:t>POIS NÓS SOMOS COOPERADORES DE DEUS.</a:t>
            </a:r>
            <a:endParaRPr lang="pt-BR" sz="36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  <a:p>
            <a:pPr algn="ctr">
              <a:spcAft>
                <a:spcPts val="0"/>
              </a:spcAft>
            </a:pPr>
            <a:r>
              <a:rPr lang="pt-BR" sz="3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Calibri"/>
                <a:cs typeface="Times New Roman"/>
              </a:rPr>
              <a:t>VOCÊS SÃO LAVOURA DE DEUS </a:t>
            </a:r>
            <a:endParaRPr lang="pt-BR" sz="36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/>
              <a:ea typeface="Calibri"/>
              <a:cs typeface="Times New Roman"/>
            </a:endParaRPr>
          </a:p>
          <a:p>
            <a:pPr algn="ctr">
              <a:spcAft>
                <a:spcPts val="0"/>
              </a:spcAft>
            </a:pPr>
            <a:r>
              <a:rPr lang="pt-BR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Calibri"/>
                <a:cs typeface="Times New Roman"/>
              </a:rPr>
              <a:t>E </a:t>
            </a:r>
            <a:r>
              <a:rPr lang="pt-BR" sz="3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Calibri"/>
                <a:cs typeface="Times New Roman"/>
              </a:rPr>
              <a:t>EDIFÍCIO DE DEUS</a:t>
            </a:r>
            <a:r>
              <a:rPr lang="pt-BR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Calibri"/>
                <a:cs typeface="Times New Roman"/>
              </a:rPr>
              <a:t>.</a:t>
            </a:r>
            <a:endParaRPr lang="pt-BR" sz="36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979833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Euclécio\Downloads\Metais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"/>
            <a:ext cx="6336704" cy="3795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aixaDeTexto 4"/>
          <p:cNvSpPr txBox="1"/>
          <p:nvPr/>
        </p:nvSpPr>
        <p:spPr>
          <a:xfrm>
            <a:off x="-11501" y="3579862"/>
            <a:ext cx="9144000" cy="1323439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HINOS DO POVO DE DEUS, 165...</a:t>
            </a:r>
          </a:p>
          <a:p>
            <a:pPr algn="ctr"/>
            <a:r>
              <a:rPr lang="pt-BR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Há sinais de paz e de graça!</a:t>
            </a:r>
            <a:endParaRPr lang="pt-BR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1450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123478"/>
            <a:ext cx="914400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buFontTx/>
              <a:buAutoNum type="arabicPeriod"/>
            </a:pPr>
            <a:r>
              <a:rPr lang="pt-BR" sz="3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Há sinais de paz e de graça,</a:t>
            </a:r>
          </a:p>
          <a:p>
            <a:pPr algn="ctr"/>
            <a:r>
              <a:rPr lang="pt-BR" sz="3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neste mundo que ainda é de Deus.</a:t>
            </a:r>
          </a:p>
          <a:p>
            <a:pPr algn="ctr"/>
            <a:r>
              <a:rPr lang="pt-BR" sz="3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Em meios aos poderes das trevas,</a:t>
            </a:r>
          </a:p>
          <a:p>
            <a:pPr algn="ctr"/>
            <a:r>
              <a:rPr lang="pt-BR" sz="3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manifestam-se as forças dos céus.</a:t>
            </a:r>
          </a:p>
          <a:p>
            <a:pPr algn="ctr"/>
            <a:endParaRPr lang="pt-BR" sz="12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  <a:p>
            <a:pPr algn="ctr"/>
            <a:r>
              <a:rPr lang="pt-BR" sz="3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2. A terra a mover-se no espaço, </a:t>
            </a:r>
          </a:p>
          <a:p>
            <a:pPr algn="ctr"/>
            <a:r>
              <a:rPr lang="pt-BR" sz="3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o sol, a brilhar com fulgor,</a:t>
            </a:r>
          </a:p>
          <a:p>
            <a:pPr algn="ctr"/>
            <a:r>
              <a:rPr lang="pt-BR" sz="3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o arco estendido nas nuvens...</a:t>
            </a:r>
          </a:p>
          <a:p>
            <a:pPr algn="ctr"/>
            <a:r>
              <a:rPr lang="pt-BR" sz="3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São sinais de que Deus é Senhor.</a:t>
            </a:r>
          </a:p>
        </p:txBody>
      </p:sp>
    </p:spTree>
    <p:extLst>
      <p:ext uri="{BB962C8B-B14F-4D97-AF65-F5344CB8AC3E}">
        <p14:creationId xmlns:p14="http://schemas.microsoft.com/office/powerpoint/2010/main" val="336578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195486"/>
            <a:ext cx="914400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3. O sinal mais claro e luzente </a:t>
            </a:r>
          </a:p>
          <a:p>
            <a:pPr algn="ctr"/>
            <a:r>
              <a:rPr lang="pt-BR" sz="3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foi erguido por Cristo Jesus.</a:t>
            </a:r>
          </a:p>
          <a:p>
            <a:pPr algn="ctr"/>
            <a:r>
              <a:rPr lang="pt-BR" sz="3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Por amor ao mundo perdido, </a:t>
            </a:r>
          </a:p>
          <a:p>
            <a:pPr algn="ctr"/>
            <a:r>
              <a:rPr lang="pt-BR" sz="3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deu a própria vida na cruz.</a:t>
            </a:r>
          </a:p>
          <a:p>
            <a:pPr algn="ctr"/>
            <a:endParaRPr lang="pt-BR" sz="12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  <a:p>
            <a:pPr algn="ctr"/>
            <a:r>
              <a:rPr lang="pt-BR" sz="3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4. Cidade construída no monte </a:t>
            </a:r>
          </a:p>
          <a:p>
            <a:pPr algn="ctr"/>
            <a:r>
              <a:rPr lang="pt-BR" sz="3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oculta não pode ficar.</a:t>
            </a:r>
          </a:p>
          <a:p>
            <a:pPr algn="ctr"/>
            <a:r>
              <a:rPr lang="pt-BR" sz="3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A luz por Cristo acendida </a:t>
            </a:r>
          </a:p>
          <a:p>
            <a:pPr algn="ctr"/>
            <a:r>
              <a:rPr lang="pt-BR" sz="3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deverá luzir e brilhar.</a:t>
            </a:r>
          </a:p>
        </p:txBody>
      </p:sp>
    </p:spTree>
    <p:extLst>
      <p:ext uri="{BB962C8B-B14F-4D97-AF65-F5344CB8AC3E}">
        <p14:creationId xmlns:p14="http://schemas.microsoft.com/office/powerpoint/2010/main" val="449770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195486"/>
            <a:ext cx="914400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5. Palavra que diz liberdade, </a:t>
            </a:r>
          </a:p>
          <a:p>
            <a:pPr algn="ctr"/>
            <a:r>
              <a:rPr lang="pt-BR" sz="3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anúncio de paz e perdão,</a:t>
            </a:r>
          </a:p>
          <a:p>
            <a:pPr algn="ctr"/>
            <a:r>
              <a:rPr lang="pt-BR" sz="3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abraço que aceita e sustenta... </a:t>
            </a:r>
          </a:p>
          <a:p>
            <a:pPr algn="ctr"/>
            <a:r>
              <a:rPr lang="pt-BR" sz="3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São luzes na escuridão.</a:t>
            </a:r>
          </a:p>
          <a:p>
            <a:pPr algn="ctr"/>
            <a:endParaRPr lang="pt-BR" sz="12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  <a:p>
            <a:pPr algn="ctr"/>
            <a:r>
              <a:rPr lang="pt-BR" sz="3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6. Ó povo de Cristo na terra!</a:t>
            </a:r>
          </a:p>
          <a:p>
            <a:pPr algn="ctr"/>
            <a:r>
              <a:rPr lang="pt-BR" sz="3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Não escondas a luz do Senhor.</a:t>
            </a:r>
            <a:br>
              <a:rPr lang="pt-BR" sz="3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</a:br>
            <a:r>
              <a:rPr lang="pt-BR" sz="3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Em todo o teu ser resplandeça, </a:t>
            </a:r>
          </a:p>
          <a:p>
            <a:pPr algn="ctr"/>
            <a:r>
              <a:rPr lang="pt-BR" sz="3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o bendito sinal do amor!</a:t>
            </a:r>
          </a:p>
        </p:txBody>
      </p:sp>
    </p:spTree>
    <p:extLst>
      <p:ext uri="{BB962C8B-B14F-4D97-AF65-F5344CB8AC3E}">
        <p14:creationId xmlns:p14="http://schemas.microsoft.com/office/powerpoint/2010/main" val="2259828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0" y="3147814"/>
            <a:ext cx="9144000" cy="1200329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7200" dirty="0" smtClean="0">
                <a:ln>
                  <a:solidFill>
                    <a:schemeClr val="tx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               REFLETINDO...</a:t>
            </a:r>
            <a:endParaRPr lang="pt-BR" sz="7200" dirty="0">
              <a:ln>
                <a:solidFill>
                  <a:schemeClr val="tx2">
                    <a:lumMod val="7500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  <p:pic>
        <p:nvPicPr>
          <p:cNvPr id="17411" name="Picture 3" descr="C:\Users\Euclécio\Downloads\Bíblia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72852"/>
            <a:ext cx="2880320" cy="4032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2673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Euclécio\Downloads\Logos\IgrejaNoAlt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51470"/>
            <a:ext cx="5046865" cy="3744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ixaDeTexto 1"/>
          <p:cNvSpPr txBox="1"/>
          <p:nvPr/>
        </p:nvSpPr>
        <p:spPr>
          <a:xfrm>
            <a:off x="-12643" y="3795886"/>
            <a:ext cx="9144000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anose="020E0602020502020306" pitchFamily="34" charset="0"/>
              </a:rPr>
              <a:t>OFERTA PARA A PRÓPRIA COMUNIDADE</a:t>
            </a:r>
          </a:p>
          <a:p>
            <a:pPr algn="ctr"/>
            <a:r>
              <a:rPr lang="pt-BR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anose="020E0602020502020306" pitchFamily="34" charset="0"/>
              </a:rPr>
              <a:t>Ajuntem tesouros nos céus!</a:t>
            </a:r>
          </a:p>
          <a:p>
            <a:pPr algn="ctr"/>
            <a:r>
              <a:rPr lang="pt-BR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anose="020E0602020502020306" pitchFamily="34" charset="0"/>
              </a:rPr>
              <a:t>- Mateus 6.20 -</a:t>
            </a:r>
            <a:endParaRPr lang="pt-BR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" panose="020E0602020502020306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8910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Euclécio\Downloads\Metais0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3413"/>
            <a:ext cx="7776864" cy="3412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ixaDeTexto 2"/>
          <p:cNvSpPr txBox="1"/>
          <p:nvPr/>
        </p:nvSpPr>
        <p:spPr>
          <a:xfrm>
            <a:off x="0" y="3461962"/>
            <a:ext cx="9144000" cy="1323439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400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HINOS DO POVO DE DEUS, 237...</a:t>
            </a:r>
          </a:p>
          <a:p>
            <a:pPr algn="ctr"/>
            <a:r>
              <a:rPr lang="pt-BR" sz="400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Graças dou por esta vida!</a:t>
            </a:r>
            <a:endParaRPr lang="pt-BR" sz="4000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0366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5148" y="267494"/>
            <a:ext cx="91440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buFontTx/>
              <a:buAutoNum type="arabicPeriod"/>
            </a:pPr>
            <a:r>
              <a:rPr lang="pt-BR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Graças dou por esta vida, </a:t>
            </a:r>
          </a:p>
          <a:p>
            <a:pPr algn="ctr"/>
            <a:r>
              <a:rPr lang="pt-BR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pelo bem que revelou.</a:t>
            </a:r>
          </a:p>
          <a:p>
            <a:pPr algn="ctr"/>
            <a:r>
              <a:rPr lang="pt-BR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Graças dou pelo futuro </a:t>
            </a:r>
          </a:p>
          <a:p>
            <a:pPr algn="ctr"/>
            <a:r>
              <a:rPr lang="pt-BR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e por tudo que passou.</a:t>
            </a:r>
          </a:p>
          <a:p>
            <a:pPr algn="ctr"/>
            <a:r>
              <a:rPr lang="pt-BR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Pelas bênçãos derramadas, </a:t>
            </a:r>
          </a:p>
          <a:p>
            <a:pPr algn="ctr"/>
            <a:r>
              <a:rPr lang="pt-BR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pela dor, pela aflição,</a:t>
            </a:r>
          </a:p>
          <a:p>
            <a:pPr algn="ctr"/>
            <a:r>
              <a:rPr lang="pt-BR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pelas graças reveladas, </a:t>
            </a:r>
          </a:p>
          <a:p>
            <a:pPr algn="ctr"/>
            <a:r>
              <a:rPr lang="pt-BR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graças dou pelo perdão.</a:t>
            </a:r>
          </a:p>
        </p:txBody>
      </p:sp>
    </p:spTree>
    <p:extLst>
      <p:ext uri="{BB962C8B-B14F-4D97-AF65-F5344CB8AC3E}">
        <p14:creationId xmlns:p14="http://schemas.microsoft.com/office/powerpoint/2010/main" val="3654510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267494"/>
            <a:ext cx="91440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2. Graças pelo azul celeste </a:t>
            </a:r>
          </a:p>
          <a:p>
            <a:pPr algn="ctr"/>
            <a:r>
              <a:rPr lang="pt-BR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e por nuvens que há também,</a:t>
            </a:r>
          </a:p>
          <a:p>
            <a:pPr algn="ctr"/>
            <a:r>
              <a:rPr lang="pt-BR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pelas rosas no caminho </a:t>
            </a:r>
          </a:p>
          <a:p>
            <a:pPr algn="ctr"/>
            <a:r>
              <a:rPr lang="pt-BR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e os espinhos que elas têm;</a:t>
            </a:r>
          </a:p>
          <a:p>
            <a:pPr algn="ctr"/>
            <a:r>
              <a:rPr lang="pt-BR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pela escuridão da noite, </a:t>
            </a:r>
          </a:p>
          <a:p>
            <a:pPr algn="ctr"/>
            <a:r>
              <a:rPr lang="pt-BR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pela estrela que brilhou,</a:t>
            </a:r>
          </a:p>
          <a:p>
            <a:pPr algn="ctr"/>
            <a:r>
              <a:rPr lang="pt-BR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pela prece respondida </a:t>
            </a:r>
          </a:p>
          <a:p>
            <a:pPr algn="ctr"/>
            <a:r>
              <a:rPr lang="pt-BR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e a esperança que falhou.</a:t>
            </a:r>
          </a:p>
        </p:txBody>
      </p:sp>
    </p:spTree>
    <p:extLst>
      <p:ext uri="{BB962C8B-B14F-4D97-AF65-F5344CB8AC3E}">
        <p14:creationId xmlns:p14="http://schemas.microsoft.com/office/powerpoint/2010/main" val="801994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267494"/>
            <a:ext cx="91440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3. Pela cruz e sofrimento </a:t>
            </a:r>
          </a:p>
          <a:p>
            <a:pPr algn="ctr"/>
            <a:r>
              <a:rPr lang="pt-BR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e pela ressurreição,</a:t>
            </a:r>
          </a:p>
          <a:p>
            <a:pPr algn="ctr"/>
            <a:r>
              <a:rPr lang="pt-BR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pelo amor que é sem medida, </a:t>
            </a:r>
          </a:p>
          <a:p>
            <a:pPr algn="ctr"/>
            <a:r>
              <a:rPr lang="pt-BR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pela paz no coração;</a:t>
            </a:r>
          </a:p>
          <a:p>
            <a:pPr algn="ctr"/>
            <a:r>
              <a:rPr lang="pt-BR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pela lágrima vertida </a:t>
            </a:r>
          </a:p>
          <a:p>
            <a:pPr algn="ctr"/>
            <a:r>
              <a:rPr lang="pt-BR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e o consolo que é sem par,</a:t>
            </a:r>
          </a:p>
          <a:p>
            <a:pPr algn="ctr"/>
            <a:r>
              <a:rPr lang="pt-BR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pelo dom da eterna vida </a:t>
            </a:r>
          </a:p>
          <a:p>
            <a:pPr algn="ctr"/>
            <a:r>
              <a:rPr lang="pt-BR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sempre graças hei de dar.</a:t>
            </a:r>
          </a:p>
        </p:txBody>
      </p:sp>
    </p:spTree>
    <p:extLst>
      <p:ext uri="{BB962C8B-B14F-4D97-AF65-F5344CB8AC3E}">
        <p14:creationId xmlns:p14="http://schemas.microsoft.com/office/powerpoint/2010/main" val="3446697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C:\Users\Euclécio\Downloads\Gente\Gebet0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41" y="0"/>
            <a:ext cx="9129759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ixaDeTexto 1"/>
          <p:cNvSpPr txBox="1"/>
          <p:nvPr/>
        </p:nvSpPr>
        <p:spPr>
          <a:xfrm>
            <a:off x="176004" y="843558"/>
            <a:ext cx="8806231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6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GRATIDÃO,</a:t>
            </a:r>
          </a:p>
          <a:p>
            <a:pPr algn="r"/>
            <a:r>
              <a:rPr lang="pt-BR" sz="6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INTERCESSÃO,</a:t>
            </a:r>
          </a:p>
          <a:p>
            <a:pPr algn="r"/>
            <a:r>
              <a:rPr lang="pt-BR" sz="6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ORAÇÃO FINAL</a:t>
            </a:r>
          </a:p>
          <a:p>
            <a:pPr algn="r"/>
            <a:r>
              <a:rPr lang="pt-BR" sz="6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&amp; PAI NOSSO</a:t>
            </a:r>
            <a:endParaRPr lang="pt-BR" sz="6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814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Euclécio\Desktop\Decalque\Posto\Bênção Sacerdota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0"/>
            <a:ext cx="781236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5986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Euclécio\Downloads\Metais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0"/>
            <a:ext cx="5976664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ixaDeTexto 2"/>
          <p:cNvSpPr txBox="1"/>
          <p:nvPr/>
        </p:nvSpPr>
        <p:spPr>
          <a:xfrm>
            <a:off x="0" y="5110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7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POSLÚDIO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-1204" y="4227934"/>
            <a:ext cx="91567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CONJUNTO DE METAIS (MEUC/JOINVILLE)</a:t>
            </a:r>
            <a:endParaRPr lang="pt-BR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993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Euclécio\Downloads\Metais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-2536"/>
            <a:ext cx="5256584" cy="4950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K:\Gifs\Música\Dança\PalmasAele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843558"/>
            <a:ext cx="2444278" cy="2351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9514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Euclécio\Desktop\Festa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529208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Euclécio\Desktop\Festa0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1" y="0"/>
            <a:ext cx="3851919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189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Euclécio\Downloads\Seman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0"/>
            <a:ext cx="7620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9289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4_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5_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6_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2667</TotalTime>
  <Words>1079</Words>
  <Application>Microsoft Office PowerPoint</Application>
  <PresentationFormat>Apresentação na tela (16:9)</PresentationFormat>
  <Paragraphs>199</Paragraphs>
  <Slides>43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7</vt:i4>
      </vt:variant>
      <vt:variant>
        <vt:lpstr>Títulos de slides</vt:lpstr>
      </vt:variant>
      <vt:variant>
        <vt:i4>43</vt:i4>
      </vt:variant>
    </vt:vector>
  </HeadingPairs>
  <TitlesOfParts>
    <vt:vector size="50" baseType="lpstr">
      <vt:lpstr>Tema do Office</vt:lpstr>
      <vt:lpstr>1_Tema do Office</vt:lpstr>
      <vt:lpstr>2_Tema do Office</vt:lpstr>
      <vt:lpstr>3_Tema do Office</vt:lpstr>
      <vt:lpstr>4_Tema do Office</vt:lpstr>
      <vt:lpstr>5_Tema do Office</vt:lpstr>
      <vt:lpstr>6_Tema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Euclécio</dc:creator>
  <cp:lastModifiedBy>Euclécio</cp:lastModifiedBy>
  <cp:revision>120</cp:revision>
  <dcterms:created xsi:type="dcterms:W3CDTF">2017-01-03T11:06:04Z</dcterms:created>
  <dcterms:modified xsi:type="dcterms:W3CDTF">2017-08-31T23:36:00Z</dcterms:modified>
</cp:coreProperties>
</file>