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8" r:id="rId2"/>
    <p:sldId id="259" r:id="rId3"/>
    <p:sldId id="261" r:id="rId4"/>
    <p:sldId id="260" r:id="rId5"/>
    <p:sldId id="262" r:id="rId6"/>
    <p:sldId id="263" r:id="rId7"/>
    <p:sldId id="293" r:id="rId8"/>
    <p:sldId id="292" r:id="rId9"/>
    <p:sldId id="264" r:id="rId10"/>
    <p:sldId id="267" r:id="rId11"/>
    <p:sldId id="266" r:id="rId12"/>
    <p:sldId id="265" r:id="rId13"/>
    <p:sldId id="268" r:id="rId14"/>
    <p:sldId id="291" r:id="rId15"/>
    <p:sldId id="278" r:id="rId16"/>
  </p:sldIdLst>
  <p:sldSz cx="9144000" cy="5143500" type="screen16x9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84B6"/>
    <a:srgbClr val="96B7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354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4471BD-FFCF-4F46-8D3A-C8DD8F73AE69}" type="datetimeFigureOut">
              <a:rPr lang="pt-BR" smtClean="0"/>
              <a:t>13/06/2017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B8804B-501B-4CEC-ADF5-FB76D64478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8326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AF4A0-2B52-4CEE-924D-7EA7826722F6}" type="datetimeFigureOut">
              <a:rPr lang="pt-BR" smtClean="0"/>
              <a:t>13/06/2017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EF738-A250-407D-ACE3-2C1FD0FC9D1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8539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AF4A0-2B52-4CEE-924D-7EA7826722F6}" type="datetimeFigureOut">
              <a:rPr lang="pt-BR" smtClean="0"/>
              <a:t>13/06/2017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EF738-A250-407D-ACE3-2C1FD0FC9D1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5561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AF4A0-2B52-4CEE-924D-7EA7826722F6}" type="datetimeFigureOut">
              <a:rPr lang="pt-BR" smtClean="0"/>
              <a:t>13/06/2017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EF738-A250-407D-ACE3-2C1FD0FC9D1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214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AF4A0-2B52-4CEE-924D-7EA7826722F6}" type="datetimeFigureOut">
              <a:rPr lang="pt-BR" smtClean="0"/>
              <a:t>13/06/2017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EF738-A250-407D-ACE3-2C1FD0FC9D1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1483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AF4A0-2B52-4CEE-924D-7EA7826722F6}" type="datetimeFigureOut">
              <a:rPr lang="pt-BR" smtClean="0"/>
              <a:t>13/06/2017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EF738-A250-407D-ACE3-2C1FD0FC9D1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0640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AF4A0-2B52-4CEE-924D-7EA7826722F6}" type="datetimeFigureOut">
              <a:rPr lang="pt-BR" smtClean="0"/>
              <a:t>13/06/2017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EF738-A250-407D-ACE3-2C1FD0FC9D1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5626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AF4A0-2B52-4CEE-924D-7EA7826722F6}" type="datetimeFigureOut">
              <a:rPr lang="pt-BR" smtClean="0"/>
              <a:t>13/06/2017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EF738-A250-407D-ACE3-2C1FD0FC9D1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345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AF4A0-2B52-4CEE-924D-7EA7826722F6}" type="datetimeFigureOut">
              <a:rPr lang="pt-BR" smtClean="0"/>
              <a:t>13/06/2017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EF738-A250-407D-ACE3-2C1FD0FC9D1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1599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AF4A0-2B52-4CEE-924D-7EA7826722F6}" type="datetimeFigureOut">
              <a:rPr lang="pt-BR" smtClean="0"/>
              <a:t>13/06/2017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EF738-A250-407D-ACE3-2C1FD0FC9D1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6089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AF4A0-2B52-4CEE-924D-7EA7826722F6}" type="datetimeFigureOut">
              <a:rPr lang="pt-BR" smtClean="0"/>
              <a:t>13/06/2017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EF738-A250-407D-ACE3-2C1FD0FC9D1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8667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AF4A0-2B52-4CEE-924D-7EA7826722F6}" type="datetimeFigureOut">
              <a:rPr lang="pt-BR" smtClean="0"/>
              <a:t>13/06/2017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EF738-A250-407D-ACE3-2C1FD0FC9D1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2092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1AF4A0-2B52-4CEE-924D-7EA7826722F6}" type="datetimeFigureOut">
              <a:rPr lang="pt-BR" smtClean="0"/>
              <a:t>13/06/2017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DEF738-A250-407D-ACE3-2C1FD0FC9D1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2506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48" b="6438"/>
          <a:stretch/>
        </p:blipFill>
        <p:spPr>
          <a:xfrm>
            <a:off x="-36512" y="-236561"/>
            <a:ext cx="9361040" cy="5395472"/>
          </a:xfrm>
          <a:prstGeom prst="rect">
            <a:avLst/>
          </a:prstGeom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1166937" y="1573907"/>
            <a:ext cx="6696743" cy="6412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000" dirty="0" smtClean="0">
                <a:solidFill>
                  <a:srgbClr val="4E84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CAMPANHA NACIONAL DE OFERTAS PARA A MISSÃO</a:t>
            </a:r>
            <a:endParaRPr lang="pt-BR" sz="2000" dirty="0">
              <a:solidFill>
                <a:srgbClr val="4E84B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Conector reto 8"/>
          <p:cNvCxnSpPr/>
          <p:nvPr/>
        </p:nvCxnSpPr>
        <p:spPr>
          <a:xfrm>
            <a:off x="-64392" y="1523256"/>
            <a:ext cx="9433047" cy="876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upo 11"/>
          <p:cNvGrpSpPr/>
          <p:nvPr/>
        </p:nvGrpSpPr>
        <p:grpSpPr>
          <a:xfrm>
            <a:off x="1094928" y="774973"/>
            <a:ext cx="8229600" cy="857250"/>
            <a:chOff x="1187624" y="1779662"/>
            <a:chExt cx="8229600" cy="857250"/>
          </a:xfrm>
        </p:grpSpPr>
        <p:sp>
          <p:nvSpPr>
            <p:cNvPr id="10" name="Título 1"/>
            <p:cNvSpPr txBox="1">
              <a:spLocks/>
            </p:cNvSpPr>
            <p:nvPr/>
          </p:nvSpPr>
          <p:spPr>
            <a:xfrm>
              <a:off x="1187624" y="1779662"/>
              <a:ext cx="8229600" cy="85725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lnSpcReduction="1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pt-BR" sz="4800" spc="-300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VAI E VEM 2017</a:t>
              </a:r>
              <a:r>
                <a:rPr lang="pt-BR" sz="4000" spc="-300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pt-BR" sz="5400" spc="-300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pt-BR" sz="4000" spc="-300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pt-BR" sz="4800" spc="-300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ANO 10</a:t>
              </a:r>
              <a:endParaRPr lang="pt-BR" sz="4800" spc="-3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1" name="Conector reto 10"/>
            <p:cNvCxnSpPr/>
            <p:nvPr/>
          </p:nvCxnSpPr>
          <p:spPr>
            <a:xfrm flipV="1">
              <a:off x="5580112" y="1988840"/>
              <a:ext cx="0" cy="44574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Imagem 17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59284" y="2513900"/>
            <a:ext cx="912045" cy="1426002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15989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48" b="6438"/>
          <a:stretch/>
        </p:blipFill>
        <p:spPr>
          <a:xfrm>
            <a:off x="-92697" y="-236562"/>
            <a:ext cx="9417225" cy="5500925"/>
          </a:xfrm>
          <a:prstGeom prst="rect">
            <a:avLst/>
          </a:prstGeom>
        </p:spPr>
      </p:pic>
      <p:cxnSp>
        <p:nvCxnSpPr>
          <p:cNvPr id="9" name="Conector reto 8"/>
          <p:cNvCxnSpPr/>
          <p:nvPr/>
        </p:nvCxnSpPr>
        <p:spPr>
          <a:xfrm>
            <a:off x="28304" y="2527945"/>
            <a:ext cx="9433047" cy="876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ítulo 1"/>
          <p:cNvSpPr txBox="1">
            <a:spLocks/>
          </p:cNvSpPr>
          <p:nvPr/>
        </p:nvSpPr>
        <p:spPr>
          <a:xfrm>
            <a:off x="971600" y="174878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4800" spc="-3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Pelo que bate o seu coração?</a:t>
            </a:r>
            <a:endParaRPr lang="pt-BR" sz="4800" spc="-3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033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48" b="6438"/>
          <a:stretch/>
        </p:blipFill>
        <p:spPr>
          <a:xfrm>
            <a:off x="-3174" y="0"/>
            <a:ext cx="9143999" cy="514350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137" y="1419622"/>
            <a:ext cx="3613686" cy="2520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137" y="3626670"/>
            <a:ext cx="3613686" cy="2520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36" y="1347614"/>
            <a:ext cx="6199920" cy="316196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395536" y="336826"/>
            <a:ext cx="56886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4E84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Serviço da Pastoral do Cuidado é serviço de amor e de misericórdia</a:t>
            </a:r>
            <a:r>
              <a:rPr lang="pt-BR" b="1" dirty="0">
                <a:solidFill>
                  <a:srgbClr val="4E84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96570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48" b="6438"/>
          <a:stretch/>
        </p:blipFill>
        <p:spPr>
          <a:xfrm>
            <a:off x="0" y="0"/>
            <a:ext cx="9186038" cy="5365881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2253137" y="1896383"/>
            <a:ext cx="41764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>
                <a:solidFill>
                  <a:srgbClr val="4E84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Visitamos seguindo o chamado de </a:t>
            </a:r>
            <a:r>
              <a:rPr lang="pt-BR" sz="2000" b="1" dirty="0" smtClean="0">
                <a:solidFill>
                  <a:srgbClr val="4E84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Cristo. </a:t>
            </a:r>
            <a:r>
              <a:rPr lang="pt-BR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pt-BR" sz="2000" b="1" dirty="0" smtClean="0">
                <a:solidFill>
                  <a:srgbClr val="4E84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stamos </a:t>
            </a:r>
            <a:r>
              <a:rPr lang="pt-BR" sz="2000" b="1" dirty="0">
                <a:solidFill>
                  <a:srgbClr val="4E84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ao lado das pessoas que mais precisam de cuidado e acolhimento. 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583" y="1419622"/>
            <a:ext cx="3613686" cy="2520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583" y="3626670"/>
            <a:ext cx="3613686" cy="2520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771550"/>
            <a:ext cx="2410328" cy="380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83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48" b="6438"/>
          <a:stretch/>
        </p:blipFill>
        <p:spPr>
          <a:xfrm>
            <a:off x="-92697" y="-236562"/>
            <a:ext cx="9417225" cy="5500925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1501569" y="1681520"/>
            <a:ext cx="6228692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Ofertar </a:t>
            </a:r>
            <a:r>
              <a:rPr lang="pt-BR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 </a:t>
            </a:r>
            <a:r>
              <a:rPr lang="pt-BR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 </a:t>
            </a:r>
            <a:r>
              <a:rPr lang="pt-BR" sz="2000" b="1" dirty="0" smtClean="0">
                <a:solidFill>
                  <a:srgbClr val="4E84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gesto </a:t>
            </a:r>
            <a:r>
              <a:rPr lang="pt-BR" sz="2000" b="1" dirty="0">
                <a:solidFill>
                  <a:srgbClr val="4E84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gratidão e </a:t>
            </a:r>
            <a:r>
              <a:rPr lang="pt-BR" sz="2000" b="1" dirty="0" smtClean="0">
                <a:solidFill>
                  <a:srgbClr val="4E84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amor. </a:t>
            </a:r>
          </a:p>
          <a:p>
            <a:pPr algn="ctr"/>
            <a:endParaRPr lang="pt-BR" sz="2000" b="1" dirty="0">
              <a:solidFill>
                <a:srgbClr val="4E84B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000" dirty="0" smtClean="0">
                <a:solidFill>
                  <a:srgbClr val="4E84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Ao ofertar para a Campanha de Missão, você estará cuidando de pessoas que precisam de apoio em momento de sofrimento.  </a:t>
            </a:r>
          </a:p>
          <a:p>
            <a:pPr algn="ctr"/>
            <a:endParaRPr lang="pt-BR" b="1" dirty="0">
              <a:solidFill>
                <a:srgbClr val="4E84B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583" y="1419622"/>
            <a:ext cx="3613686" cy="2520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583" y="3626670"/>
            <a:ext cx="3613686" cy="2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942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48" b="6438"/>
          <a:stretch/>
        </p:blipFill>
        <p:spPr>
          <a:xfrm>
            <a:off x="-53358" y="-20538"/>
            <a:ext cx="9245881" cy="5400837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583" y="1419622"/>
            <a:ext cx="3613686" cy="2520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583" y="3626670"/>
            <a:ext cx="3613686" cy="2520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1470"/>
            <a:ext cx="9144000" cy="5207966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336966" y="803488"/>
            <a:ext cx="8280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“Por isso vem! Entra na roda com a gente, também.”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814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48" b="6438"/>
          <a:stretch/>
        </p:blipFill>
        <p:spPr>
          <a:xfrm>
            <a:off x="-92697" y="-236562"/>
            <a:ext cx="9417225" cy="5500925"/>
          </a:xfrm>
          <a:prstGeom prst="rect">
            <a:avLst/>
          </a:prstGeom>
        </p:spPr>
      </p:pic>
      <p:pic>
        <p:nvPicPr>
          <p:cNvPr id="13" name="Imagem 12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32854" y="1203598"/>
            <a:ext cx="1252352" cy="1958078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86329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48" b="6438"/>
          <a:stretch/>
        </p:blipFill>
        <p:spPr>
          <a:xfrm>
            <a:off x="-56185" y="-236561"/>
            <a:ext cx="9236697" cy="5395472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1779815" y="1923678"/>
            <a:ext cx="5672201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i="1" dirty="0" smtClean="0">
                <a:solidFill>
                  <a:srgbClr val="4E84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Seja sobre nós a graça do Senhor, nosso Deus.</a:t>
            </a:r>
          </a:p>
          <a:p>
            <a:pPr algn="ctr"/>
            <a:r>
              <a:rPr lang="pt-BR" sz="2000" i="1" dirty="0" smtClean="0">
                <a:solidFill>
                  <a:srgbClr val="4E84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Confirma sobre nós as obras das nossas mãos, </a:t>
            </a:r>
            <a:br>
              <a:rPr lang="pt-BR" sz="2000" i="1" dirty="0" smtClean="0">
                <a:solidFill>
                  <a:srgbClr val="4E84B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i="1" dirty="0" smtClean="0">
                <a:solidFill>
                  <a:srgbClr val="4E84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sim, confirma a obra das nossas mãos. </a:t>
            </a:r>
          </a:p>
          <a:p>
            <a:pPr algn="ctr"/>
            <a:r>
              <a:rPr lang="pt-BR" dirty="0" smtClean="0">
                <a:solidFill>
                  <a:srgbClr val="4E84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Salmo 90.17</a:t>
            </a:r>
            <a:endParaRPr lang="pt-BR" dirty="0">
              <a:solidFill>
                <a:srgbClr val="4E84B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072" y="1419622"/>
            <a:ext cx="3613686" cy="25200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072" y="3626670"/>
            <a:ext cx="3613686" cy="2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367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48" b="6438"/>
          <a:stretch/>
        </p:blipFill>
        <p:spPr>
          <a:xfrm>
            <a:off x="-92697" y="-236562"/>
            <a:ext cx="9417225" cy="5500925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107504" y="1129844"/>
            <a:ext cx="90010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 smtClean="0">
                <a:solidFill>
                  <a:srgbClr val="4E84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Pastoral do Cuidado é um dos projetos apoiados pela Campanha Vai e Vem.</a:t>
            </a:r>
          </a:p>
          <a:p>
            <a:pPr algn="ctr"/>
            <a:endParaRPr lang="pt-BR" dirty="0" smtClean="0">
              <a:solidFill>
                <a:srgbClr val="4E84B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dirty="0" smtClean="0">
                <a:solidFill>
                  <a:srgbClr val="4E84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que é a Pastoral do Cuidado? </a:t>
            </a:r>
            <a:endParaRPr lang="pt-BR" dirty="0">
              <a:solidFill>
                <a:srgbClr val="4E84B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dirty="0" smtClean="0">
                <a:solidFill>
                  <a:srgbClr val="4E84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Pastoral de visitação hospitalar na cidade de Porto Alegre. </a:t>
            </a:r>
          </a:p>
          <a:p>
            <a:pPr algn="ctr"/>
            <a:endParaRPr lang="pt-BR" dirty="0" smtClean="0">
              <a:solidFill>
                <a:srgbClr val="4E84B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dirty="0" smtClean="0">
                <a:solidFill>
                  <a:srgbClr val="4E84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pastoral visita e acompanha pessoas </a:t>
            </a:r>
            <a:r>
              <a:rPr lang="pt-BR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são membros da IECLB quando estão hospitalizadas na Capital Gaúcha. </a:t>
            </a:r>
          </a:p>
          <a:p>
            <a:pPr algn="ctr"/>
            <a:endParaRPr lang="pt-BR" dirty="0" smtClean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dirty="0" smtClean="0">
                <a:solidFill>
                  <a:srgbClr val="4E84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Também oferece suporte para acompanhantes em momento de fragilidade e insegurança. </a:t>
            </a:r>
          </a:p>
          <a:p>
            <a:pPr algn="ctr"/>
            <a:endParaRPr lang="pt-BR" sz="2000" dirty="0">
              <a:solidFill>
                <a:srgbClr val="4E84B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072" y="1059582"/>
            <a:ext cx="3613686" cy="2520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072" y="4058718"/>
            <a:ext cx="3613686" cy="2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334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48" b="6438"/>
          <a:stretch/>
        </p:blipFill>
        <p:spPr>
          <a:xfrm>
            <a:off x="-92697" y="-236562"/>
            <a:ext cx="9417225" cy="5500925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072" y="1419622"/>
            <a:ext cx="3613686" cy="25200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072" y="3626670"/>
            <a:ext cx="3613686" cy="25200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1475656" y="1589187"/>
            <a:ext cx="612067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900" b="1" dirty="0" smtClean="0">
                <a:solidFill>
                  <a:srgbClr val="4E84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Quem visita? </a:t>
            </a:r>
          </a:p>
          <a:p>
            <a:pPr algn="ctr"/>
            <a:r>
              <a:rPr lang="pt-BR" sz="1900" dirty="0" smtClean="0">
                <a:solidFill>
                  <a:srgbClr val="4E84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Pessoas leigas previamente preparadas através de curso de visitação. </a:t>
            </a:r>
          </a:p>
          <a:p>
            <a:pPr algn="ctr"/>
            <a:endParaRPr lang="pt-BR" sz="1900" dirty="0" smtClean="0">
              <a:solidFill>
                <a:srgbClr val="4E84B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1900" b="1" dirty="0" smtClean="0">
                <a:solidFill>
                  <a:srgbClr val="4E84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Quais são os hospitais que a Pastoral vis</a:t>
            </a:r>
            <a:r>
              <a:rPr lang="pt-BR" sz="19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pt-BR" sz="1900" b="1" dirty="0" smtClean="0">
                <a:solidFill>
                  <a:srgbClr val="4E84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a? </a:t>
            </a:r>
          </a:p>
          <a:p>
            <a:pPr algn="ctr"/>
            <a:r>
              <a:rPr lang="pt-BR" sz="1900" dirty="0" smtClean="0">
                <a:solidFill>
                  <a:srgbClr val="4E84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Todos os hospitais da capital! </a:t>
            </a:r>
            <a:endParaRPr lang="pt-BR" sz="1900" dirty="0">
              <a:solidFill>
                <a:srgbClr val="4E84B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1833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48" b="6438"/>
          <a:stretch/>
        </p:blipFill>
        <p:spPr>
          <a:xfrm>
            <a:off x="-164705" y="-357425"/>
            <a:ext cx="9417225" cy="5500925"/>
          </a:xfrm>
          <a:prstGeom prst="rect">
            <a:avLst/>
          </a:prstGeom>
        </p:spPr>
      </p:pic>
      <p:cxnSp>
        <p:nvCxnSpPr>
          <p:cNvPr id="9" name="Conector reto 8"/>
          <p:cNvCxnSpPr/>
          <p:nvPr/>
        </p:nvCxnSpPr>
        <p:spPr>
          <a:xfrm>
            <a:off x="28304" y="2527945"/>
            <a:ext cx="9433047" cy="876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ítulo 1"/>
          <p:cNvSpPr txBox="1">
            <a:spLocks/>
          </p:cNvSpPr>
          <p:nvPr/>
        </p:nvSpPr>
        <p:spPr>
          <a:xfrm>
            <a:off x="942999" y="1758305"/>
            <a:ext cx="6984776" cy="769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800" spc="-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t-BR" sz="4800" spc="-3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Pastoral do Cuidado atua em parcerias </a:t>
            </a:r>
            <a:endParaRPr lang="pt-BR" sz="4800" spc="-3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2630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48" b="6438"/>
          <a:stretch/>
        </p:blipFill>
        <p:spPr>
          <a:xfrm>
            <a:off x="-92697" y="-236562"/>
            <a:ext cx="9417225" cy="5500925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583" y="1419622"/>
            <a:ext cx="3613686" cy="25200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583" y="3626670"/>
            <a:ext cx="3613686" cy="2520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-116954" y="51470"/>
            <a:ext cx="94414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 smtClean="0">
                <a:solidFill>
                  <a:srgbClr val="4E84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Voluntariado no Hospital São Lucas da </a:t>
            </a:r>
            <a:r>
              <a:rPr lang="pt-BR" sz="2200" b="1" smtClean="0">
                <a:solidFill>
                  <a:srgbClr val="4E84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PUC </a:t>
            </a:r>
            <a:r>
              <a:rPr lang="pt-BR" sz="2200" b="1" smtClean="0">
                <a:solidFill>
                  <a:srgbClr val="4E84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Assessoria </a:t>
            </a:r>
            <a:r>
              <a:rPr lang="pt-BR" sz="2200" b="1" dirty="0" smtClean="0">
                <a:solidFill>
                  <a:srgbClr val="4E84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Ecumênica </a:t>
            </a:r>
            <a:endParaRPr lang="pt-BR" sz="2200" b="1" dirty="0">
              <a:solidFill>
                <a:srgbClr val="4E84B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73" y="555525"/>
            <a:ext cx="9200185" cy="4427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062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48" b="6438"/>
          <a:stretch/>
        </p:blipFill>
        <p:spPr>
          <a:xfrm>
            <a:off x="-92697" y="-236562"/>
            <a:ext cx="9417225" cy="5500925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583" y="1419622"/>
            <a:ext cx="3613686" cy="25200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583" y="3626670"/>
            <a:ext cx="3613686" cy="2520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096" y="411510"/>
            <a:ext cx="5976664" cy="4482498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0" y="1779662"/>
            <a:ext cx="29799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rgbClr val="4E84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Grupo Inte</a:t>
            </a:r>
            <a:r>
              <a:rPr lang="pt-BR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r-r</a:t>
            </a:r>
            <a:r>
              <a:rPr lang="pt-BR" sz="2000" b="1" dirty="0" smtClean="0">
                <a:solidFill>
                  <a:srgbClr val="4E84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eligioso </a:t>
            </a:r>
          </a:p>
          <a:p>
            <a:pPr algn="ctr"/>
            <a:r>
              <a:rPr lang="pt-BR" sz="2000" b="1" dirty="0" smtClean="0">
                <a:solidFill>
                  <a:srgbClr val="4E84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Grupo Hospitalar Conceição</a:t>
            </a:r>
            <a:endParaRPr lang="pt-BR" sz="2000" b="1" dirty="0">
              <a:solidFill>
                <a:srgbClr val="4E84B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2054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48" b="6438"/>
          <a:stretch/>
        </p:blipFill>
        <p:spPr>
          <a:xfrm>
            <a:off x="-20689" y="-231046"/>
            <a:ext cx="9417225" cy="5500925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583" y="1419622"/>
            <a:ext cx="3613686" cy="25200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583" y="3626670"/>
            <a:ext cx="3613686" cy="25200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56" y="483518"/>
            <a:ext cx="8100392" cy="4556471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1475656" y="21853"/>
            <a:ext cx="6552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4E84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Culto eucarístico no Hospital Mãe de Deus</a:t>
            </a:r>
            <a:endParaRPr lang="pt-BR" sz="2400" b="1" dirty="0">
              <a:solidFill>
                <a:srgbClr val="4E84B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7166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48" b="6438"/>
          <a:stretch/>
        </p:blipFill>
        <p:spPr>
          <a:xfrm>
            <a:off x="-36512" y="-68314"/>
            <a:ext cx="9450535" cy="5520383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583" y="1419622"/>
            <a:ext cx="3613686" cy="25200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583" y="3626670"/>
            <a:ext cx="3613686" cy="2520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55526"/>
            <a:ext cx="8006778" cy="4503812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1440160" y="21853"/>
            <a:ext cx="6084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4E84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pt-BR" sz="2400" b="1" dirty="0" smtClean="0">
                <a:solidFill>
                  <a:srgbClr val="4E84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ualificação de pessoas para as visitas</a:t>
            </a:r>
            <a:endParaRPr lang="pt-BR" sz="2400" b="1" dirty="0">
              <a:solidFill>
                <a:srgbClr val="4E84B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663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2255</TotalTime>
  <Words>246</Words>
  <Application>Microsoft Office PowerPoint</Application>
  <PresentationFormat>Apresentação na tela (16:9)</PresentationFormat>
  <Paragraphs>31</Paragraphs>
  <Slides>15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18" baseType="lpstr">
      <vt:lpstr>Arial</vt:lpstr>
      <vt:lpstr>Calibri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Janyce Di Biazi</dc:creator>
  <cp:lastModifiedBy>Franciele Sander</cp:lastModifiedBy>
  <cp:revision>49</cp:revision>
  <dcterms:created xsi:type="dcterms:W3CDTF">2017-03-09T22:16:33Z</dcterms:created>
  <dcterms:modified xsi:type="dcterms:W3CDTF">2017-06-14T17:17:40Z</dcterms:modified>
</cp:coreProperties>
</file>