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927" r:id="rId2"/>
  </p:sldMasterIdLst>
  <p:notesMasterIdLst>
    <p:notesMasterId r:id="rId90"/>
  </p:notesMasterIdLst>
  <p:handoutMasterIdLst>
    <p:handoutMasterId r:id="rId91"/>
  </p:handoutMasterIdLst>
  <p:sldIdLst>
    <p:sldId id="465" r:id="rId3"/>
    <p:sldId id="463" r:id="rId4"/>
    <p:sldId id="433" r:id="rId5"/>
    <p:sldId id="454" r:id="rId6"/>
    <p:sldId id="435" r:id="rId7"/>
    <p:sldId id="449" r:id="rId8"/>
    <p:sldId id="581" r:id="rId9"/>
    <p:sldId id="559" r:id="rId10"/>
    <p:sldId id="460" r:id="rId11"/>
    <p:sldId id="458" r:id="rId12"/>
    <p:sldId id="445" r:id="rId13"/>
    <p:sldId id="459" r:id="rId14"/>
    <p:sldId id="447" r:id="rId15"/>
    <p:sldId id="453" r:id="rId16"/>
    <p:sldId id="406" r:id="rId17"/>
    <p:sldId id="448" r:id="rId18"/>
    <p:sldId id="606" r:id="rId19"/>
    <p:sldId id="466" r:id="rId20"/>
    <p:sldId id="467" r:id="rId21"/>
    <p:sldId id="468" r:id="rId22"/>
    <p:sldId id="469" r:id="rId23"/>
    <p:sldId id="471" r:id="rId24"/>
    <p:sldId id="470" r:id="rId25"/>
    <p:sldId id="482" r:id="rId26"/>
    <p:sldId id="607" r:id="rId27"/>
    <p:sldId id="474" r:id="rId28"/>
    <p:sldId id="587" r:id="rId29"/>
    <p:sldId id="589" r:id="rId30"/>
    <p:sldId id="590" r:id="rId31"/>
    <p:sldId id="489" r:id="rId32"/>
    <p:sldId id="494" r:id="rId33"/>
    <p:sldId id="588" r:id="rId34"/>
    <p:sldId id="608" r:id="rId35"/>
    <p:sldId id="493" r:id="rId36"/>
    <p:sldId id="487" r:id="rId37"/>
    <p:sldId id="557" r:id="rId38"/>
    <p:sldId id="558" r:id="rId39"/>
    <p:sldId id="603" r:id="rId40"/>
    <p:sldId id="511" r:id="rId41"/>
    <p:sldId id="497" r:id="rId42"/>
    <p:sldId id="498" r:id="rId43"/>
    <p:sldId id="499" r:id="rId44"/>
    <p:sldId id="500" r:id="rId45"/>
    <p:sldId id="509" r:id="rId46"/>
    <p:sldId id="602" r:id="rId47"/>
    <p:sldId id="574" r:id="rId48"/>
    <p:sldId id="575" r:id="rId49"/>
    <p:sldId id="503" r:id="rId50"/>
    <p:sldId id="513" r:id="rId51"/>
    <p:sldId id="601" r:id="rId52"/>
    <p:sldId id="505" r:id="rId53"/>
    <p:sldId id="516" r:id="rId54"/>
    <p:sldId id="507" r:id="rId55"/>
    <p:sldId id="609" r:id="rId56"/>
    <p:sldId id="518" r:id="rId57"/>
    <p:sldId id="519" r:id="rId58"/>
    <p:sldId id="520" r:id="rId59"/>
    <p:sldId id="529" r:id="rId60"/>
    <p:sldId id="591" r:id="rId61"/>
    <p:sldId id="522" r:id="rId62"/>
    <p:sldId id="560" r:id="rId63"/>
    <p:sldId id="561" r:id="rId64"/>
    <p:sldId id="592" r:id="rId65"/>
    <p:sldId id="528" r:id="rId66"/>
    <p:sldId id="578" r:id="rId67"/>
    <p:sldId id="611" r:id="rId68"/>
    <p:sldId id="534" r:id="rId69"/>
    <p:sldId id="538" r:id="rId70"/>
    <p:sldId id="593" r:id="rId71"/>
    <p:sldId id="536" r:id="rId72"/>
    <p:sldId id="594" r:id="rId73"/>
    <p:sldId id="542" r:id="rId74"/>
    <p:sldId id="595" r:id="rId75"/>
    <p:sldId id="541" r:id="rId76"/>
    <p:sldId id="596" r:id="rId77"/>
    <p:sldId id="539" r:id="rId78"/>
    <p:sldId id="612" r:id="rId79"/>
    <p:sldId id="547" r:id="rId80"/>
    <p:sldId id="548" r:id="rId81"/>
    <p:sldId id="553" r:id="rId82"/>
    <p:sldId id="554" r:id="rId83"/>
    <p:sldId id="613" r:id="rId84"/>
    <p:sldId id="600" r:id="rId85"/>
    <p:sldId id="614" r:id="rId86"/>
    <p:sldId id="605" r:id="rId87"/>
    <p:sldId id="556" r:id="rId88"/>
    <p:sldId id="615" r:id="rId89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92"/>
      <p:bold r:id="rId93"/>
      <p:italic r:id="rId94"/>
      <p:boldItalic r:id="rId95"/>
    </p:embeddedFont>
  </p:embeddedFontLst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84807"/>
    <a:srgbClr val="DFE274"/>
    <a:srgbClr val="935E29"/>
    <a:srgbClr val="A9913B"/>
    <a:srgbClr val="820000"/>
    <a:srgbClr val="574B1F"/>
    <a:srgbClr val="254061"/>
    <a:srgbClr val="FFFFFF"/>
    <a:srgbClr val="4F81BD"/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4" autoAdjust="0"/>
    <p:restoredTop sz="94676" autoAdjust="0"/>
  </p:normalViewPr>
  <p:slideViewPr>
    <p:cSldViewPr>
      <p:cViewPr>
        <p:scale>
          <a:sx n="70" d="100"/>
          <a:sy n="70" d="100"/>
        </p:scale>
        <p:origin x="-1572" y="-84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slide" Target="slides/slide74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97" Type="http://schemas.openxmlformats.org/officeDocument/2006/relationships/viewProps" Target="view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87" Type="http://schemas.openxmlformats.org/officeDocument/2006/relationships/slide" Target="slides/slide85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90" Type="http://schemas.openxmlformats.org/officeDocument/2006/relationships/notesMaster" Target="notesMasters/notesMaster1.xml"/><Relationship Id="rId95" Type="http://schemas.openxmlformats.org/officeDocument/2006/relationships/font" Target="fonts/font4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93" Type="http://schemas.openxmlformats.org/officeDocument/2006/relationships/font" Target="fonts/font2.fntdata"/><Relationship Id="rId98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handoutMaster" Target="handoutMasters/handoutMaster1.xml"/><Relationship Id="rId9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font" Target="fonts/font3.fntdata"/><Relationship Id="rId9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A94A421-4F22-4AF6-9066-FE6210771788}" type="doc">
      <dgm:prSet loTypeId="urn:microsoft.com/office/officeart/2005/8/layout/matrix1" loCatId="matrix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t-BR"/>
        </a:p>
      </dgm:t>
    </dgm:pt>
    <dgm:pt modelId="{DC3DD441-574D-405D-AEC0-01C34112C627}">
      <dgm:prSet phldrT="[Texto]" custT="1"/>
      <dgm:spPr/>
      <dgm:t>
        <a:bodyPr tIns="0" bIns="0"/>
        <a:lstStyle/>
        <a:p>
          <a:pPr>
            <a:lnSpc>
              <a:spcPct val="150000"/>
            </a:lnSpc>
            <a:spcAft>
              <a:spcPts val="0"/>
            </a:spcAft>
          </a:pPr>
          <a:r>
            <a:rPr lang="pt-BR" sz="4200" dirty="0" smtClean="0"/>
            <a:t>Bíblia</a:t>
          </a:r>
          <a:endParaRPr lang="pt-BR" sz="4200" dirty="0"/>
        </a:p>
      </dgm:t>
    </dgm:pt>
    <dgm:pt modelId="{F77D51CE-568A-4C4F-A737-EE32616BE0F9}" type="parTrans" cxnId="{1BDF116D-4707-45BE-8457-4D5E14FBD3D5}">
      <dgm:prSet/>
      <dgm:spPr/>
      <dgm:t>
        <a:bodyPr/>
        <a:lstStyle/>
        <a:p>
          <a:endParaRPr lang="pt-BR"/>
        </a:p>
      </dgm:t>
    </dgm:pt>
    <dgm:pt modelId="{80B68B86-4249-463E-8EF4-158651BFD9EA}" type="sibTrans" cxnId="{1BDF116D-4707-45BE-8457-4D5E14FBD3D5}">
      <dgm:prSet/>
      <dgm:spPr/>
      <dgm:t>
        <a:bodyPr/>
        <a:lstStyle/>
        <a:p>
          <a:endParaRPr lang="pt-BR"/>
        </a:p>
      </dgm:t>
    </dgm:pt>
    <dgm:pt modelId="{42B878BD-6A92-4E6F-87EC-D97183A88368}">
      <dgm:prSet phldrT="[Texto]" custT="1"/>
      <dgm:spPr/>
      <dgm:t>
        <a:bodyPr anchor="ctr" anchorCtr="1"/>
        <a:lstStyle/>
        <a:p>
          <a:pPr>
            <a:lnSpc>
              <a:spcPct val="150000"/>
            </a:lnSpc>
            <a:spcAft>
              <a:spcPts val="0"/>
            </a:spcAft>
          </a:pPr>
          <a:r>
            <a:rPr lang="pt-BR" sz="4200" dirty="0" err="1" smtClean="0"/>
            <a:t>Confessionalidade</a:t>
          </a:r>
          <a:endParaRPr lang="pt-BR" sz="4200" dirty="0"/>
        </a:p>
      </dgm:t>
    </dgm:pt>
    <dgm:pt modelId="{F63723B7-6E61-4820-A9C3-DFA0907EF578}" type="parTrans" cxnId="{6DF4C013-5979-4B39-9FF6-D81E58B30C09}">
      <dgm:prSet/>
      <dgm:spPr/>
      <dgm:t>
        <a:bodyPr/>
        <a:lstStyle/>
        <a:p>
          <a:endParaRPr lang="pt-BR"/>
        </a:p>
      </dgm:t>
    </dgm:pt>
    <dgm:pt modelId="{BCA2D133-8E94-4B16-A74A-F8EA4A74CE51}" type="sibTrans" cxnId="{6DF4C013-5979-4B39-9FF6-D81E58B30C09}">
      <dgm:prSet/>
      <dgm:spPr/>
      <dgm:t>
        <a:bodyPr/>
        <a:lstStyle/>
        <a:p>
          <a:endParaRPr lang="pt-BR"/>
        </a:p>
      </dgm:t>
    </dgm:pt>
    <dgm:pt modelId="{97388154-4D25-49EB-ADAE-032A590D0ACA}">
      <dgm:prSet phldrT="[Texto]" custT="1"/>
      <dgm:spPr/>
      <dgm:t>
        <a:bodyPr/>
        <a:lstStyle/>
        <a:p>
          <a:pPr>
            <a:spcAft>
              <a:spcPts val="0"/>
            </a:spcAft>
          </a:pPr>
          <a:r>
            <a:rPr lang="pt-BR" sz="4200" dirty="0" smtClean="0"/>
            <a:t>Missão</a:t>
          </a:r>
          <a:endParaRPr lang="pt-BR" sz="4200" dirty="0"/>
        </a:p>
      </dgm:t>
    </dgm:pt>
    <dgm:pt modelId="{AF2CA983-EFC7-49E6-857F-87ED9BB418E3}" type="parTrans" cxnId="{339D8274-72AF-4BCC-A8E9-4E09E05B8457}">
      <dgm:prSet/>
      <dgm:spPr/>
      <dgm:t>
        <a:bodyPr/>
        <a:lstStyle/>
        <a:p>
          <a:endParaRPr lang="pt-BR"/>
        </a:p>
      </dgm:t>
    </dgm:pt>
    <dgm:pt modelId="{761AEBF6-D3FD-409A-9F1C-77931FC12C8C}" type="sibTrans" cxnId="{339D8274-72AF-4BCC-A8E9-4E09E05B8457}">
      <dgm:prSet/>
      <dgm:spPr/>
      <dgm:t>
        <a:bodyPr/>
        <a:lstStyle/>
        <a:p>
          <a:endParaRPr lang="pt-BR"/>
        </a:p>
      </dgm:t>
    </dgm:pt>
    <dgm:pt modelId="{A96B82E3-8C1F-43C4-95E9-FE9EE528569D}">
      <dgm:prSet phldrT="[Texto]" custT="1"/>
      <dgm:spPr/>
      <dgm:t>
        <a:bodyPr/>
        <a:lstStyle/>
        <a:p>
          <a:pPr>
            <a:spcAft>
              <a:spcPts val="0"/>
            </a:spcAft>
          </a:pPr>
          <a:r>
            <a:rPr lang="pt-BR" sz="4200" dirty="0" smtClean="0"/>
            <a:t>Contextos</a:t>
          </a:r>
          <a:endParaRPr lang="pt-BR" sz="4200" dirty="0"/>
        </a:p>
      </dgm:t>
    </dgm:pt>
    <dgm:pt modelId="{ED78B12D-71EA-457A-9519-E0D0B9867BA9}" type="parTrans" cxnId="{88F6D01A-AF47-4032-BB74-A8E74D443C0E}">
      <dgm:prSet/>
      <dgm:spPr/>
      <dgm:t>
        <a:bodyPr/>
        <a:lstStyle/>
        <a:p>
          <a:endParaRPr lang="pt-BR"/>
        </a:p>
      </dgm:t>
    </dgm:pt>
    <dgm:pt modelId="{A802ED0F-77B4-4BBC-A48D-BAC5757337D2}" type="sibTrans" cxnId="{88F6D01A-AF47-4032-BB74-A8E74D443C0E}">
      <dgm:prSet/>
      <dgm:spPr/>
      <dgm:t>
        <a:bodyPr/>
        <a:lstStyle/>
        <a:p>
          <a:endParaRPr lang="pt-BR"/>
        </a:p>
      </dgm:t>
    </dgm:pt>
    <dgm:pt modelId="{82B07C21-2D35-4ECB-98D8-240644055362}">
      <dgm:prSet phldrT="[Texto]" custT="1"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pt-BR" sz="3600" i="1" dirty="0" smtClean="0">
              <a:solidFill>
                <a:srgbClr val="DFE274"/>
              </a:solidFill>
              <a:latin typeface="Times New Roman" pitchFamily="18" charset="0"/>
              <a:cs typeface="Times New Roman" pitchFamily="18" charset="0"/>
            </a:rPr>
            <a:t>Temas de Estudo</a:t>
          </a:r>
          <a:endParaRPr lang="pt-BR" sz="3600" i="1" dirty="0">
            <a:solidFill>
              <a:srgbClr val="DFE274"/>
            </a:solidFill>
            <a:latin typeface="Times New Roman" pitchFamily="18" charset="0"/>
            <a:cs typeface="Times New Roman" pitchFamily="18" charset="0"/>
          </a:endParaRPr>
        </a:p>
      </dgm:t>
    </dgm:pt>
    <dgm:pt modelId="{F41BF091-4083-4A5B-87A2-6FDA2BF99C15}" type="sibTrans" cxnId="{EF9F312C-E151-43E1-B488-DADDE97621C6}">
      <dgm:prSet/>
      <dgm:spPr/>
      <dgm:t>
        <a:bodyPr/>
        <a:lstStyle/>
        <a:p>
          <a:endParaRPr lang="pt-BR"/>
        </a:p>
      </dgm:t>
    </dgm:pt>
    <dgm:pt modelId="{77F5AAC3-A3CC-4792-BFC3-A9622A680960}" type="parTrans" cxnId="{EF9F312C-E151-43E1-B488-DADDE97621C6}">
      <dgm:prSet/>
      <dgm:spPr/>
      <dgm:t>
        <a:bodyPr/>
        <a:lstStyle/>
        <a:p>
          <a:endParaRPr lang="pt-BR"/>
        </a:p>
      </dgm:t>
    </dgm:pt>
    <dgm:pt modelId="{3606D357-5353-4F47-81B4-A0764D3E5759}" type="pres">
      <dgm:prSet presAssocID="{BA94A421-4F22-4AF6-9066-FE6210771788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0ADBD448-2B83-46B5-A0FB-990CD7C6E10F}" type="pres">
      <dgm:prSet presAssocID="{BA94A421-4F22-4AF6-9066-FE6210771788}" presName="matrix" presStyleCnt="0"/>
      <dgm:spPr/>
      <dgm:t>
        <a:bodyPr/>
        <a:lstStyle/>
        <a:p>
          <a:endParaRPr lang="pt-BR"/>
        </a:p>
      </dgm:t>
    </dgm:pt>
    <dgm:pt modelId="{1F1F9533-FC27-4EA3-8DB8-DA5AA78F4485}" type="pres">
      <dgm:prSet presAssocID="{BA94A421-4F22-4AF6-9066-FE6210771788}" presName="tile1" presStyleLbl="node1" presStyleIdx="0" presStyleCnt="4"/>
      <dgm:spPr/>
      <dgm:t>
        <a:bodyPr/>
        <a:lstStyle/>
        <a:p>
          <a:endParaRPr lang="pt-BR"/>
        </a:p>
      </dgm:t>
    </dgm:pt>
    <dgm:pt modelId="{B0C34B01-1105-4638-8833-77EADBF46BE2}" type="pres">
      <dgm:prSet presAssocID="{BA94A421-4F22-4AF6-9066-FE6210771788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536E69B-8D53-4436-BAD7-019F94C4291D}" type="pres">
      <dgm:prSet presAssocID="{BA94A421-4F22-4AF6-9066-FE6210771788}" presName="tile2" presStyleLbl="node1" presStyleIdx="1" presStyleCnt="4" custLinFactNeighborX="6260" custLinFactNeighborY="-7625"/>
      <dgm:spPr/>
      <dgm:t>
        <a:bodyPr/>
        <a:lstStyle/>
        <a:p>
          <a:endParaRPr lang="pt-BR"/>
        </a:p>
      </dgm:t>
    </dgm:pt>
    <dgm:pt modelId="{D648F084-103E-453C-9C24-F571317DA19D}" type="pres">
      <dgm:prSet presAssocID="{BA94A421-4F22-4AF6-9066-FE6210771788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F266AC2-3663-47A6-828A-79F3B420F43A}" type="pres">
      <dgm:prSet presAssocID="{BA94A421-4F22-4AF6-9066-FE6210771788}" presName="tile3" presStyleLbl="node1" presStyleIdx="2" presStyleCnt="4"/>
      <dgm:spPr/>
      <dgm:t>
        <a:bodyPr/>
        <a:lstStyle/>
        <a:p>
          <a:endParaRPr lang="pt-BR"/>
        </a:p>
      </dgm:t>
    </dgm:pt>
    <dgm:pt modelId="{AC850650-5591-46A4-8F9B-301E4D971DE7}" type="pres">
      <dgm:prSet presAssocID="{BA94A421-4F22-4AF6-9066-FE6210771788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B5A1DAE-FF35-4752-AFF7-1A591D346F34}" type="pres">
      <dgm:prSet presAssocID="{BA94A421-4F22-4AF6-9066-FE6210771788}" presName="tile4" presStyleLbl="node1" presStyleIdx="3" presStyleCnt="4"/>
      <dgm:spPr/>
      <dgm:t>
        <a:bodyPr/>
        <a:lstStyle/>
        <a:p>
          <a:endParaRPr lang="pt-BR"/>
        </a:p>
      </dgm:t>
    </dgm:pt>
    <dgm:pt modelId="{B2C08DF6-D641-4F06-A2A8-EC0A314E948E}" type="pres">
      <dgm:prSet presAssocID="{BA94A421-4F22-4AF6-9066-FE6210771788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0C97847-70AF-4D27-90AE-A2DB7F42CDF4}" type="pres">
      <dgm:prSet presAssocID="{BA94A421-4F22-4AF6-9066-FE6210771788}" presName="centerTile" presStyleLbl="fgShp" presStyleIdx="0" presStyleCnt="1" custScaleX="121791" custScaleY="59828">
        <dgm:presLayoutVars>
          <dgm:chMax val="0"/>
          <dgm:chPref val="0"/>
        </dgm:presLayoutVars>
      </dgm:prSet>
      <dgm:spPr/>
      <dgm:t>
        <a:bodyPr/>
        <a:lstStyle/>
        <a:p>
          <a:endParaRPr lang="pt-BR"/>
        </a:p>
      </dgm:t>
    </dgm:pt>
  </dgm:ptLst>
  <dgm:cxnLst>
    <dgm:cxn modelId="{EF9F312C-E151-43E1-B488-DADDE97621C6}" srcId="{BA94A421-4F22-4AF6-9066-FE6210771788}" destId="{82B07C21-2D35-4ECB-98D8-240644055362}" srcOrd="0" destOrd="0" parTransId="{77F5AAC3-A3CC-4792-BFC3-A9622A680960}" sibTransId="{F41BF091-4083-4A5B-87A2-6FDA2BF99C15}"/>
    <dgm:cxn modelId="{D94B1E26-C222-4FD8-8045-2A88BDFC1B47}" type="presOf" srcId="{42B878BD-6A92-4E6F-87EC-D97183A88368}" destId="{D648F084-103E-453C-9C24-F571317DA19D}" srcOrd="1" destOrd="0" presId="urn:microsoft.com/office/officeart/2005/8/layout/matrix1"/>
    <dgm:cxn modelId="{BCF56E97-69B5-478E-B4BC-87D212802D40}" type="presOf" srcId="{A96B82E3-8C1F-43C4-95E9-FE9EE528569D}" destId="{DB5A1DAE-FF35-4752-AFF7-1A591D346F34}" srcOrd="0" destOrd="0" presId="urn:microsoft.com/office/officeart/2005/8/layout/matrix1"/>
    <dgm:cxn modelId="{A716D6B5-BD1E-4A0A-9E2A-76326F06B9D0}" type="presOf" srcId="{42B878BD-6A92-4E6F-87EC-D97183A88368}" destId="{8536E69B-8D53-4436-BAD7-019F94C4291D}" srcOrd="0" destOrd="0" presId="urn:microsoft.com/office/officeart/2005/8/layout/matrix1"/>
    <dgm:cxn modelId="{CC2BE57E-BE49-4814-B93A-56162025D965}" type="presOf" srcId="{82B07C21-2D35-4ECB-98D8-240644055362}" destId="{A0C97847-70AF-4D27-90AE-A2DB7F42CDF4}" srcOrd="0" destOrd="0" presId="urn:microsoft.com/office/officeart/2005/8/layout/matrix1"/>
    <dgm:cxn modelId="{C0E08B76-9579-4CCD-B09C-42A459C475B2}" type="presOf" srcId="{DC3DD441-574D-405D-AEC0-01C34112C627}" destId="{1F1F9533-FC27-4EA3-8DB8-DA5AA78F4485}" srcOrd="0" destOrd="0" presId="urn:microsoft.com/office/officeart/2005/8/layout/matrix1"/>
    <dgm:cxn modelId="{1BDF116D-4707-45BE-8457-4D5E14FBD3D5}" srcId="{82B07C21-2D35-4ECB-98D8-240644055362}" destId="{DC3DD441-574D-405D-AEC0-01C34112C627}" srcOrd="0" destOrd="0" parTransId="{F77D51CE-568A-4C4F-A737-EE32616BE0F9}" sibTransId="{80B68B86-4249-463E-8EF4-158651BFD9EA}"/>
    <dgm:cxn modelId="{FCE96363-AAD2-4AD1-A414-C30B321625E9}" type="presOf" srcId="{97388154-4D25-49EB-ADAE-032A590D0ACA}" destId="{AC850650-5591-46A4-8F9B-301E4D971DE7}" srcOrd="1" destOrd="0" presId="urn:microsoft.com/office/officeart/2005/8/layout/matrix1"/>
    <dgm:cxn modelId="{88F6D01A-AF47-4032-BB74-A8E74D443C0E}" srcId="{82B07C21-2D35-4ECB-98D8-240644055362}" destId="{A96B82E3-8C1F-43C4-95E9-FE9EE528569D}" srcOrd="3" destOrd="0" parTransId="{ED78B12D-71EA-457A-9519-E0D0B9867BA9}" sibTransId="{A802ED0F-77B4-4BBC-A48D-BAC5757337D2}"/>
    <dgm:cxn modelId="{7E94F199-F139-4AA7-8B14-DEF48237545B}" type="presOf" srcId="{A96B82E3-8C1F-43C4-95E9-FE9EE528569D}" destId="{B2C08DF6-D641-4F06-A2A8-EC0A314E948E}" srcOrd="1" destOrd="0" presId="urn:microsoft.com/office/officeart/2005/8/layout/matrix1"/>
    <dgm:cxn modelId="{9CE5B5A5-A2F3-415D-8FEB-52447E7A90F7}" type="presOf" srcId="{97388154-4D25-49EB-ADAE-032A590D0ACA}" destId="{EF266AC2-3663-47A6-828A-79F3B420F43A}" srcOrd="0" destOrd="0" presId="urn:microsoft.com/office/officeart/2005/8/layout/matrix1"/>
    <dgm:cxn modelId="{339D8274-72AF-4BCC-A8E9-4E09E05B8457}" srcId="{82B07C21-2D35-4ECB-98D8-240644055362}" destId="{97388154-4D25-49EB-ADAE-032A590D0ACA}" srcOrd="2" destOrd="0" parTransId="{AF2CA983-EFC7-49E6-857F-87ED9BB418E3}" sibTransId="{761AEBF6-D3FD-409A-9F1C-77931FC12C8C}"/>
    <dgm:cxn modelId="{C51A8DF4-ED05-42FB-A69E-B5D85CBD97F0}" type="presOf" srcId="{DC3DD441-574D-405D-AEC0-01C34112C627}" destId="{B0C34B01-1105-4638-8833-77EADBF46BE2}" srcOrd="1" destOrd="0" presId="urn:microsoft.com/office/officeart/2005/8/layout/matrix1"/>
    <dgm:cxn modelId="{6DF4C013-5979-4B39-9FF6-D81E58B30C09}" srcId="{82B07C21-2D35-4ECB-98D8-240644055362}" destId="{42B878BD-6A92-4E6F-87EC-D97183A88368}" srcOrd="1" destOrd="0" parTransId="{F63723B7-6E61-4820-A9C3-DFA0907EF578}" sibTransId="{BCA2D133-8E94-4B16-A74A-F8EA4A74CE51}"/>
    <dgm:cxn modelId="{8ED8B41C-4DFD-484D-AAB1-907D84A17D11}" type="presOf" srcId="{BA94A421-4F22-4AF6-9066-FE6210771788}" destId="{3606D357-5353-4F47-81B4-A0764D3E5759}" srcOrd="0" destOrd="0" presId="urn:microsoft.com/office/officeart/2005/8/layout/matrix1"/>
    <dgm:cxn modelId="{DFEAEE04-28BC-4E64-91BD-DFF2B94B8D66}" type="presParOf" srcId="{3606D357-5353-4F47-81B4-A0764D3E5759}" destId="{0ADBD448-2B83-46B5-A0FB-990CD7C6E10F}" srcOrd="0" destOrd="0" presId="urn:microsoft.com/office/officeart/2005/8/layout/matrix1"/>
    <dgm:cxn modelId="{665DB759-CD41-4DA1-86D8-7858AC955201}" type="presParOf" srcId="{0ADBD448-2B83-46B5-A0FB-990CD7C6E10F}" destId="{1F1F9533-FC27-4EA3-8DB8-DA5AA78F4485}" srcOrd="0" destOrd="0" presId="urn:microsoft.com/office/officeart/2005/8/layout/matrix1"/>
    <dgm:cxn modelId="{284106E0-30BA-4602-AE57-5A0153AB4F75}" type="presParOf" srcId="{0ADBD448-2B83-46B5-A0FB-990CD7C6E10F}" destId="{B0C34B01-1105-4638-8833-77EADBF46BE2}" srcOrd="1" destOrd="0" presId="urn:microsoft.com/office/officeart/2005/8/layout/matrix1"/>
    <dgm:cxn modelId="{354394FC-6521-4C57-BBA0-DD14D3A19CE4}" type="presParOf" srcId="{0ADBD448-2B83-46B5-A0FB-990CD7C6E10F}" destId="{8536E69B-8D53-4436-BAD7-019F94C4291D}" srcOrd="2" destOrd="0" presId="urn:microsoft.com/office/officeart/2005/8/layout/matrix1"/>
    <dgm:cxn modelId="{A05E3EC2-1C26-4604-85DA-283EB0255FCC}" type="presParOf" srcId="{0ADBD448-2B83-46B5-A0FB-990CD7C6E10F}" destId="{D648F084-103E-453C-9C24-F571317DA19D}" srcOrd="3" destOrd="0" presId="urn:microsoft.com/office/officeart/2005/8/layout/matrix1"/>
    <dgm:cxn modelId="{7D4D77E0-6FDE-4925-9158-662B19C33153}" type="presParOf" srcId="{0ADBD448-2B83-46B5-A0FB-990CD7C6E10F}" destId="{EF266AC2-3663-47A6-828A-79F3B420F43A}" srcOrd="4" destOrd="0" presId="urn:microsoft.com/office/officeart/2005/8/layout/matrix1"/>
    <dgm:cxn modelId="{6F6CEF05-AACC-4FA0-AA46-5215FD339475}" type="presParOf" srcId="{0ADBD448-2B83-46B5-A0FB-990CD7C6E10F}" destId="{AC850650-5591-46A4-8F9B-301E4D971DE7}" srcOrd="5" destOrd="0" presId="urn:microsoft.com/office/officeart/2005/8/layout/matrix1"/>
    <dgm:cxn modelId="{836371D8-A298-4AAF-9E6B-9A7961740948}" type="presParOf" srcId="{0ADBD448-2B83-46B5-A0FB-990CD7C6E10F}" destId="{DB5A1DAE-FF35-4752-AFF7-1A591D346F34}" srcOrd="6" destOrd="0" presId="urn:microsoft.com/office/officeart/2005/8/layout/matrix1"/>
    <dgm:cxn modelId="{7F197EAF-B152-4015-B505-8D2042CEE53E}" type="presParOf" srcId="{0ADBD448-2B83-46B5-A0FB-990CD7C6E10F}" destId="{B2C08DF6-D641-4F06-A2A8-EC0A314E948E}" srcOrd="7" destOrd="0" presId="urn:microsoft.com/office/officeart/2005/8/layout/matrix1"/>
    <dgm:cxn modelId="{39B90553-FEF6-43BE-9753-6CCABD46C572}" type="presParOf" srcId="{3606D357-5353-4F47-81B4-A0764D3E5759}" destId="{A0C97847-70AF-4D27-90AE-A2DB7F42CDF4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01A2B62-5EC1-4CD5-BE0F-C268BA076EC7}" type="doc">
      <dgm:prSet loTypeId="urn:microsoft.com/office/officeart/2005/8/layout/cycle8" loCatId="cycle" qsTypeId="urn:microsoft.com/office/officeart/2005/8/quickstyle/3d6" qsCatId="3D" csTypeId="urn:microsoft.com/office/officeart/2005/8/colors/colorful2" csCatId="colorful" phldr="1"/>
      <dgm:spPr/>
    </dgm:pt>
    <dgm:pt modelId="{8C00C7E7-A21F-45A2-B54B-BE09A17544C8}">
      <dgm:prSet phldrT="[Texto]"/>
      <dgm:spPr/>
      <dgm:t>
        <a:bodyPr/>
        <a:lstStyle/>
        <a:p>
          <a:r>
            <a:rPr lang="pt-BR" b="0" dirty="0" smtClean="0"/>
            <a:t>Publicação</a:t>
          </a:r>
          <a:endParaRPr lang="pt-BR" b="0" dirty="0"/>
        </a:p>
      </dgm:t>
    </dgm:pt>
    <dgm:pt modelId="{0027B1BC-9288-4A57-B1D1-B86586BFF04C}" type="parTrans" cxnId="{8DA1E5FA-B1D2-421A-AB93-2A12ACFAB382}">
      <dgm:prSet/>
      <dgm:spPr/>
      <dgm:t>
        <a:bodyPr/>
        <a:lstStyle/>
        <a:p>
          <a:endParaRPr lang="pt-BR"/>
        </a:p>
      </dgm:t>
    </dgm:pt>
    <dgm:pt modelId="{89B804C9-405D-4B8B-B9D7-82FA6AED5E32}" type="sibTrans" cxnId="{8DA1E5FA-B1D2-421A-AB93-2A12ACFAB382}">
      <dgm:prSet/>
      <dgm:spPr/>
      <dgm:t>
        <a:bodyPr/>
        <a:lstStyle/>
        <a:p>
          <a:endParaRPr lang="pt-BR"/>
        </a:p>
      </dgm:t>
    </dgm:pt>
    <dgm:pt modelId="{397DBF3E-A8B9-41C8-8836-5E070E5D66C9}">
      <dgm:prSet phldrT="[Texto]"/>
      <dgm:spPr/>
      <dgm:t>
        <a:bodyPr/>
        <a:lstStyle/>
        <a:p>
          <a:r>
            <a:rPr lang="pt-BR" b="0" dirty="0" smtClean="0"/>
            <a:t>Formação</a:t>
          </a:r>
          <a:endParaRPr lang="pt-BR" b="0" dirty="0"/>
        </a:p>
      </dgm:t>
    </dgm:pt>
    <dgm:pt modelId="{43E4858A-A066-4C7A-AB6F-0FB13D9CF81C}" type="parTrans" cxnId="{4659B7D9-6034-4495-AEEA-669C2C091637}">
      <dgm:prSet/>
      <dgm:spPr/>
      <dgm:t>
        <a:bodyPr/>
        <a:lstStyle/>
        <a:p>
          <a:endParaRPr lang="pt-BR"/>
        </a:p>
      </dgm:t>
    </dgm:pt>
    <dgm:pt modelId="{FDD4E717-AD8D-4447-9671-EA7CE11D9142}" type="sibTrans" cxnId="{4659B7D9-6034-4495-AEEA-669C2C091637}">
      <dgm:prSet/>
      <dgm:spPr/>
      <dgm:t>
        <a:bodyPr/>
        <a:lstStyle/>
        <a:p>
          <a:endParaRPr lang="pt-BR"/>
        </a:p>
      </dgm:t>
    </dgm:pt>
    <dgm:pt modelId="{5E947A83-0701-4B8A-A4A8-85C9F3F7F9B0}">
      <dgm:prSet phldrT="[Texto]"/>
      <dgm:spPr/>
      <dgm:t>
        <a:bodyPr/>
        <a:lstStyle/>
        <a:p>
          <a:r>
            <a:rPr lang="pt-BR" b="0" dirty="0" smtClean="0"/>
            <a:t>Articulação</a:t>
          </a:r>
          <a:endParaRPr lang="pt-BR" b="0" dirty="0"/>
        </a:p>
      </dgm:t>
    </dgm:pt>
    <dgm:pt modelId="{548987F6-797B-4B03-B100-7FC8EFA5EF39}" type="parTrans" cxnId="{39222A70-01F1-489C-9C37-8B63705CB432}">
      <dgm:prSet/>
      <dgm:spPr/>
      <dgm:t>
        <a:bodyPr/>
        <a:lstStyle/>
        <a:p>
          <a:endParaRPr lang="pt-BR"/>
        </a:p>
      </dgm:t>
    </dgm:pt>
    <dgm:pt modelId="{E679F090-0AE9-4E6B-9AD9-0026F25C64A1}" type="sibTrans" cxnId="{39222A70-01F1-489C-9C37-8B63705CB432}">
      <dgm:prSet/>
      <dgm:spPr/>
      <dgm:t>
        <a:bodyPr/>
        <a:lstStyle/>
        <a:p>
          <a:endParaRPr lang="pt-BR"/>
        </a:p>
      </dgm:t>
    </dgm:pt>
    <dgm:pt modelId="{DE63AAB5-0964-4461-89FB-EDD5D76FE53D}" type="pres">
      <dgm:prSet presAssocID="{501A2B62-5EC1-4CD5-BE0F-C268BA076EC7}" presName="compositeShape" presStyleCnt="0">
        <dgm:presLayoutVars>
          <dgm:chMax val="7"/>
          <dgm:dir/>
          <dgm:resizeHandles val="exact"/>
        </dgm:presLayoutVars>
      </dgm:prSet>
      <dgm:spPr/>
    </dgm:pt>
    <dgm:pt modelId="{EC45A4D0-86F0-45C7-BC9A-BCA9892290D2}" type="pres">
      <dgm:prSet presAssocID="{501A2B62-5EC1-4CD5-BE0F-C268BA076EC7}" presName="wedge1" presStyleLbl="node1" presStyleIdx="0" presStyleCnt="3"/>
      <dgm:spPr/>
      <dgm:t>
        <a:bodyPr/>
        <a:lstStyle/>
        <a:p>
          <a:endParaRPr lang="pt-BR"/>
        </a:p>
      </dgm:t>
    </dgm:pt>
    <dgm:pt modelId="{EE6EA28F-DE94-43E2-9993-DD1C39CC7D8B}" type="pres">
      <dgm:prSet presAssocID="{501A2B62-5EC1-4CD5-BE0F-C268BA076EC7}" presName="dummy1a" presStyleCnt="0"/>
      <dgm:spPr/>
    </dgm:pt>
    <dgm:pt modelId="{A3BFBA4D-3516-4F80-B0DD-D71FBEFA415D}" type="pres">
      <dgm:prSet presAssocID="{501A2B62-5EC1-4CD5-BE0F-C268BA076EC7}" presName="dummy1b" presStyleCnt="0"/>
      <dgm:spPr/>
    </dgm:pt>
    <dgm:pt modelId="{0ECE3D9F-069B-482D-95D1-40C45A687351}" type="pres">
      <dgm:prSet presAssocID="{501A2B62-5EC1-4CD5-BE0F-C268BA076EC7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8ED234E-70C8-4319-81F0-430968F96778}" type="pres">
      <dgm:prSet presAssocID="{501A2B62-5EC1-4CD5-BE0F-C268BA076EC7}" presName="wedge2" presStyleLbl="node1" presStyleIdx="1" presStyleCnt="3"/>
      <dgm:spPr/>
      <dgm:t>
        <a:bodyPr/>
        <a:lstStyle/>
        <a:p>
          <a:endParaRPr lang="pt-BR"/>
        </a:p>
      </dgm:t>
    </dgm:pt>
    <dgm:pt modelId="{6BF60939-8820-4C0E-ACEA-289C66CC895B}" type="pres">
      <dgm:prSet presAssocID="{501A2B62-5EC1-4CD5-BE0F-C268BA076EC7}" presName="dummy2a" presStyleCnt="0"/>
      <dgm:spPr/>
    </dgm:pt>
    <dgm:pt modelId="{6E6CD5B9-22C0-45E3-A59F-22123787719F}" type="pres">
      <dgm:prSet presAssocID="{501A2B62-5EC1-4CD5-BE0F-C268BA076EC7}" presName="dummy2b" presStyleCnt="0"/>
      <dgm:spPr/>
    </dgm:pt>
    <dgm:pt modelId="{63A53188-7777-4D70-A162-5CFE48CF1A20}" type="pres">
      <dgm:prSet presAssocID="{501A2B62-5EC1-4CD5-BE0F-C268BA076EC7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735E09F-AF6C-443A-BC83-2DB045ED1B03}" type="pres">
      <dgm:prSet presAssocID="{501A2B62-5EC1-4CD5-BE0F-C268BA076EC7}" presName="wedge3" presStyleLbl="node1" presStyleIdx="2" presStyleCnt="3"/>
      <dgm:spPr/>
      <dgm:t>
        <a:bodyPr/>
        <a:lstStyle/>
        <a:p>
          <a:endParaRPr lang="pt-BR"/>
        </a:p>
      </dgm:t>
    </dgm:pt>
    <dgm:pt modelId="{E8BEA1B1-EF92-4CDE-BD9B-3CE1DEE19C4C}" type="pres">
      <dgm:prSet presAssocID="{501A2B62-5EC1-4CD5-BE0F-C268BA076EC7}" presName="dummy3a" presStyleCnt="0"/>
      <dgm:spPr/>
    </dgm:pt>
    <dgm:pt modelId="{AFCC40EB-C868-4ACC-BFF8-B4E977E8829F}" type="pres">
      <dgm:prSet presAssocID="{501A2B62-5EC1-4CD5-BE0F-C268BA076EC7}" presName="dummy3b" presStyleCnt="0"/>
      <dgm:spPr/>
    </dgm:pt>
    <dgm:pt modelId="{D0260576-C41D-49F2-93E8-5E2690ED7881}" type="pres">
      <dgm:prSet presAssocID="{501A2B62-5EC1-4CD5-BE0F-C268BA076EC7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C8FD59A-633B-40A7-9DC9-E9C51C923C69}" type="pres">
      <dgm:prSet presAssocID="{89B804C9-405D-4B8B-B9D7-82FA6AED5E32}" presName="arrowWedge1" presStyleLbl="fgSibTrans2D1" presStyleIdx="0" presStyleCnt="3"/>
      <dgm:spPr/>
    </dgm:pt>
    <dgm:pt modelId="{16E41963-B04E-481B-95BA-0C52FB320EA4}" type="pres">
      <dgm:prSet presAssocID="{FDD4E717-AD8D-4447-9671-EA7CE11D9142}" presName="arrowWedge2" presStyleLbl="fgSibTrans2D1" presStyleIdx="1" presStyleCnt="3"/>
      <dgm:spPr/>
    </dgm:pt>
    <dgm:pt modelId="{07CA4F6E-60BF-47AC-9628-D96AC81FA373}" type="pres">
      <dgm:prSet presAssocID="{E679F090-0AE9-4E6B-9AD9-0026F25C64A1}" presName="arrowWedge3" presStyleLbl="fgSibTrans2D1" presStyleIdx="2" presStyleCnt="3"/>
      <dgm:spPr/>
    </dgm:pt>
  </dgm:ptLst>
  <dgm:cxnLst>
    <dgm:cxn modelId="{F647FC59-B406-427C-9BF4-6ED2CB62FD34}" type="presOf" srcId="{397DBF3E-A8B9-41C8-8836-5E070E5D66C9}" destId="{63A53188-7777-4D70-A162-5CFE48CF1A20}" srcOrd="1" destOrd="0" presId="urn:microsoft.com/office/officeart/2005/8/layout/cycle8"/>
    <dgm:cxn modelId="{39222A70-01F1-489C-9C37-8B63705CB432}" srcId="{501A2B62-5EC1-4CD5-BE0F-C268BA076EC7}" destId="{5E947A83-0701-4B8A-A4A8-85C9F3F7F9B0}" srcOrd="2" destOrd="0" parTransId="{548987F6-797B-4B03-B100-7FC8EFA5EF39}" sibTransId="{E679F090-0AE9-4E6B-9AD9-0026F25C64A1}"/>
    <dgm:cxn modelId="{1341373A-5CAA-4BD2-85B7-D15E350B2C79}" type="presOf" srcId="{5E947A83-0701-4B8A-A4A8-85C9F3F7F9B0}" destId="{D0260576-C41D-49F2-93E8-5E2690ED7881}" srcOrd="1" destOrd="0" presId="urn:microsoft.com/office/officeart/2005/8/layout/cycle8"/>
    <dgm:cxn modelId="{B92FCF00-36F8-42F8-8CBF-F4DFB839DB49}" type="presOf" srcId="{501A2B62-5EC1-4CD5-BE0F-C268BA076EC7}" destId="{DE63AAB5-0964-4461-89FB-EDD5D76FE53D}" srcOrd="0" destOrd="0" presId="urn:microsoft.com/office/officeart/2005/8/layout/cycle8"/>
    <dgm:cxn modelId="{0BBFE18C-B43B-4D43-88EF-6535D3F247A5}" type="presOf" srcId="{8C00C7E7-A21F-45A2-B54B-BE09A17544C8}" destId="{0ECE3D9F-069B-482D-95D1-40C45A687351}" srcOrd="1" destOrd="0" presId="urn:microsoft.com/office/officeart/2005/8/layout/cycle8"/>
    <dgm:cxn modelId="{9B41EF6D-85AE-4544-A998-92FCA0D550F5}" type="presOf" srcId="{397DBF3E-A8B9-41C8-8836-5E070E5D66C9}" destId="{E8ED234E-70C8-4319-81F0-430968F96778}" srcOrd="0" destOrd="0" presId="urn:microsoft.com/office/officeart/2005/8/layout/cycle8"/>
    <dgm:cxn modelId="{4659B7D9-6034-4495-AEEA-669C2C091637}" srcId="{501A2B62-5EC1-4CD5-BE0F-C268BA076EC7}" destId="{397DBF3E-A8B9-41C8-8836-5E070E5D66C9}" srcOrd="1" destOrd="0" parTransId="{43E4858A-A066-4C7A-AB6F-0FB13D9CF81C}" sibTransId="{FDD4E717-AD8D-4447-9671-EA7CE11D9142}"/>
    <dgm:cxn modelId="{8DA1E5FA-B1D2-421A-AB93-2A12ACFAB382}" srcId="{501A2B62-5EC1-4CD5-BE0F-C268BA076EC7}" destId="{8C00C7E7-A21F-45A2-B54B-BE09A17544C8}" srcOrd="0" destOrd="0" parTransId="{0027B1BC-9288-4A57-B1D1-B86586BFF04C}" sibTransId="{89B804C9-405D-4B8B-B9D7-82FA6AED5E32}"/>
    <dgm:cxn modelId="{24C83164-3AC2-42E5-92D8-22BE9D29E20D}" type="presOf" srcId="{5E947A83-0701-4B8A-A4A8-85C9F3F7F9B0}" destId="{7735E09F-AF6C-443A-BC83-2DB045ED1B03}" srcOrd="0" destOrd="0" presId="urn:microsoft.com/office/officeart/2005/8/layout/cycle8"/>
    <dgm:cxn modelId="{874CA7A3-C312-49C9-9BA3-EB008A464FED}" type="presOf" srcId="{8C00C7E7-A21F-45A2-B54B-BE09A17544C8}" destId="{EC45A4D0-86F0-45C7-BC9A-BCA9892290D2}" srcOrd="0" destOrd="0" presId="urn:microsoft.com/office/officeart/2005/8/layout/cycle8"/>
    <dgm:cxn modelId="{9B5431B1-BF62-4866-943F-985F54B55D60}" type="presParOf" srcId="{DE63AAB5-0964-4461-89FB-EDD5D76FE53D}" destId="{EC45A4D0-86F0-45C7-BC9A-BCA9892290D2}" srcOrd="0" destOrd="0" presId="urn:microsoft.com/office/officeart/2005/8/layout/cycle8"/>
    <dgm:cxn modelId="{E052F3BE-B9B0-416B-AA4F-7B674A54F2E5}" type="presParOf" srcId="{DE63AAB5-0964-4461-89FB-EDD5D76FE53D}" destId="{EE6EA28F-DE94-43E2-9993-DD1C39CC7D8B}" srcOrd="1" destOrd="0" presId="urn:microsoft.com/office/officeart/2005/8/layout/cycle8"/>
    <dgm:cxn modelId="{DF47E72B-AF15-4509-83B0-7FF3651705D7}" type="presParOf" srcId="{DE63AAB5-0964-4461-89FB-EDD5D76FE53D}" destId="{A3BFBA4D-3516-4F80-B0DD-D71FBEFA415D}" srcOrd="2" destOrd="0" presId="urn:microsoft.com/office/officeart/2005/8/layout/cycle8"/>
    <dgm:cxn modelId="{D4B9B3EC-20C4-44B9-88CA-BC4CE7684E0C}" type="presParOf" srcId="{DE63AAB5-0964-4461-89FB-EDD5D76FE53D}" destId="{0ECE3D9F-069B-482D-95D1-40C45A687351}" srcOrd="3" destOrd="0" presId="urn:microsoft.com/office/officeart/2005/8/layout/cycle8"/>
    <dgm:cxn modelId="{FCE1990B-D855-4979-BF3D-7D8B3470541F}" type="presParOf" srcId="{DE63AAB5-0964-4461-89FB-EDD5D76FE53D}" destId="{E8ED234E-70C8-4319-81F0-430968F96778}" srcOrd="4" destOrd="0" presId="urn:microsoft.com/office/officeart/2005/8/layout/cycle8"/>
    <dgm:cxn modelId="{49C6F460-634B-48EE-A412-0B602951CBA6}" type="presParOf" srcId="{DE63AAB5-0964-4461-89FB-EDD5D76FE53D}" destId="{6BF60939-8820-4C0E-ACEA-289C66CC895B}" srcOrd="5" destOrd="0" presId="urn:microsoft.com/office/officeart/2005/8/layout/cycle8"/>
    <dgm:cxn modelId="{FB05BD44-A7C9-4465-B7E7-5D4AF9853BC3}" type="presParOf" srcId="{DE63AAB5-0964-4461-89FB-EDD5D76FE53D}" destId="{6E6CD5B9-22C0-45E3-A59F-22123787719F}" srcOrd="6" destOrd="0" presId="urn:microsoft.com/office/officeart/2005/8/layout/cycle8"/>
    <dgm:cxn modelId="{A01F10A0-929C-4F65-8138-2FF96772EC9D}" type="presParOf" srcId="{DE63AAB5-0964-4461-89FB-EDD5D76FE53D}" destId="{63A53188-7777-4D70-A162-5CFE48CF1A20}" srcOrd="7" destOrd="0" presId="urn:microsoft.com/office/officeart/2005/8/layout/cycle8"/>
    <dgm:cxn modelId="{EE8A1B52-A260-4C0E-BA4D-67558356D4BE}" type="presParOf" srcId="{DE63AAB5-0964-4461-89FB-EDD5D76FE53D}" destId="{7735E09F-AF6C-443A-BC83-2DB045ED1B03}" srcOrd="8" destOrd="0" presId="urn:microsoft.com/office/officeart/2005/8/layout/cycle8"/>
    <dgm:cxn modelId="{8B559FB6-5700-484A-8C67-E19988668FFA}" type="presParOf" srcId="{DE63AAB5-0964-4461-89FB-EDD5D76FE53D}" destId="{E8BEA1B1-EF92-4CDE-BD9B-3CE1DEE19C4C}" srcOrd="9" destOrd="0" presId="urn:microsoft.com/office/officeart/2005/8/layout/cycle8"/>
    <dgm:cxn modelId="{F9DA2C32-C591-4427-BFD7-672958AA2E0C}" type="presParOf" srcId="{DE63AAB5-0964-4461-89FB-EDD5D76FE53D}" destId="{AFCC40EB-C868-4ACC-BFF8-B4E977E8829F}" srcOrd="10" destOrd="0" presId="urn:microsoft.com/office/officeart/2005/8/layout/cycle8"/>
    <dgm:cxn modelId="{6BD0091D-E664-4011-8681-A13061C1EBCE}" type="presParOf" srcId="{DE63AAB5-0964-4461-89FB-EDD5D76FE53D}" destId="{D0260576-C41D-49F2-93E8-5E2690ED7881}" srcOrd="11" destOrd="0" presId="urn:microsoft.com/office/officeart/2005/8/layout/cycle8"/>
    <dgm:cxn modelId="{D2ED1C5C-2E1C-4225-BEE6-357CCC955057}" type="presParOf" srcId="{DE63AAB5-0964-4461-89FB-EDD5D76FE53D}" destId="{0C8FD59A-633B-40A7-9DC9-E9C51C923C69}" srcOrd="12" destOrd="0" presId="urn:microsoft.com/office/officeart/2005/8/layout/cycle8"/>
    <dgm:cxn modelId="{46C75931-0561-40CE-93C4-1CAF52A3D883}" type="presParOf" srcId="{DE63AAB5-0964-4461-89FB-EDD5D76FE53D}" destId="{16E41963-B04E-481B-95BA-0C52FB320EA4}" srcOrd="13" destOrd="0" presId="urn:microsoft.com/office/officeart/2005/8/layout/cycle8"/>
    <dgm:cxn modelId="{030B7AB1-1C06-4AF9-A086-13B9342D6856}" type="presParOf" srcId="{DE63AAB5-0964-4461-89FB-EDD5D76FE53D}" destId="{07CA4F6E-60BF-47AC-9628-D96AC81FA373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1F9533-FC27-4EA3-8DB8-DA5AA78F4485}">
      <dsp:nvSpPr>
        <dsp:cNvPr id="0" name=""/>
        <dsp:cNvSpPr/>
      </dsp:nvSpPr>
      <dsp:spPr>
        <a:xfrm rot="16200000">
          <a:off x="1153296" y="-1153296"/>
          <a:ext cx="2624847" cy="4931440"/>
        </a:xfrm>
        <a:prstGeom prst="round1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8704" tIns="0" rIns="298704" bIns="0" numCol="1" spcCol="1270" anchor="ctr" anchorCtr="0">
          <a:noAutofit/>
        </a:bodyPr>
        <a:lstStyle/>
        <a:p>
          <a:pPr lvl="0" algn="ctr" defTabSz="1866900">
            <a:lnSpc>
              <a:spcPct val="150000"/>
            </a:lnSpc>
            <a:spcBef>
              <a:spcPct val="0"/>
            </a:spcBef>
            <a:spcAft>
              <a:spcPts val="0"/>
            </a:spcAft>
          </a:pPr>
          <a:r>
            <a:rPr lang="pt-BR" sz="4200" kern="1200" dirty="0" smtClean="0"/>
            <a:t>Bíblia</a:t>
          </a:r>
          <a:endParaRPr lang="pt-BR" sz="4200" kern="1200" dirty="0"/>
        </a:p>
      </dsp:txBody>
      <dsp:txXfrm rot="5400000">
        <a:off x="0" y="0"/>
        <a:ext cx="4931440" cy="1968635"/>
      </dsp:txXfrm>
    </dsp:sp>
    <dsp:sp modelId="{8536E69B-8D53-4436-BAD7-019F94C4291D}">
      <dsp:nvSpPr>
        <dsp:cNvPr id="0" name=""/>
        <dsp:cNvSpPr/>
      </dsp:nvSpPr>
      <dsp:spPr>
        <a:xfrm>
          <a:off x="4931440" y="0"/>
          <a:ext cx="4931440" cy="2624847"/>
        </a:xfrm>
        <a:prstGeom prst="round1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8704" tIns="298704" rIns="298704" bIns="298704" numCol="1" spcCol="1270" anchor="ctr" anchorCtr="1">
          <a:noAutofit/>
        </a:bodyPr>
        <a:lstStyle/>
        <a:p>
          <a:pPr lvl="0" algn="ctr" defTabSz="1866900">
            <a:lnSpc>
              <a:spcPct val="150000"/>
            </a:lnSpc>
            <a:spcBef>
              <a:spcPct val="0"/>
            </a:spcBef>
            <a:spcAft>
              <a:spcPts val="0"/>
            </a:spcAft>
          </a:pPr>
          <a:r>
            <a:rPr lang="pt-BR" sz="4200" kern="1200" dirty="0" err="1" smtClean="0"/>
            <a:t>Confessionalidade</a:t>
          </a:r>
          <a:endParaRPr lang="pt-BR" sz="4200" kern="1200" dirty="0"/>
        </a:p>
      </dsp:txBody>
      <dsp:txXfrm>
        <a:off x="4931440" y="0"/>
        <a:ext cx="4931440" cy="1968635"/>
      </dsp:txXfrm>
    </dsp:sp>
    <dsp:sp modelId="{EF266AC2-3663-47A6-828A-79F3B420F43A}">
      <dsp:nvSpPr>
        <dsp:cNvPr id="0" name=""/>
        <dsp:cNvSpPr/>
      </dsp:nvSpPr>
      <dsp:spPr>
        <a:xfrm rot="10800000">
          <a:off x="0" y="2624847"/>
          <a:ext cx="4931440" cy="2624847"/>
        </a:xfrm>
        <a:prstGeom prst="round1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8704" tIns="298704" rIns="298704" bIns="298704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pt-BR" sz="4200" kern="1200" dirty="0" smtClean="0"/>
            <a:t>Missão</a:t>
          </a:r>
          <a:endParaRPr lang="pt-BR" sz="4200" kern="1200" dirty="0"/>
        </a:p>
      </dsp:txBody>
      <dsp:txXfrm rot="10800000">
        <a:off x="0" y="3281058"/>
        <a:ext cx="4931440" cy="1968635"/>
      </dsp:txXfrm>
    </dsp:sp>
    <dsp:sp modelId="{DB5A1DAE-FF35-4752-AFF7-1A591D346F34}">
      <dsp:nvSpPr>
        <dsp:cNvPr id="0" name=""/>
        <dsp:cNvSpPr/>
      </dsp:nvSpPr>
      <dsp:spPr>
        <a:xfrm rot="5400000">
          <a:off x="6084736" y="1471550"/>
          <a:ext cx="2624847" cy="4931440"/>
        </a:xfrm>
        <a:prstGeom prst="round1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8704" tIns="298704" rIns="298704" bIns="298704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pt-BR" sz="4200" kern="1200" dirty="0" smtClean="0"/>
            <a:t>Contextos</a:t>
          </a:r>
          <a:endParaRPr lang="pt-BR" sz="4200" kern="1200" dirty="0"/>
        </a:p>
      </dsp:txBody>
      <dsp:txXfrm rot="-5400000">
        <a:off x="4931440" y="3281058"/>
        <a:ext cx="4931440" cy="1968635"/>
      </dsp:txXfrm>
    </dsp:sp>
    <dsp:sp modelId="{A0C97847-70AF-4D27-90AE-A2DB7F42CDF4}">
      <dsp:nvSpPr>
        <dsp:cNvPr id="0" name=""/>
        <dsp:cNvSpPr/>
      </dsp:nvSpPr>
      <dsp:spPr>
        <a:xfrm>
          <a:off x="3129624" y="2232248"/>
          <a:ext cx="3603630" cy="785196"/>
        </a:xfrm>
        <a:prstGeom prst="roundRect">
          <a:avLst/>
        </a:prstGeom>
        <a:solidFill>
          <a:schemeClr val="accent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600" i="1" kern="1200" dirty="0" smtClean="0">
              <a:solidFill>
                <a:srgbClr val="DFE274"/>
              </a:solidFill>
              <a:latin typeface="Times New Roman" pitchFamily="18" charset="0"/>
              <a:cs typeface="Times New Roman" pitchFamily="18" charset="0"/>
            </a:rPr>
            <a:t>Temas de Estudo</a:t>
          </a:r>
          <a:endParaRPr lang="pt-BR" sz="3600" i="1" kern="1200" dirty="0">
            <a:solidFill>
              <a:srgbClr val="DFE274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167954" y="2270578"/>
        <a:ext cx="3526970" cy="70853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45A4D0-86F0-45C7-BC9A-BCA9892290D2}">
      <dsp:nvSpPr>
        <dsp:cNvPr id="0" name=""/>
        <dsp:cNvSpPr/>
      </dsp:nvSpPr>
      <dsp:spPr>
        <a:xfrm>
          <a:off x="2167941" y="359065"/>
          <a:ext cx="4640226" cy="4640226"/>
        </a:xfrm>
        <a:prstGeom prst="pie">
          <a:avLst>
            <a:gd name="adj1" fmla="val 16200000"/>
            <a:gd name="adj2" fmla="val 180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700" b="0" kern="1200" dirty="0" smtClean="0"/>
            <a:t>Publicação</a:t>
          </a:r>
          <a:endParaRPr lang="pt-BR" sz="2700" b="0" kern="1200" dirty="0"/>
        </a:p>
      </dsp:txBody>
      <dsp:txXfrm>
        <a:off x="4613451" y="1342351"/>
        <a:ext cx="1657223" cy="1381019"/>
      </dsp:txXfrm>
    </dsp:sp>
    <dsp:sp modelId="{E8ED234E-70C8-4319-81F0-430968F96778}">
      <dsp:nvSpPr>
        <dsp:cNvPr id="0" name=""/>
        <dsp:cNvSpPr/>
      </dsp:nvSpPr>
      <dsp:spPr>
        <a:xfrm>
          <a:off x="2072374" y="524787"/>
          <a:ext cx="4640226" cy="4640226"/>
        </a:xfrm>
        <a:prstGeom prst="pie">
          <a:avLst>
            <a:gd name="adj1" fmla="val 1800000"/>
            <a:gd name="adj2" fmla="val 9000000"/>
          </a:avLst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700" b="0" kern="1200" dirty="0" smtClean="0"/>
            <a:t>Formação</a:t>
          </a:r>
          <a:endParaRPr lang="pt-BR" sz="2700" b="0" kern="1200" dirty="0"/>
        </a:p>
      </dsp:txBody>
      <dsp:txXfrm>
        <a:off x="3177190" y="3535410"/>
        <a:ext cx="2485835" cy="1215297"/>
      </dsp:txXfrm>
    </dsp:sp>
    <dsp:sp modelId="{7735E09F-AF6C-443A-BC83-2DB045ED1B03}">
      <dsp:nvSpPr>
        <dsp:cNvPr id="0" name=""/>
        <dsp:cNvSpPr/>
      </dsp:nvSpPr>
      <dsp:spPr>
        <a:xfrm>
          <a:off x="1976808" y="359065"/>
          <a:ext cx="4640226" cy="4640226"/>
        </a:xfrm>
        <a:prstGeom prst="pie">
          <a:avLst>
            <a:gd name="adj1" fmla="val 9000000"/>
            <a:gd name="adj2" fmla="val 16200000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700" b="0" kern="1200" dirty="0" smtClean="0"/>
            <a:t>Articulação</a:t>
          </a:r>
          <a:endParaRPr lang="pt-BR" sz="2700" b="0" kern="1200" dirty="0"/>
        </a:p>
      </dsp:txBody>
      <dsp:txXfrm>
        <a:off x="2514301" y="1342351"/>
        <a:ext cx="1657223" cy="1381019"/>
      </dsp:txXfrm>
    </dsp:sp>
    <dsp:sp modelId="{0C8FD59A-633B-40A7-9DC9-E9C51C923C69}">
      <dsp:nvSpPr>
        <dsp:cNvPr id="0" name=""/>
        <dsp:cNvSpPr/>
      </dsp:nvSpPr>
      <dsp:spPr>
        <a:xfrm>
          <a:off x="1881072" y="71812"/>
          <a:ext cx="5214730" cy="5214730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5008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6E41963-B04E-481B-95BA-0C52FB320EA4}">
      <dsp:nvSpPr>
        <dsp:cNvPr id="0" name=""/>
        <dsp:cNvSpPr/>
      </dsp:nvSpPr>
      <dsp:spPr>
        <a:xfrm>
          <a:off x="1785122" y="237242"/>
          <a:ext cx="5214730" cy="5214730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5008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7CA4F6E-60BF-47AC-9628-D96AC81FA373}">
      <dsp:nvSpPr>
        <dsp:cNvPr id="0" name=""/>
        <dsp:cNvSpPr/>
      </dsp:nvSpPr>
      <dsp:spPr>
        <a:xfrm>
          <a:off x="1689173" y="71812"/>
          <a:ext cx="5214730" cy="5214730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5008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4036AE1-4021-4F70-8BF6-329991BADDB7}" type="datetimeFigureOut">
              <a:rPr lang="pt-BR"/>
              <a:pPr>
                <a:defRPr/>
              </a:pPr>
              <a:t>03/04/2014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6BE09C5E-5124-4634-98B5-582A1975077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41149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30C22DB-B74A-489E-8B0E-F353A21BBB6C}" type="datetimeFigureOut">
              <a:rPr lang="pt-BR"/>
              <a:pPr>
                <a:defRPr/>
              </a:pPr>
              <a:t>03/04/2014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 smtClean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noProof="0" smtClean="0"/>
              <a:t>Clique para editar os estilos do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9C4A4DF-0EE2-4F9F-A489-3A53E9C2EED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24044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pt-BR" smtClean="0"/>
              <a:t>Imagem: http://www.sxc.hu/browse.phtml?f=download&amp;id=1004854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7CDC5A0-656D-44E7-AC24-3FECFACC7CD9}" type="slidenum">
              <a:rPr lang="pt-BR" smtClean="0"/>
              <a:pPr>
                <a:defRPr/>
              </a:pPr>
              <a:t>15</a:t>
            </a:fld>
            <a:endParaRPr 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38E570-8EBA-4FE6-908A-F770D0779D20}" type="slidenum">
              <a:rPr lang="pt-BR"/>
              <a:pPr>
                <a:defRPr/>
              </a:pPr>
              <a:t>29</a:t>
            </a:fld>
            <a:endParaRPr lang="pt-BR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85D57FA-C134-41A0-B44D-F18DD9368116}" type="slidenum">
              <a:rPr lang="pt-BR"/>
              <a:pPr>
                <a:defRPr/>
              </a:pPr>
              <a:t>35</a:t>
            </a:fld>
            <a:endParaRPr lang="pt-BR"/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C4A4DF-0EE2-4F9F-A489-3A53E9C2EED2}" type="slidenum">
              <a:rPr lang="pt-BR" smtClean="0"/>
              <a:pPr>
                <a:defRPr/>
              </a:pPr>
              <a:t>37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41640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C4A4DF-0EE2-4F9F-A489-3A53E9C2EED2}" type="slidenum">
              <a:rPr lang="pt-BR" smtClean="0"/>
              <a:pPr>
                <a:defRPr/>
              </a:pPr>
              <a:t>40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84686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smtClean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C484500-3BC1-4B2E-9EA5-05669762E344}" type="slidenum">
              <a:rPr lang="pt-BR" smtClean="0"/>
              <a:pPr>
                <a:defRPr/>
              </a:pPr>
              <a:t>67</a:t>
            </a:fld>
            <a:endParaRPr lang="pt-B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smtClean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2CB2F8-043F-487A-83CD-A06E846A5998}" type="slidenum">
              <a:rPr lang="pt-BR" smtClean="0"/>
              <a:pPr>
                <a:defRPr/>
              </a:pPr>
              <a:t>70</a:t>
            </a:fld>
            <a:endParaRPr lang="pt-B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smtClean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E93FEE2-CF57-4178-B17A-8AE02A68A677}" type="slidenum">
              <a:rPr lang="pt-BR" smtClean="0"/>
              <a:pPr>
                <a:defRPr/>
              </a:pPr>
              <a:t>72</a:t>
            </a:fld>
            <a:endParaRPr lang="pt-B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dirty="0" smtClean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6EF31D7-33A5-4143-BE29-8BD79733085A}" type="slidenum">
              <a:rPr lang="pt-BR" smtClean="0"/>
              <a:pPr>
                <a:defRPr/>
              </a:pPr>
              <a:t>74</a:t>
            </a:fld>
            <a:endParaRPr lang="pt-B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smtClean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75FE6CA-9D24-4704-B5AA-96DE9843763C}" type="slidenum">
              <a:rPr lang="pt-BR" smtClean="0"/>
              <a:pPr>
                <a:defRPr/>
              </a:pPr>
              <a:t>76</a:t>
            </a:fld>
            <a:endParaRPr lang="pt-B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smtClean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6106F3-A44F-4F2C-B676-F009DFC9CDD1}" type="slidenum">
              <a:rPr lang="pt-BR" smtClean="0"/>
              <a:pPr>
                <a:defRPr/>
              </a:pPr>
              <a:t>78</a:t>
            </a:fld>
            <a:endParaRPr lang="pt-B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smtClean="0"/>
          </a:p>
        </p:txBody>
      </p:sp>
      <p:sp>
        <p:nvSpPr>
          <p:cNvPr id="48132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047B7B4-1386-45E7-9CA8-86554F5E0DDC}" type="slidenum">
              <a:rPr lang="pt-B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79</a:t>
            </a:fld>
            <a:endParaRPr lang="pt-BR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smtClean="0"/>
          </a:p>
        </p:txBody>
      </p:sp>
      <p:sp>
        <p:nvSpPr>
          <p:cNvPr id="48132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047B7B4-1386-45E7-9CA8-86554F5E0DDC}" type="slidenum">
              <a:rPr lang="pt-B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80</a:t>
            </a:fld>
            <a:endParaRPr lang="pt-BR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smtClean="0"/>
          </a:p>
        </p:txBody>
      </p:sp>
      <p:sp>
        <p:nvSpPr>
          <p:cNvPr id="48132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047B7B4-1386-45E7-9CA8-86554F5E0DDC}" type="slidenum">
              <a:rPr lang="pt-B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81</a:t>
            </a:fld>
            <a:endParaRPr lang="pt-BR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smtClean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3B90072-C52E-4F1F-96A1-A9C5440BCB03}" type="slidenum">
              <a:rPr lang="pt-BR" smtClean="0"/>
              <a:pPr>
                <a:defRPr/>
              </a:pPr>
              <a:t>86</a:t>
            </a:fld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dirty="0" smtClean="0"/>
              <a:t>Clique para editar os estilos do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18830A-1940-47A8-AD71-44B1F0BE137E}" type="datetimeFigureOut">
              <a:rPr lang="pt-BR"/>
              <a:pPr>
                <a:defRPr/>
              </a:pPr>
              <a:t>03/04/2014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4BF428-2055-40DB-B768-0D2E60B86CB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36FF9E-6898-4EA8-8649-B08F50B3D637}" type="datetimeFigureOut">
              <a:rPr lang="pt-BR"/>
              <a:pPr>
                <a:defRPr/>
              </a:pPr>
              <a:t>03/04/2014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D406E7-BFCC-4C98-A279-47A79A31148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D9059D-6D61-4B00-853E-418EAF9BC909}" type="datetimeFigureOut">
              <a:rPr lang="pt-BR"/>
              <a:pPr>
                <a:defRPr/>
              </a:pPr>
              <a:t>03/04/2014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65830A-45BE-4A71-8BB4-71162185E2C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E98B3B-001B-4159-8184-FACCCA30B1B3}" type="datetimeFigureOut">
              <a:rPr lang="pt-BR"/>
              <a:pPr>
                <a:defRPr/>
              </a:pPr>
              <a:t>03/04/2014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7051C0-0B00-46F6-8A42-AAE564E4232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7FD33B-A618-4958-BE68-E170E2ECF8C3}" type="datetimeFigureOut">
              <a:rPr lang="pt-BR"/>
              <a:pPr>
                <a:defRPr/>
              </a:pPr>
              <a:t>03/04/2014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EC3A71-CE09-423C-B8C1-08342461533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BEB782-E15E-421D-B1DD-5B8DCC979A10}" type="datetimeFigureOut">
              <a:rPr lang="pt-BR"/>
              <a:pPr>
                <a:defRPr/>
              </a:pPr>
              <a:t>03/04/2014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716EC-2654-4124-A54F-6A5C43F02D8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EEBF0F-68FA-455F-A3E6-FDD068D9E952}" type="datetimeFigureOut">
              <a:rPr lang="pt-BR"/>
              <a:pPr>
                <a:defRPr/>
              </a:pPr>
              <a:t>03/04/2014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12DDC6-262A-4940-9A9D-D98FE0BC79D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258EEA-B801-4229-BA27-49EA971ABDE1}" type="datetimeFigureOut">
              <a:rPr lang="pt-BR"/>
              <a:pPr>
                <a:defRPr/>
              </a:pPr>
              <a:t>03/04/2014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6D3902-D5A1-48D4-91CA-0F0BEDAFCF3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A34AC0-7B00-4E5D-A2C0-57553CDE6DCB}" type="datetimeFigureOut">
              <a:rPr lang="pt-BR"/>
              <a:pPr>
                <a:defRPr/>
              </a:pPr>
              <a:t>03/04/2014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3CD29D-BE72-47C0-B9EC-6F923DBD2AE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ACA7C8-EC70-4A34-958A-8185BAC0B713}" type="datetimeFigureOut">
              <a:rPr lang="pt-BR"/>
              <a:pPr>
                <a:defRPr/>
              </a:pPr>
              <a:t>03/04/2014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8C2A87-99CE-4736-94B7-F47A462D0B8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ítulo, text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4683919"/>
            <a:ext cx="2133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4683919"/>
            <a:ext cx="2895600" cy="3571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6553200" y="4683919"/>
            <a:ext cx="2133600" cy="3571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E0E8DD-F323-410A-A8D4-00D93BFEC3C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8098194"/>
      </p:ext>
    </p:extLst>
  </p:cSld>
  <p:clrMapOvr>
    <a:masterClrMapping/>
  </p:clrMapOvr>
  <p:transition advClick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CF8CF5-500F-43C5-9052-F92C825760FC}" type="datetimeFigureOut">
              <a:rPr lang="pt-BR"/>
              <a:pPr>
                <a:defRPr/>
              </a:pPr>
              <a:t>03/04/2014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12F6A6-DBAF-41B2-BF7B-78F68D01420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EEB007-33B6-4CB8-BD24-15BFEBF8F220}" type="datetimeFigureOut">
              <a:rPr lang="pt-BR"/>
              <a:pPr>
                <a:defRPr/>
              </a:pPr>
              <a:t>03/04/2014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A4E60D-6B2F-4944-A1B3-46942A0D213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0F7716-CFFB-4292-B342-1D6FA23B3A57}" type="datetimeFigureOut">
              <a:rPr lang="pt-BR"/>
              <a:pPr>
                <a:defRPr/>
              </a:pPr>
              <a:t>03/04/2014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55EE4C-A0F0-476F-BDC2-A052768941D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FD7CA9-AFFD-4444-8F05-75212E07F36C}" type="datetimeFigureOut">
              <a:rPr lang="pt-BR"/>
              <a:pPr>
                <a:defRPr/>
              </a:pPr>
              <a:t>03/04/2014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F18C7C-C1C1-4CF5-A7D5-22F9C150459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83AEA3-4F57-43FE-933C-E74C6F17341B}" type="datetimeFigureOut">
              <a:rPr lang="pt-BR"/>
              <a:pPr>
                <a:defRPr/>
              </a:pPr>
              <a:t>03/04/2014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1E67DF-5763-4E19-B0F9-FF276EC6AEF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2D960F-7E3F-464D-AF49-67337A91B1F6}" type="datetimeFigureOut">
              <a:rPr lang="pt-BR"/>
              <a:pPr>
                <a:defRPr/>
              </a:pPr>
              <a:t>03/04/2014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A63664-D0BB-4EC5-9113-206228B2F59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790900-1566-428A-82B1-D88340BB5829}" type="datetimeFigureOut">
              <a:rPr lang="pt-BR"/>
              <a:pPr>
                <a:defRPr/>
              </a:pPr>
              <a:t>03/04/2014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0B2BAA-3300-499F-A1E6-0FC4B54BB1A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465D54-E7E8-43C3-8691-33D9391B741D}" type="datetimeFigureOut">
              <a:rPr lang="pt-BR"/>
              <a:pPr>
                <a:defRPr/>
              </a:pPr>
              <a:t>03/04/2014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528051-44B0-4A76-AC94-5CD2BDBFF68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DC4EA1-C522-465E-BA3B-C7C139B0B433}" type="datetimeFigureOut">
              <a:rPr lang="pt-BR"/>
              <a:pPr>
                <a:defRPr/>
              </a:pPr>
              <a:t>03/04/2014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0BC57A-9BFA-4896-A12A-BEEA08ED021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F643A7-E587-4E32-8121-0CA95BF68728}" type="datetimeFigureOut">
              <a:rPr lang="pt-BR"/>
              <a:pPr>
                <a:defRPr/>
              </a:pPr>
              <a:t>03/04/2014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7E178B-D8FF-4C32-9E08-2990EBC3196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0E1F67-EF97-4492-8075-FF7C47B965A6}" type="datetimeFigureOut">
              <a:rPr lang="pt-BR"/>
              <a:pPr>
                <a:defRPr/>
              </a:pPr>
              <a:t>03/04/2014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1A63AC-4F3A-4C55-A652-FBF2881BB42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B40DEAD-EEAE-4B0D-8C3E-03972A57910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cxnSp>
        <p:nvCxnSpPr>
          <p:cNvPr id="7" name="Conector reto 6"/>
          <p:cNvCxnSpPr/>
          <p:nvPr userDrawn="1"/>
        </p:nvCxnSpPr>
        <p:spPr>
          <a:xfrm rot="10800000">
            <a:off x="0" y="4822031"/>
            <a:ext cx="778668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1" name="Picture 2"/>
          <p:cNvPicPr>
            <a:picLocks noChangeAspect="1" noChangeArrowheads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02550" y="4286250"/>
            <a:ext cx="14414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2" name="CaixaDeTexto 13"/>
          <p:cNvSpPr txBox="1">
            <a:spLocks noChangeArrowheads="1"/>
          </p:cNvSpPr>
          <p:nvPr userDrawn="1"/>
        </p:nvSpPr>
        <p:spPr bwMode="auto">
          <a:xfrm>
            <a:off x="1928813" y="4843463"/>
            <a:ext cx="421481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>
                <a:solidFill>
                  <a:schemeClr val="tx2"/>
                </a:solidFill>
                <a:latin typeface="Calibri" pitchFamily="34" charset="0"/>
              </a:rPr>
              <a:t>PECC   -  Plano de Educação Cristã Contínua</a:t>
            </a:r>
          </a:p>
        </p:txBody>
      </p:sp>
      <p:sp>
        <p:nvSpPr>
          <p:cNvPr id="10" name="Espaço Reservado para Número de Slide 5"/>
          <p:cNvSpPr txBox="1">
            <a:spLocks/>
          </p:cNvSpPr>
          <p:nvPr userDrawn="1"/>
        </p:nvSpPr>
        <p:spPr>
          <a:xfrm>
            <a:off x="71438" y="4935141"/>
            <a:ext cx="500062" cy="208359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>
                <a:solidFill>
                  <a:srgbClr val="11488B"/>
                </a:solidFill>
              </a:defRPr>
            </a:lvl1pPr>
          </a:lstStyle>
          <a:p>
            <a:pPr>
              <a:defRPr/>
            </a:pPr>
            <a:fld id="{724F994C-7E9D-44A5-94E1-CD2F6BEDFD30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60" r:id="rId1"/>
    <p:sldLayoutId id="2147484461" r:id="rId2"/>
    <p:sldLayoutId id="2147484462" r:id="rId3"/>
    <p:sldLayoutId id="2147484463" r:id="rId4"/>
    <p:sldLayoutId id="2147484464" r:id="rId5"/>
    <p:sldLayoutId id="2147484465" r:id="rId6"/>
    <p:sldLayoutId id="2147484466" r:id="rId7"/>
    <p:sldLayoutId id="2147484467" r:id="rId8"/>
    <p:sldLayoutId id="2147484468" r:id="rId9"/>
    <p:sldLayoutId id="2147484469" r:id="rId10"/>
    <p:sldLayoutId id="2147484470" r:id="rId11"/>
    <p:sldLayoutId id="2147484471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11488B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11488B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11488B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11488B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11488B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11488B"/>
        </a:buClr>
        <a:buSzPct val="80000"/>
        <a:buFont typeface="Wingdings" pitchFamily="2" charset="2"/>
        <a:buChar char="v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11488B"/>
        </a:buClr>
        <a:buSzPct val="80000"/>
        <a:buFont typeface="Wingdings" pitchFamily="2" charset="2"/>
        <a:buChar char="v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2051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FB963B1-AF9C-481A-B871-D41C4DC93D4D}" type="datetimeFigureOut">
              <a:rPr lang="pt-BR"/>
              <a:pPr>
                <a:defRPr/>
              </a:pPr>
              <a:t>03/04/2014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DA4A8D3-0FB1-4A8C-9E8D-C00C84B6978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49" r:id="rId1"/>
    <p:sldLayoutId id="2147484450" r:id="rId2"/>
    <p:sldLayoutId id="2147484451" r:id="rId3"/>
    <p:sldLayoutId id="2147484452" r:id="rId4"/>
    <p:sldLayoutId id="2147484453" r:id="rId5"/>
    <p:sldLayoutId id="2147484454" r:id="rId6"/>
    <p:sldLayoutId id="2147484455" r:id="rId7"/>
    <p:sldLayoutId id="2147484456" r:id="rId8"/>
    <p:sldLayoutId id="2147484457" r:id="rId9"/>
    <p:sldLayoutId id="2147484458" r:id="rId10"/>
    <p:sldLayoutId id="214748445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7.pn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9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5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6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9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9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9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9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9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9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9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9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9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76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9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9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9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9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9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9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9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9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9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9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2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9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7" Type="http://schemas.openxmlformats.org/officeDocument/2006/relationships/image" Target="../media/image8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9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9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9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0" y="1"/>
            <a:ext cx="9429816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Retângulo 12"/>
          <p:cNvSpPr/>
          <p:nvPr/>
        </p:nvSpPr>
        <p:spPr>
          <a:xfrm flipV="1">
            <a:off x="0" y="0"/>
            <a:ext cx="9144000" cy="3214692"/>
          </a:xfrm>
          <a:prstGeom prst="rect">
            <a:avLst/>
          </a:prstGeom>
          <a:gradFill flip="none" rotWithShape="1">
            <a:gsLst>
              <a:gs pos="0">
                <a:srgbClr val="DFE274">
                  <a:shade val="30000"/>
                  <a:satMod val="115000"/>
                </a:srgbClr>
              </a:gs>
              <a:gs pos="50000">
                <a:srgbClr val="DFE274">
                  <a:shade val="67500"/>
                  <a:satMod val="115000"/>
                </a:srgbClr>
              </a:gs>
              <a:gs pos="100000">
                <a:srgbClr val="DFE274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ctangle 8"/>
          <p:cNvSpPr/>
          <p:nvPr/>
        </p:nvSpPr>
        <p:spPr>
          <a:xfrm>
            <a:off x="-203894" y="-406340"/>
            <a:ext cx="9601200" cy="3467270"/>
          </a:xfrm>
          <a:prstGeom prst="rect">
            <a:avLst/>
          </a:prstGeom>
          <a:solidFill>
            <a:srgbClr val="567176">
              <a:alpha val="6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Rectangle 4"/>
          <p:cNvSpPr/>
          <p:nvPr/>
        </p:nvSpPr>
        <p:spPr>
          <a:xfrm>
            <a:off x="2561078" y="-395454"/>
            <a:ext cx="892628" cy="3467270"/>
          </a:xfrm>
          <a:prstGeom prst="rect">
            <a:avLst/>
          </a:prstGeom>
          <a:solidFill>
            <a:schemeClr val="accent3">
              <a:lumMod val="75000"/>
              <a:alpha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Rectangle 5"/>
          <p:cNvSpPr/>
          <p:nvPr/>
        </p:nvSpPr>
        <p:spPr>
          <a:xfrm>
            <a:off x="3192448" y="-395454"/>
            <a:ext cx="4539343" cy="3467270"/>
          </a:xfrm>
          <a:prstGeom prst="rect">
            <a:avLst/>
          </a:prstGeom>
          <a:solidFill>
            <a:schemeClr val="accent2">
              <a:lumMod val="50000"/>
              <a:alpha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Rectangle 7"/>
          <p:cNvSpPr/>
          <p:nvPr/>
        </p:nvSpPr>
        <p:spPr>
          <a:xfrm>
            <a:off x="7633820" y="-395454"/>
            <a:ext cx="1534885" cy="3467270"/>
          </a:xfrm>
          <a:prstGeom prst="rect">
            <a:avLst/>
          </a:prstGeom>
          <a:solidFill>
            <a:schemeClr val="accent3">
              <a:lumMod val="50000"/>
              <a:alpha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Rectangle 6"/>
          <p:cNvSpPr/>
          <p:nvPr/>
        </p:nvSpPr>
        <p:spPr>
          <a:xfrm>
            <a:off x="5815906" y="-395454"/>
            <a:ext cx="1371600" cy="3467270"/>
          </a:xfrm>
          <a:prstGeom prst="rect">
            <a:avLst/>
          </a:prstGeom>
          <a:solidFill>
            <a:srgbClr val="7F8C3C">
              <a:alpha val="6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1515153" y="4176451"/>
            <a:ext cx="62166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dirty="0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Igreja Evangélica de Confissão Luterana no Brasil</a:t>
            </a:r>
            <a:endParaRPr lang="pt-BR" sz="2400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7037" y="1234813"/>
            <a:ext cx="2782810" cy="278281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533 -2.12766E-7 L 0.80208 -2.12766E-7 " pathEditMode="relative" rAng="0" ptsTypes="AA">
                                      <p:cBhvr>
                                        <p:cTn id="6" dur="4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8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91962 -4.07407E-6 L 0.7967 -4.07407E-6 " pathEditMode="relative" rAng="0" ptsTypes="AA">
                                      <p:cBhvr>
                                        <p:cTn id="8" dur="35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8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233 -2.12766E-7 L -1.06875 -2.12766E-7 " pathEditMode="relative" rAng="0" ptsTypes="AA">
                                      <p:cBhvr>
                                        <p:cTn id="10" dur="39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1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3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87066 -4.07407E-6 L 0.39045 -4.07407E-6 " pathEditMode="relative" rAng="0" ptsTypes="AA">
                                      <p:cBhvr>
                                        <p:cTn id="12" dur="5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0" y="1"/>
            <a:ext cx="9429816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tângulo 13"/>
          <p:cNvSpPr/>
          <p:nvPr/>
        </p:nvSpPr>
        <p:spPr>
          <a:xfrm flipV="1">
            <a:off x="0" y="0"/>
            <a:ext cx="9144000" cy="3214692"/>
          </a:xfrm>
          <a:prstGeom prst="rect">
            <a:avLst/>
          </a:prstGeom>
          <a:gradFill flip="none" rotWithShape="1">
            <a:gsLst>
              <a:gs pos="0">
                <a:srgbClr val="DFE274">
                  <a:shade val="30000"/>
                  <a:satMod val="115000"/>
                </a:srgbClr>
              </a:gs>
              <a:gs pos="50000">
                <a:srgbClr val="DFE274">
                  <a:shade val="67500"/>
                  <a:satMod val="115000"/>
                </a:srgbClr>
              </a:gs>
              <a:gs pos="100000">
                <a:srgbClr val="DFE274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ctangle 8"/>
          <p:cNvSpPr/>
          <p:nvPr/>
        </p:nvSpPr>
        <p:spPr>
          <a:xfrm>
            <a:off x="-203894" y="-406340"/>
            <a:ext cx="9601200" cy="3467270"/>
          </a:xfrm>
          <a:prstGeom prst="rect">
            <a:avLst/>
          </a:prstGeom>
          <a:solidFill>
            <a:srgbClr val="567176">
              <a:alpha val="6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4"/>
          <p:cNvSpPr/>
          <p:nvPr/>
        </p:nvSpPr>
        <p:spPr>
          <a:xfrm>
            <a:off x="2561078" y="-395454"/>
            <a:ext cx="892628" cy="3467270"/>
          </a:xfrm>
          <a:prstGeom prst="rect">
            <a:avLst/>
          </a:prstGeom>
          <a:solidFill>
            <a:schemeClr val="accent3">
              <a:lumMod val="75000"/>
              <a:alpha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5"/>
          <p:cNvSpPr/>
          <p:nvPr/>
        </p:nvSpPr>
        <p:spPr>
          <a:xfrm>
            <a:off x="3192448" y="-395454"/>
            <a:ext cx="4539343" cy="3467270"/>
          </a:xfrm>
          <a:prstGeom prst="rect">
            <a:avLst/>
          </a:prstGeom>
          <a:solidFill>
            <a:schemeClr val="accent2">
              <a:lumMod val="50000"/>
              <a:alpha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7"/>
          <p:cNvSpPr/>
          <p:nvPr/>
        </p:nvSpPr>
        <p:spPr>
          <a:xfrm>
            <a:off x="7633820" y="-395454"/>
            <a:ext cx="1534885" cy="3467270"/>
          </a:xfrm>
          <a:prstGeom prst="rect">
            <a:avLst/>
          </a:prstGeom>
          <a:solidFill>
            <a:schemeClr val="accent3">
              <a:lumMod val="50000"/>
              <a:alpha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6"/>
          <p:cNvSpPr/>
          <p:nvPr/>
        </p:nvSpPr>
        <p:spPr>
          <a:xfrm>
            <a:off x="5815906" y="-395454"/>
            <a:ext cx="1371600" cy="3467270"/>
          </a:xfrm>
          <a:prstGeom prst="rect">
            <a:avLst/>
          </a:prstGeom>
          <a:solidFill>
            <a:srgbClr val="7F8C3C">
              <a:alpha val="6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2" name="Picture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66436" y="771550"/>
            <a:ext cx="6270053" cy="4249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533 -2.12766E-7 L 0.80208 -2.12766E-7 " pathEditMode="relative" rAng="0" ptsTypes="AA">
                                      <p:cBhvr>
                                        <p:cTn id="6" dur="4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8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91962 -4.07407E-6 L 0.7967 -4.07407E-6 " pathEditMode="relative" rAng="0" ptsTypes="AA">
                                      <p:cBhvr>
                                        <p:cTn id="8" dur="35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8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233 -2.12766E-7 L -1.06875 -2.12766E-7 " pathEditMode="relative" rAng="0" ptsTypes="AA">
                                      <p:cBhvr>
                                        <p:cTn id="10" dur="39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1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3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87066 -4.07407E-6 L 0.39045 -4.07407E-6 " pathEditMode="relative" rAng="0" ptsTypes="AA">
                                      <p:cBhvr>
                                        <p:cTn id="12" dur="5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ângulo 24"/>
          <p:cNvSpPr/>
          <p:nvPr/>
        </p:nvSpPr>
        <p:spPr>
          <a:xfrm flipV="1">
            <a:off x="0" y="3571882"/>
            <a:ext cx="9144000" cy="1785950"/>
          </a:xfrm>
          <a:prstGeom prst="rect">
            <a:avLst/>
          </a:prstGeom>
          <a:gradFill flip="none" rotWithShape="1">
            <a:gsLst>
              <a:gs pos="0">
                <a:srgbClr val="DFE274">
                  <a:shade val="30000"/>
                  <a:satMod val="115000"/>
                </a:srgbClr>
              </a:gs>
              <a:gs pos="50000">
                <a:srgbClr val="DFE274">
                  <a:shade val="67500"/>
                  <a:satMod val="115000"/>
                </a:srgbClr>
              </a:gs>
              <a:gs pos="100000">
                <a:srgbClr val="DFE274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/>
          <p:cNvSpPr/>
          <p:nvPr/>
        </p:nvSpPr>
        <p:spPr>
          <a:xfrm>
            <a:off x="0" y="0"/>
            <a:ext cx="9144000" cy="42148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/>
          <p:cNvSpPr/>
          <p:nvPr/>
        </p:nvSpPr>
        <p:spPr>
          <a:xfrm>
            <a:off x="4275026" y="1648698"/>
            <a:ext cx="4617454" cy="1836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400"/>
              </a:lnSpc>
            </a:pPr>
            <a:r>
              <a:rPr lang="pt-BR" sz="4000" dirty="0" smtClean="0">
                <a:solidFill>
                  <a:srgbClr val="DFE274"/>
                </a:solidFill>
                <a:latin typeface="+mj-lt"/>
              </a:rPr>
              <a:t>Textos</a:t>
            </a:r>
          </a:p>
          <a:p>
            <a:pPr>
              <a:lnSpc>
                <a:spcPts val="3400"/>
              </a:lnSpc>
            </a:pPr>
            <a:r>
              <a:rPr lang="pt-BR" sz="4000" dirty="0" smtClean="0">
                <a:solidFill>
                  <a:srgbClr val="DFE274"/>
                </a:solidFill>
                <a:latin typeface="+mj-lt"/>
              </a:rPr>
              <a:t>Reflexões </a:t>
            </a:r>
          </a:p>
          <a:p>
            <a:pPr>
              <a:lnSpc>
                <a:spcPts val="3400"/>
              </a:lnSpc>
            </a:pPr>
            <a:r>
              <a:rPr lang="pt-BR" sz="4000" dirty="0" smtClean="0">
                <a:solidFill>
                  <a:srgbClr val="DFE274"/>
                </a:solidFill>
                <a:latin typeface="+mj-lt"/>
              </a:rPr>
              <a:t>Roteiro para estudos em grupos.</a:t>
            </a:r>
            <a:endParaRPr lang="pt-BR" sz="4000" dirty="0">
              <a:solidFill>
                <a:srgbClr val="DFE274"/>
              </a:solidFill>
              <a:latin typeface="+mj-lt"/>
            </a:endParaRPr>
          </a:p>
        </p:txBody>
      </p:sp>
      <p:sp>
        <p:nvSpPr>
          <p:cNvPr id="26" name="Texto explicativo retangular com cantos arredondados 25"/>
          <p:cNvSpPr/>
          <p:nvPr/>
        </p:nvSpPr>
        <p:spPr>
          <a:xfrm>
            <a:off x="4286248" y="857238"/>
            <a:ext cx="3286148" cy="395591"/>
          </a:xfrm>
          <a:prstGeom prst="wedgeRoundRectCallout">
            <a:avLst>
              <a:gd name="adj1" fmla="val -34626"/>
              <a:gd name="adj2" fmla="val 102776"/>
              <a:gd name="adj3" fmla="val 16667"/>
            </a:avLst>
          </a:prstGeom>
          <a:solidFill>
            <a:srgbClr val="DFE2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DFE274"/>
              </a:solidFill>
            </a:endParaRPr>
          </a:p>
        </p:txBody>
      </p:sp>
      <p:sp>
        <p:nvSpPr>
          <p:cNvPr id="29" name="Retângulo 28"/>
          <p:cNvSpPr/>
          <p:nvPr/>
        </p:nvSpPr>
        <p:spPr>
          <a:xfrm>
            <a:off x="4513337" y="857238"/>
            <a:ext cx="2475486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pt-BR" dirty="0" smtClean="0">
                <a:solidFill>
                  <a:srgbClr val="993300"/>
                </a:solidFill>
                <a:latin typeface="+mj-lt"/>
              </a:rPr>
              <a:t>A PUBLICAÇÃO CONTÉM</a:t>
            </a:r>
            <a:endParaRPr lang="pt-BR" dirty="0">
              <a:solidFill>
                <a:srgbClr val="993300"/>
              </a:solidFill>
              <a:latin typeface="+mj-lt"/>
            </a:endParaRPr>
          </a:p>
        </p:txBody>
      </p:sp>
      <p:pic>
        <p:nvPicPr>
          <p:cNvPr id="30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002486">
            <a:off x="-694426" y="572639"/>
            <a:ext cx="5990539" cy="5491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ângulo 24"/>
          <p:cNvSpPr/>
          <p:nvPr/>
        </p:nvSpPr>
        <p:spPr>
          <a:xfrm flipV="1">
            <a:off x="0" y="3571882"/>
            <a:ext cx="9144000" cy="1785950"/>
          </a:xfrm>
          <a:prstGeom prst="rect">
            <a:avLst/>
          </a:prstGeom>
          <a:gradFill flip="none" rotWithShape="1">
            <a:gsLst>
              <a:gs pos="0">
                <a:srgbClr val="DFE274">
                  <a:shade val="30000"/>
                  <a:satMod val="115000"/>
                </a:srgbClr>
              </a:gs>
              <a:gs pos="50000">
                <a:srgbClr val="DFE274">
                  <a:shade val="67500"/>
                  <a:satMod val="115000"/>
                </a:srgbClr>
              </a:gs>
              <a:gs pos="100000">
                <a:srgbClr val="DFE274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/>
          <p:cNvSpPr/>
          <p:nvPr/>
        </p:nvSpPr>
        <p:spPr>
          <a:xfrm>
            <a:off x="0" y="0"/>
            <a:ext cx="9144000" cy="42148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/>
          <p:cNvSpPr/>
          <p:nvPr/>
        </p:nvSpPr>
        <p:spPr>
          <a:xfrm>
            <a:off x="4071934" y="1643056"/>
            <a:ext cx="5429288" cy="2753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400"/>
              </a:lnSpc>
            </a:pPr>
            <a:r>
              <a:rPr lang="pt-BR" sz="2800" dirty="0" smtClean="0">
                <a:solidFill>
                  <a:srgbClr val="DFE274"/>
                </a:solidFill>
                <a:latin typeface="+mj-lt"/>
              </a:rPr>
              <a:t>Histórico e Objetivos</a:t>
            </a:r>
          </a:p>
          <a:p>
            <a:pPr>
              <a:lnSpc>
                <a:spcPts val="3400"/>
              </a:lnSpc>
            </a:pPr>
            <a:r>
              <a:rPr lang="pt-BR" sz="2800" dirty="0" smtClean="0">
                <a:solidFill>
                  <a:srgbClr val="DFE274"/>
                </a:solidFill>
                <a:latin typeface="+mj-lt"/>
              </a:rPr>
              <a:t>Fundamentação Teológica</a:t>
            </a:r>
          </a:p>
          <a:p>
            <a:pPr>
              <a:lnSpc>
                <a:spcPts val="3400"/>
              </a:lnSpc>
            </a:pPr>
            <a:r>
              <a:rPr lang="pt-BR" sz="2800" dirty="0" smtClean="0">
                <a:solidFill>
                  <a:srgbClr val="DFE274"/>
                </a:solidFill>
                <a:latin typeface="+mj-lt"/>
              </a:rPr>
              <a:t>Fundamentação Pedagógica</a:t>
            </a:r>
          </a:p>
          <a:p>
            <a:pPr>
              <a:lnSpc>
                <a:spcPts val="3400"/>
              </a:lnSpc>
            </a:pPr>
            <a:r>
              <a:rPr lang="pt-BR" sz="2800" dirty="0" smtClean="0">
                <a:solidFill>
                  <a:srgbClr val="DFE274"/>
                </a:solidFill>
                <a:latin typeface="+mj-lt"/>
              </a:rPr>
              <a:t>Áreas Temáticas</a:t>
            </a:r>
          </a:p>
          <a:p>
            <a:pPr>
              <a:lnSpc>
                <a:spcPts val="3400"/>
              </a:lnSpc>
            </a:pPr>
            <a:r>
              <a:rPr lang="pt-BR" sz="2800" dirty="0" smtClean="0">
                <a:solidFill>
                  <a:srgbClr val="DFE274"/>
                </a:solidFill>
                <a:latin typeface="+mj-lt"/>
              </a:rPr>
              <a:t>Estratégias de Planejamento</a:t>
            </a:r>
          </a:p>
          <a:p>
            <a:pPr>
              <a:lnSpc>
                <a:spcPts val="3400"/>
              </a:lnSpc>
            </a:pPr>
            <a:endParaRPr lang="pt-BR" sz="2800" dirty="0">
              <a:solidFill>
                <a:srgbClr val="DFE274"/>
              </a:solidFill>
              <a:latin typeface="+mj-lt"/>
            </a:endParaRPr>
          </a:p>
        </p:txBody>
      </p:sp>
      <p:sp>
        <p:nvSpPr>
          <p:cNvPr id="26" name="Texto explicativo retangular com cantos arredondados 25"/>
          <p:cNvSpPr/>
          <p:nvPr/>
        </p:nvSpPr>
        <p:spPr>
          <a:xfrm>
            <a:off x="4286248" y="857238"/>
            <a:ext cx="3286148" cy="395591"/>
          </a:xfrm>
          <a:prstGeom prst="wedgeRoundRectCallout">
            <a:avLst>
              <a:gd name="adj1" fmla="val -34626"/>
              <a:gd name="adj2" fmla="val 102776"/>
              <a:gd name="adj3" fmla="val 16667"/>
            </a:avLst>
          </a:prstGeom>
          <a:solidFill>
            <a:srgbClr val="DFE2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DFE274"/>
              </a:solidFill>
            </a:endParaRPr>
          </a:p>
        </p:txBody>
      </p:sp>
      <p:sp>
        <p:nvSpPr>
          <p:cNvPr id="29" name="Retângulo 28"/>
          <p:cNvSpPr/>
          <p:nvPr/>
        </p:nvSpPr>
        <p:spPr>
          <a:xfrm>
            <a:off x="4513337" y="857238"/>
            <a:ext cx="2245487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pt-BR" dirty="0" smtClean="0">
                <a:solidFill>
                  <a:srgbClr val="993300"/>
                </a:solidFill>
                <a:latin typeface="+mj-lt"/>
              </a:rPr>
              <a:t>CADA PARTE CONTÉM</a:t>
            </a:r>
            <a:endParaRPr lang="pt-BR" dirty="0">
              <a:solidFill>
                <a:srgbClr val="993300"/>
              </a:solidFill>
              <a:latin typeface="+mj-lt"/>
            </a:endParaRPr>
          </a:p>
        </p:txBody>
      </p:sp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002486">
            <a:off x="-680157" y="475478"/>
            <a:ext cx="6119472" cy="5609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http://www.themightyginge.com/blog/wp-content/uploads/2013/08/books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60310"/>
          </a:xfrm>
          <a:prstGeom prst="rect">
            <a:avLst/>
          </a:prstGeom>
          <a:noFill/>
        </p:spPr>
      </p:pic>
      <p:sp>
        <p:nvSpPr>
          <p:cNvPr id="16" name="Retângulo 15"/>
          <p:cNvSpPr/>
          <p:nvPr/>
        </p:nvSpPr>
        <p:spPr>
          <a:xfrm>
            <a:off x="-10996" y="-189033"/>
            <a:ext cx="9144000" cy="6215088"/>
          </a:xfrm>
          <a:prstGeom prst="rect">
            <a:avLst/>
          </a:prstGeom>
          <a:solidFill>
            <a:srgbClr val="632523">
              <a:alpha val="4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 7"/>
          <p:cNvSpPr/>
          <p:nvPr/>
        </p:nvSpPr>
        <p:spPr>
          <a:xfrm>
            <a:off x="1397477" y="1428742"/>
            <a:ext cx="634904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pt-BR" sz="2400" i="1" dirty="0" smtClean="0">
                <a:solidFill>
                  <a:srgbClr val="DFE274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pt-BR" sz="32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pt-BR" sz="28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Lutero traduziu a Bíblia e escreveu </a:t>
            </a:r>
            <a:r>
              <a:rPr lang="pt-BR" sz="28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catecismos exatamente com o propósito </a:t>
            </a:r>
            <a:r>
              <a:rPr lang="pt-BR" sz="28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de </a:t>
            </a:r>
            <a:r>
              <a:rPr lang="pt-BR" sz="28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educar o povo cristão e conduzi-lo </a:t>
            </a:r>
            <a:r>
              <a:rPr lang="pt-BR" sz="28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à </a:t>
            </a:r>
            <a:r>
              <a:rPr lang="pt-BR" sz="28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maioridade na fé </a:t>
            </a:r>
            <a:r>
              <a:rPr lang="pt-BR" sz="28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[...]</a:t>
            </a:r>
            <a:r>
              <a:rPr lang="pt-BR" sz="32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endParaRPr lang="pt-BR" sz="32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Retângulo 23"/>
          <p:cNvSpPr/>
          <p:nvPr/>
        </p:nvSpPr>
        <p:spPr>
          <a:xfrm>
            <a:off x="3563888" y="3759895"/>
            <a:ext cx="2786082" cy="480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eaLnBrk="0" hangingPunct="0">
              <a:lnSpc>
                <a:spcPct val="90000"/>
              </a:lnSpc>
              <a:spcBef>
                <a:spcPct val="20000"/>
              </a:spcBef>
              <a:defRPr/>
            </a:pPr>
            <a:r>
              <a:rPr lang="pt-BR" sz="28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(G. </a:t>
            </a:r>
            <a:r>
              <a:rPr lang="pt-BR" sz="2800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Brakemeier</a:t>
            </a:r>
            <a:r>
              <a:rPr lang="pt-BR" sz="28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64618" y="-8577"/>
            <a:ext cx="7711180" cy="5152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7143768" y="-8578"/>
            <a:ext cx="2488012" cy="5152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tângulo 8"/>
          <p:cNvSpPr/>
          <p:nvPr/>
        </p:nvSpPr>
        <p:spPr>
          <a:xfrm>
            <a:off x="2267744" y="1357304"/>
            <a:ext cx="5643602" cy="15050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 eaLnBrk="0" hangingPunct="0">
              <a:lnSpc>
                <a:spcPct val="90000"/>
              </a:lnSpc>
              <a:spcBef>
                <a:spcPct val="20000"/>
              </a:spcBef>
              <a:defRPr/>
            </a:pPr>
            <a:r>
              <a:rPr lang="pt-BR" sz="3000" dirty="0" smtClean="0">
                <a:solidFill>
                  <a:schemeClr val="accent2">
                    <a:lumMod val="50000"/>
                  </a:schemeClr>
                </a:solidFill>
                <a:latin typeface="Alex Brush" pitchFamily="50" charset="0"/>
              </a:rPr>
              <a:t>      </a:t>
            </a:r>
            <a:r>
              <a:rPr lang="pt-BR" sz="2400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Pessoa cristã deve </a:t>
            </a:r>
            <a:r>
              <a:rPr lang="pt-BR" sz="2400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saber por que crê e </a:t>
            </a:r>
            <a:r>
              <a:rPr lang="pt-BR" sz="2400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o quê. Em razão disto formação teológica </a:t>
            </a:r>
            <a:br>
              <a:rPr lang="pt-BR" sz="2400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pt-BR" sz="2400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não é privilégio de uma classe especial, e, sim, causa popular. </a:t>
            </a:r>
            <a:endParaRPr lang="pt-BR" sz="2400" i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3909678" y="3147814"/>
            <a:ext cx="2786082" cy="480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eaLnBrk="0" hangingPunct="0">
              <a:lnSpc>
                <a:spcPct val="90000"/>
              </a:lnSpc>
              <a:spcBef>
                <a:spcPct val="20000"/>
              </a:spcBef>
              <a:defRPr/>
            </a:pPr>
            <a:r>
              <a:rPr lang="pt-BR" sz="2800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(G. </a:t>
            </a:r>
            <a:r>
              <a:rPr lang="pt-BR" sz="2800" i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Brakemeier</a:t>
            </a:r>
            <a:r>
              <a:rPr lang="pt-BR" sz="2800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/>
          <p:cNvSpPr/>
          <p:nvPr/>
        </p:nvSpPr>
        <p:spPr>
          <a:xfrm flipV="1">
            <a:off x="0" y="0"/>
            <a:ext cx="9144000" cy="3214692"/>
          </a:xfrm>
          <a:prstGeom prst="rect">
            <a:avLst/>
          </a:prstGeom>
          <a:gradFill flip="none" rotWithShape="1">
            <a:gsLst>
              <a:gs pos="0">
                <a:srgbClr val="DFE274">
                  <a:shade val="30000"/>
                  <a:satMod val="115000"/>
                </a:srgbClr>
              </a:gs>
              <a:gs pos="50000">
                <a:srgbClr val="DFE274">
                  <a:shade val="67500"/>
                  <a:satMod val="115000"/>
                </a:srgbClr>
              </a:gs>
              <a:gs pos="100000">
                <a:srgbClr val="DFE274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/>
          <p:cNvSpPr/>
          <p:nvPr/>
        </p:nvSpPr>
        <p:spPr>
          <a:xfrm flipV="1">
            <a:off x="0" y="3071816"/>
            <a:ext cx="9144000" cy="207168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ctangle 8"/>
          <p:cNvSpPr/>
          <p:nvPr/>
        </p:nvSpPr>
        <p:spPr>
          <a:xfrm>
            <a:off x="-203894" y="-406340"/>
            <a:ext cx="9601200" cy="3467270"/>
          </a:xfrm>
          <a:prstGeom prst="rect">
            <a:avLst/>
          </a:prstGeom>
          <a:solidFill>
            <a:srgbClr val="567176">
              <a:alpha val="6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Rectangle 4"/>
          <p:cNvSpPr/>
          <p:nvPr/>
        </p:nvSpPr>
        <p:spPr>
          <a:xfrm>
            <a:off x="2561078" y="-395454"/>
            <a:ext cx="892628" cy="3467270"/>
          </a:xfrm>
          <a:prstGeom prst="rect">
            <a:avLst/>
          </a:prstGeom>
          <a:solidFill>
            <a:schemeClr val="accent3">
              <a:lumMod val="75000"/>
              <a:alpha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Rectangle 5"/>
          <p:cNvSpPr/>
          <p:nvPr/>
        </p:nvSpPr>
        <p:spPr>
          <a:xfrm>
            <a:off x="3192448" y="-395454"/>
            <a:ext cx="4539343" cy="3467270"/>
          </a:xfrm>
          <a:prstGeom prst="rect">
            <a:avLst/>
          </a:prstGeom>
          <a:solidFill>
            <a:schemeClr val="accent2">
              <a:lumMod val="50000"/>
              <a:alpha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Rectangle 7"/>
          <p:cNvSpPr/>
          <p:nvPr/>
        </p:nvSpPr>
        <p:spPr>
          <a:xfrm>
            <a:off x="7633820" y="-395454"/>
            <a:ext cx="1534885" cy="3467270"/>
          </a:xfrm>
          <a:prstGeom prst="rect">
            <a:avLst/>
          </a:prstGeom>
          <a:solidFill>
            <a:schemeClr val="accent3">
              <a:lumMod val="50000"/>
              <a:alpha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Rectangle 6"/>
          <p:cNvSpPr/>
          <p:nvPr/>
        </p:nvSpPr>
        <p:spPr>
          <a:xfrm>
            <a:off x="5815906" y="-395454"/>
            <a:ext cx="1371600" cy="3467270"/>
          </a:xfrm>
          <a:prstGeom prst="rect">
            <a:avLst/>
          </a:prstGeom>
          <a:solidFill>
            <a:srgbClr val="7F8C3C">
              <a:alpha val="6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481906" y="3221574"/>
            <a:ext cx="8229600" cy="1143000"/>
          </a:xfrm>
          <a:prstGeom prst="rect">
            <a:avLst/>
          </a:prstGeom>
          <a:noFill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sz="5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1. Introdução</a:t>
            </a:r>
            <a:endParaRPr lang="pt-BR" sz="5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02339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533 -2.12766E-7 L 0.80208 -2.12766E-7 " pathEditMode="relative" rAng="0" ptsTypes="AA">
                                      <p:cBhvr>
                                        <p:cTn id="6" dur="4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8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91962 -4.07407E-6 L 0.7967 -4.07407E-6 " pathEditMode="relative" rAng="0" ptsTypes="AA">
                                      <p:cBhvr>
                                        <p:cTn id="8" dur="35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8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233 -2.12766E-7 L -1.06875 -2.12766E-7 " pathEditMode="relative" rAng="0" ptsTypes="AA">
                                      <p:cBhvr>
                                        <p:cTn id="10" dur="39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1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3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87066 -4.07407E-6 L 0.39045 -4.07407E-6 " pathEditMode="relative" rAng="0" ptsTypes="AA">
                                      <p:cBhvr>
                                        <p:cTn id="12" dur="5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0" y="1"/>
            <a:ext cx="9429816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tângulo 13"/>
          <p:cNvSpPr/>
          <p:nvPr/>
        </p:nvSpPr>
        <p:spPr>
          <a:xfrm flipV="1">
            <a:off x="0" y="2357436"/>
            <a:ext cx="9144000" cy="1000132"/>
          </a:xfrm>
          <a:prstGeom prst="rect">
            <a:avLst/>
          </a:prstGeom>
          <a:solidFill>
            <a:srgbClr val="6325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4211960" y="2534336"/>
            <a:ext cx="4572000" cy="646331"/>
          </a:xfrm>
          <a:prstGeom prst="rect">
            <a:avLst/>
          </a:prstGeom>
          <a:ln>
            <a:noFill/>
          </a:ln>
        </p:spPr>
        <p:txBody>
          <a:bodyPr>
            <a:spAutoFit/>
          </a:bodyPr>
          <a:lstStyle/>
          <a:p>
            <a:r>
              <a:rPr lang="pt-BR" sz="2400" i="1" dirty="0" smtClean="0">
                <a:solidFill>
                  <a:srgbClr val="DFE274"/>
                </a:solidFill>
                <a:latin typeface="Times New Roman" pitchFamily="18" charset="0"/>
                <a:cs typeface="Times New Roman" pitchFamily="18" charset="0"/>
              </a:rPr>
              <a:t>A importância do </a:t>
            </a:r>
            <a:r>
              <a:rPr lang="pt-BR" sz="3600" dirty="0" smtClean="0">
                <a:solidFill>
                  <a:srgbClr val="DFE274"/>
                </a:solidFill>
                <a:latin typeface="Afta sans" pitchFamily="50" charset="0"/>
              </a:rPr>
              <a:t>PECC</a:t>
            </a:r>
            <a:endParaRPr lang="pt-BR" sz="3600" dirty="0">
              <a:solidFill>
                <a:srgbClr val="DFE274"/>
              </a:solidFill>
              <a:latin typeface="Afta sans" pitchFamily="50" charset="0"/>
            </a:endParaRPr>
          </a:p>
        </p:txBody>
      </p:sp>
      <p:sp>
        <p:nvSpPr>
          <p:cNvPr id="8" name="Espaço Reservado para Conteúdo 9"/>
          <p:cNvSpPr txBox="1">
            <a:spLocks/>
          </p:cNvSpPr>
          <p:nvPr/>
        </p:nvSpPr>
        <p:spPr>
          <a:xfrm>
            <a:off x="857616" y="876442"/>
            <a:ext cx="7575609" cy="1480994"/>
          </a:xfrm>
          <a:prstGeom prst="rect">
            <a:avLst/>
          </a:prstGeom>
        </p:spPr>
        <p:txBody>
          <a:bodyPr/>
          <a:lstStyle/>
          <a:p>
            <a:pPr marL="361950" marR="0" lvl="0" indent="-36195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pt-B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93300"/>
                </a:solidFill>
                <a:effectLst/>
                <a:uLnTx/>
                <a:uFillTx/>
                <a:latin typeface="Afta sans" pitchFamily="50" charset="0"/>
                <a:cs typeface="+mn-cs"/>
              </a:rPr>
              <a:t>    </a:t>
            </a:r>
            <a:r>
              <a:rPr kumimoji="0" lang="pt-BR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cs typeface="+mn-cs"/>
              </a:rPr>
              <a:t>Apresenta</a:t>
            </a:r>
            <a:r>
              <a:rPr kumimoji="0" lang="pt-BR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cs typeface="+mn-cs"/>
              </a:rPr>
              <a:t> </a:t>
            </a:r>
            <a:r>
              <a:rPr kumimoji="0" lang="pt-BR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cs typeface="+mn-cs"/>
              </a:rPr>
              <a:t>referencial</a:t>
            </a:r>
            <a:r>
              <a:rPr kumimoji="0" lang="pt-BR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cs typeface="+mn-cs"/>
              </a:rPr>
              <a:t> </a:t>
            </a:r>
            <a:r>
              <a:rPr kumimoji="0" lang="pt-BR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cs typeface="+mn-cs"/>
              </a:rPr>
              <a:t>teológico e pedagógico        para orientar o planejamento e a execução                de ações educativas. </a:t>
            </a:r>
            <a:r>
              <a:rPr lang="pt-BR" sz="2600" dirty="0" smtClean="0">
                <a:solidFill>
                  <a:srgbClr val="993300"/>
                </a:solidFill>
                <a:latin typeface="+mj-lt"/>
                <a:cs typeface="+mn-cs"/>
              </a:rPr>
              <a:t> </a:t>
            </a:r>
            <a:endParaRPr lang="pt-BR" sz="2600" dirty="0">
              <a:solidFill>
                <a:srgbClr val="993300"/>
              </a:solidFill>
              <a:latin typeface="+mj-lt"/>
              <a:cs typeface="+mn-cs"/>
            </a:endParaRPr>
          </a:p>
        </p:txBody>
      </p:sp>
      <p:sp>
        <p:nvSpPr>
          <p:cNvPr id="9" name="Espaço Reservado para Conteúdo 9"/>
          <p:cNvSpPr txBox="1">
            <a:spLocks/>
          </p:cNvSpPr>
          <p:nvPr/>
        </p:nvSpPr>
        <p:spPr>
          <a:xfrm>
            <a:off x="784195" y="3510989"/>
            <a:ext cx="7575609" cy="1509033"/>
          </a:xfrm>
          <a:prstGeom prst="rect">
            <a:avLst/>
          </a:prstGeom>
        </p:spPr>
        <p:txBody>
          <a:bodyPr/>
          <a:lstStyle/>
          <a:p>
            <a:pPr marL="361950" marR="0" lvl="0" indent="-36195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pt-B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93300"/>
                </a:solidFill>
                <a:effectLst/>
                <a:uLnTx/>
                <a:uFillTx/>
                <a:latin typeface="Afta sans" pitchFamily="50" charset="0"/>
                <a:cs typeface="+mn-cs"/>
              </a:rPr>
              <a:t>    </a:t>
            </a:r>
            <a:r>
              <a:rPr lang="pt-BR" sz="2600" dirty="0" smtClean="0">
                <a:solidFill>
                  <a:srgbClr val="993300"/>
                </a:solidFill>
                <a:latin typeface="+mj-lt"/>
                <a:cs typeface="+mn-cs"/>
              </a:rPr>
              <a:t>Ajuda as </a:t>
            </a:r>
            <a:r>
              <a:rPr lang="pt-BR" sz="2600" b="1" dirty="0" smtClean="0">
                <a:solidFill>
                  <a:srgbClr val="FF0000"/>
                </a:solidFill>
                <a:latin typeface="+mj-lt"/>
                <a:cs typeface="+mn-cs"/>
              </a:rPr>
              <a:t>instâncias</a:t>
            </a:r>
            <a:r>
              <a:rPr lang="pt-BR" sz="2600" dirty="0" smtClean="0">
                <a:solidFill>
                  <a:srgbClr val="993300"/>
                </a:solidFill>
                <a:latin typeface="+mj-lt"/>
                <a:cs typeface="+mn-cs"/>
              </a:rPr>
              <a:t> da IECLB a identificar fragilidades e ênfases na formação dos membros através da elaboração de um </a:t>
            </a:r>
            <a:r>
              <a:rPr lang="pt-BR" sz="2600" b="1" dirty="0" smtClean="0">
                <a:solidFill>
                  <a:srgbClr val="FF0000"/>
                </a:solidFill>
                <a:latin typeface="+mj-lt"/>
                <a:cs typeface="+mn-cs"/>
              </a:rPr>
              <a:t>diagnóstico</a:t>
            </a:r>
            <a:r>
              <a:rPr lang="pt-BR" sz="2600" dirty="0" smtClean="0">
                <a:solidFill>
                  <a:srgbClr val="993300"/>
                </a:solidFill>
                <a:latin typeface="+mj-lt"/>
                <a:cs typeface="+mn-cs"/>
              </a:rPr>
              <a:t>. </a:t>
            </a:r>
            <a:endParaRPr lang="pt-BR" sz="2600" dirty="0">
              <a:solidFill>
                <a:srgbClr val="993300"/>
              </a:solidFill>
              <a:latin typeface="+mj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0421795"/>
      </p:ext>
    </p:extLst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-74613" y="-1036638"/>
            <a:ext cx="9218613" cy="618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o explicativo retangular com cantos arredondados 11"/>
          <p:cNvSpPr/>
          <p:nvPr/>
        </p:nvSpPr>
        <p:spPr>
          <a:xfrm>
            <a:off x="2552754" y="1571618"/>
            <a:ext cx="1214446" cy="357190"/>
          </a:xfrm>
          <a:prstGeom prst="wedgeRoundRectCallout">
            <a:avLst>
              <a:gd name="adj1" fmla="val -34626"/>
              <a:gd name="adj2" fmla="val 102776"/>
              <a:gd name="adj3" fmla="val 16667"/>
            </a:avLst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/>
          <p:cNvSpPr/>
          <p:nvPr/>
        </p:nvSpPr>
        <p:spPr>
          <a:xfrm>
            <a:off x="2656141" y="1571618"/>
            <a:ext cx="9797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 smtClean="0">
                <a:solidFill>
                  <a:schemeClr val="bg1"/>
                </a:solidFill>
                <a:latin typeface="+mj-lt"/>
              </a:rPr>
              <a:t>O QUE É</a:t>
            </a:r>
            <a:endParaRPr lang="pt-BR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034" y="1928808"/>
            <a:ext cx="5214974" cy="98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68263" y="-965182"/>
            <a:ext cx="9212263" cy="618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Losango 5"/>
          <p:cNvSpPr/>
          <p:nvPr/>
        </p:nvSpPr>
        <p:spPr>
          <a:xfrm>
            <a:off x="3000364" y="-1714530"/>
            <a:ext cx="7929618" cy="8001056"/>
          </a:xfrm>
          <a:prstGeom prst="diamond">
            <a:avLst/>
          </a:prstGeom>
          <a:gradFill flip="none" rotWithShape="1">
            <a:gsLst>
              <a:gs pos="0">
                <a:srgbClr val="FF6600">
                  <a:shade val="30000"/>
                  <a:satMod val="115000"/>
                </a:srgbClr>
              </a:gs>
              <a:gs pos="50000">
                <a:srgbClr val="FF6600">
                  <a:shade val="67500"/>
                  <a:satMod val="115000"/>
                </a:srgbClr>
              </a:gs>
              <a:gs pos="100000">
                <a:srgbClr val="FF66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/>
          <p:cNvSpPr/>
          <p:nvPr/>
        </p:nvSpPr>
        <p:spPr>
          <a:xfrm>
            <a:off x="5772157" y="1500180"/>
            <a:ext cx="1927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 smtClean="0">
                <a:solidFill>
                  <a:schemeClr val="bg1"/>
                </a:solidFill>
                <a:latin typeface="+mj-lt"/>
              </a:rPr>
              <a:t>ELEMENTOS PARA </a:t>
            </a:r>
            <a:endParaRPr lang="pt-BR" dirty="0">
              <a:latin typeface="+mj-lt"/>
            </a:endParaRPr>
          </a:p>
        </p:txBody>
      </p:sp>
      <p:pic>
        <p:nvPicPr>
          <p:cNvPr id="171012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00587" y="1857370"/>
            <a:ext cx="4443413" cy="951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011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68263" y="-965182"/>
            <a:ext cx="9212263" cy="618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Losango 5"/>
          <p:cNvSpPr/>
          <p:nvPr/>
        </p:nvSpPr>
        <p:spPr>
          <a:xfrm>
            <a:off x="3000364" y="-1714530"/>
            <a:ext cx="7929618" cy="8001056"/>
          </a:xfrm>
          <a:prstGeom prst="diamond">
            <a:avLst/>
          </a:prstGeom>
          <a:gradFill flip="none" rotWithShape="1">
            <a:gsLst>
              <a:gs pos="0">
                <a:srgbClr val="FF6600">
                  <a:shade val="30000"/>
                  <a:satMod val="115000"/>
                </a:srgbClr>
              </a:gs>
              <a:gs pos="50000">
                <a:srgbClr val="FF6600">
                  <a:shade val="67500"/>
                  <a:satMod val="115000"/>
                </a:srgbClr>
              </a:gs>
              <a:gs pos="100000">
                <a:srgbClr val="FF66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/>
          <p:cNvSpPr/>
          <p:nvPr/>
        </p:nvSpPr>
        <p:spPr>
          <a:xfrm>
            <a:off x="5013333" y="1643056"/>
            <a:ext cx="33750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 smtClean="0">
                <a:solidFill>
                  <a:schemeClr val="bg1"/>
                </a:solidFill>
                <a:latin typeface="+mj-lt"/>
              </a:rPr>
              <a:t>NÃO SE TRATA DE REGRA, MAS DE</a:t>
            </a:r>
            <a:endParaRPr lang="pt-BR" dirty="0">
              <a:latin typeface="+mj-lt"/>
            </a:endParaRPr>
          </a:p>
        </p:txBody>
      </p:sp>
      <p:pic>
        <p:nvPicPr>
          <p:cNvPr id="171013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0563" y="2000246"/>
            <a:ext cx="436740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68263" y="-965182"/>
            <a:ext cx="9212263" cy="618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Losango 5"/>
          <p:cNvSpPr/>
          <p:nvPr/>
        </p:nvSpPr>
        <p:spPr>
          <a:xfrm>
            <a:off x="3000364" y="-1714530"/>
            <a:ext cx="7929618" cy="8001056"/>
          </a:xfrm>
          <a:prstGeom prst="diamond">
            <a:avLst/>
          </a:prstGeom>
          <a:gradFill flip="none" rotWithShape="1">
            <a:gsLst>
              <a:gs pos="0">
                <a:srgbClr val="FF6600">
                  <a:shade val="30000"/>
                  <a:satMod val="115000"/>
                </a:srgbClr>
              </a:gs>
              <a:gs pos="50000">
                <a:srgbClr val="FF6600">
                  <a:shade val="67500"/>
                  <a:satMod val="115000"/>
                </a:srgbClr>
              </a:gs>
              <a:gs pos="100000">
                <a:srgbClr val="FF66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4722813" y="1848454"/>
            <a:ext cx="3643338" cy="10341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1950" indent="-361950" algn="ctr" eaLnBrk="0" hangingPunct="0">
              <a:spcBef>
                <a:spcPct val="20000"/>
              </a:spcBef>
            </a:pPr>
            <a:r>
              <a:rPr lang="pt-BR" dirty="0" smtClean="0">
                <a:solidFill>
                  <a:schemeClr val="bg1"/>
                </a:solidFill>
                <a:latin typeface="+mj-lt"/>
              </a:rPr>
              <a:t>DE PLANEJAR </a:t>
            </a:r>
          </a:p>
          <a:p>
            <a:pPr marL="361950" indent="-361950" algn="ctr" eaLnBrk="0" hangingPunct="0">
              <a:spcBef>
                <a:spcPct val="20000"/>
              </a:spcBef>
            </a:pPr>
            <a:r>
              <a:rPr lang="pt-BR" dirty="0" smtClean="0">
                <a:solidFill>
                  <a:schemeClr val="bg1"/>
                </a:solidFill>
                <a:latin typeface="+mj-lt"/>
              </a:rPr>
              <a:t>E, AO MESMO TEMPO, </a:t>
            </a:r>
          </a:p>
          <a:p>
            <a:pPr marL="361950" indent="-361950" algn="ctr" eaLnBrk="0" hangingPunct="0">
              <a:spcBef>
                <a:spcPct val="20000"/>
              </a:spcBef>
            </a:pPr>
            <a:r>
              <a:rPr lang="pt-BR" dirty="0" smtClean="0">
                <a:solidFill>
                  <a:schemeClr val="bg1"/>
                </a:solidFill>
                <a:latin typeface="+mj-lt"/>
              </a:rPr>
              <a:t>DE CONSTRUIR</a:t>
            </a:r>
          </a:p>
        </p:txBody>
      </p:sp>
      <p:pic>
        <p:nvPicPr>
          <p:cNvPr id="18125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51375" y="948634"/>
            <a:ext cx="3786214" cy="824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1251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25506" y="3062130"/>
            <a:ext cx="3237952" cy="581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060" name="Picture 4" descr="http://www.jornalhojelivre.com.br/wp-content/uploads/2012/12/medical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57222" y="-44396"/>
            <a:ext cx="6500826" cy="5187896"/>
          </a:xfrm>
          <a:prstGeom prst="rect">
            <a:avLst/>
          </a:prstGeom>
          <a:noFill/>
        </p:spPr>
      </p:pic>
      <p:pic>
        <p:nvPicPr>
          <p:cNvPr id="7" name="Picture 4" descr="http://www.jornalhojelivre.com.br/wp-content/uploads/2012/12/medical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00694" y="-44396"/>
            <a:ext cx="3643306" cy="5187896"/>
          </a:xfrm>
          <a:prstGeom prst="rect">
            <a:avLst/>
          </a:prstGeom>
          <a:noFill/>
        </p:spPr>
      </p:pic>
      <p:sp>
        <p:nvSpPr>
          <p:cNvPr id="9" name="Texto explicativo retangular com cantos arredondados 8"/>
          <p:cNvSpPr/>
          <p:nvPr/>
        </p:nvSpPr>
        <p:spPr>
          <a:xfrm>
            <a:off x="3643306" y="2285998"/>
            <a:ext cx="2428892" cy="428628"/>
          </a:xfrm>
          <a:prstGeom prst="wedgeRoundRectCallout">
            <a:avLst>
              <a:gd name="adj1" fmla="val -34626"/>
              <a:gd name="adj2" fmla="val 102776"/>
              <a:gd name="adj3" fmla="val 16667"/>
            </a:avLst>
          </a:prstGeom>
          <a:solidFill>
            <a:srgbClr val="00A3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3880997" y="2324399"/>
            <a:ext cx="1987147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pt-BR" dirty="0" smtClean="0">
                <a:solidFill>
                  <a:schemeClr val="bg1"/>
                </a:solidFill>
                <a:latin typeface="+mj-lt"/>
              </a:rPr>
              <a:t>PARA QUE SERVE O</a:t>
            </a:r>
            <a:endParaRPr lang="pt-BR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73061" name="Picture 5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71670" y="2928940"/>
            <a:ext cx="6410316" cy="1068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060" name="Picture 4" descr="http://www.jornalhojelivre.com.br/wp-content/uploads/2012/12/medical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57222" y="-44396"/>
            <a:ext cx="6500826" cy="5187896"/>
          </a:xfrm>
          <a:prstGeom prst="rect">
            <a:avLst/>
          </a:prstGeom>
          <a:noFill/>
        </p:spPr>
      </p:pic>
      <p:pic>
        <p:nvPicPr>
          <p:cNvPr id="7" name="Picture 4" descr="http://www.jornalhojelivre.com.br/wp-content/uploads/2012/12/medical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00694" y="-44396"/>
            <a:ext cx="3643306" cy="5187896"/>
          </a:xfrm>
          <a:prstGeom prst="rect">
            <a:avLst/>
          </a:prstGeom>
          <a:noFill/>
        </p:spPr>
      </p:pic>
      <p:sp>
        <p:nvSpPr>
          <p:cNvPr id="6" name="Espaço Reservado para Conteúdo 2"/>
          <p:cNvSpPr txBox="1">
            <a:spLocks/>
          </p:cNvSpPr>
          <p:nvPr/>
        </p:nvSpPr>
        <p:spPr>
          <a:xfrm>
            <a:off x="3071802" y="1643056"/>
            <a:ext cx="6286544" cy="500066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fta sans" pitchFamily="50" charset="0"/>
                <a:cs typeface="+mn-cs"/>
              </a:rPr>
              <a:t>  </a:t>
            </a:r>
            <a:r>
              <a:rPr kumimoji="0" lang="pt-BR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+mn-cs"/>
              </a:rPr>
              <a:t>COMPREENDER SITUAÇÕES</a:t>
            </a:r>
            <a:r>
              <a:rPr kumimoji="0" lang="pt-BR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+mn-cs"/>
              </a:rPr>
              <a:t>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pt-BR" dirty="0" smtClean="0">
                <a:solidFill>
                  <a:srgbClr val="002060"/>
                </a:solidFill>
                <a:latin typeface="+mj-lt"/>
                <a:cs typeface="+mn-cs"/>
              </a:rPr>
              <a:t>   </a:t>
            </a:r>
            <a:r>
              <a:rPr kumimoji="0" lang="pt-BR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+mn-cs"/>
              </a:rPr>
              <a:t>A PARTIR </a:t>
            </a:r>
            <a:r>
              <a:rPr lang="pt-BR" dirty="0" smtClean="0">
                <a:solidFill>
                  <a:srgbClr val="002060"/>
                </a:solidFill>
                <a:latin typeface="+mj-lt"/>
                <a:cs typeface="+mn-cs"/>
              </a:rPr>
              <a:t> </a:t>
            </a:r>
            <a:r>
              <a:rPr kumimoji="0" lang="pt-BR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+mn-cs"/>
              </a:rPr>
              <a:t>DE UMA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lang="pt-BR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pt-BR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j-lt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pt-B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fta sans" pitchFamily="50" charset="0"/>
                <a:cs typeface="+mn-cs"/>
              </a:rPr>
              <a:t>   </a:t>
            </a:r>
          </a:p>
        </p:txBody>
      </p:sp>
      <p:pic>
        <p:nvPicPr>
          <p:cNvPr id="176130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43240" y="2353141"/>
            <a:ext cx="4529137" cy="98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6131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71802" y="3424711"/>
            <a:ext cx="3500462" cy="504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http://www.jornalhojelivre.com.br/wp-content/uploads/2012/12/medical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57222" y="-44396"/>
            <a:ext cx="6500826" cy="5187896"/>
          </a:xfrm>
          <a:prstGeom prst="rect">
            <a:avLst/>
          </a:prstGeom>
          <a:noFill/>
        </p:spPr>
      </p:pic>
      <p:pic>
        <p:nvPicPr>
          <p:cNvPr id="11" name="Picture 4" descr="http://www.jornalhojelivre.com.br/wp-content/uploads/2012/12/medical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00694" y="-44396"/>
            <a:ext cx="3643306" cy="5187896"/>
          </a:xfrm>
          <a:prstGeom prst="rect">
            <a:avLst/>
          </a:prstGeom>
          <a:noFill/>
        </p:spPr>
      </p:pic>
      <p:sp>
        <p:nvSpPr>
          <p:cNvPr id="7" name="Espaço Reservado para Conteúdo 2"/>
          <p:cNvSpPr txBox="1">
            <a:spLocks/>
          </p:cNvSpPr>
          <p:nvPr/>
        </p:nvSpPr>
        <p:spPr bwMode="auto">
          <a:xfrm>
            <a:off x="2714612" y="1142990"/>
            <a:ext cx="6929486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1488B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fta sans" pitchFamily="50" charset="0"/>
                <a:cs typeface="+mn-cs"/>
              </a:rPr>
              <a:t/>
            </a:r>
            <a:br>
              <a:rPr kumimoji="0" lang="pt-B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fta sans" pitchFamily="50" charset="0"/>
                <a:cs typeface="+mn-cs"/>
              </a:rPr>
            </a:br>
            <a:endParaRPr kumimoji="0" lang="pt-BR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fta sans" pitchFamily="50" charset="0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1488B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fta sans" pitchFamily="50" charset="0"/>
                <a:cs typeface="+mn-cs"/>
              </a:rPr>
              <a:t>   </a:t>
            </a:r>
            <a:r>
              <a:rPr kumimoji="0" lang="pt-BR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+mn-cs"/>
              </a:rPr>
              <a:t>SABER COMO ACONTECE </a:t>
            </a:r>
            <a:r>
              <a:rPr kumimoji="0" lang="pt-BR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+mn-cs"/>
              </a:rPr>
              <a:t> </a:t>
            </a:r>
            <a:r>
              <a:rPr kumimoji="0" lang="pt-BR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+mn-cs"/>
              </a:rPr>
              <a:t>E QUAIS SÃO AS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1488B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pt-BR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+mn-cs"/>
              </a:rPr>
              <a:t> </a:t>
            </a:r>
            <a:endParaRPr kumimoji="0" lang="pt-BR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1488B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pt-BR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1488B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pt-BR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+mn-cs"/>
              </a:rPr>
              <a:t>  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11488B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lang="pt-BR" dirty="0" smtClean="0">
                <a:solidFill>
                  <a:srgbClr val="002060"/>
                </a:solidFill>
                <a:latin typeface="+mj-lt"/>
                <a:cs typeface="+mn-cs"/>
              </a:rPr>
              <a:t>     </a:t>
            </a:r>
            <a:r>
              <a:rPr kumimoji="0" lang="pt-BR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+mn-cs"/>
              </a:rPr>
              <a:t>DA EDUCAÇÃO CRISTÃ.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2400"/>
              </a:spcBef>
              <a:spcAft>
                <a:spcPct val="0"/>
              </a:spcAft>
              <a:buClr>
                <a:srgbClr val="11488B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pt-BR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+mn-cs"/>
              </a:rPr>
              <a:t>	</a:t>
            </a:r>
          </a:p>
        </p:txBody>
      </p:sp>
      <p:pic>
        <p:nvPicPr>
          <p:cNvPr id="120835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00364" y="2285998"/>
            <a:ext cx="5500726" cy="723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11439" y="-1000150"/>
            <a:ext cx="9671579" cy="7000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o explicativo retangular com cantos arredondados 8"/>
          <p:cNvSpPr/>
          <p:nvPr/>
        </p:nvSpPr>
        <p:spPr>
          <a:xfrm>
            <a:off x="4195828" y="1643056"/>
            <a:ext cx="1519180" cy="357190"/>
          </a:xfrm>
          <a:prstGeom prst="wedgeRoundRectCallout">
            <a:avLst>
              <a:gd name="adj1" fmla="val -34626"/>
              <a:gd name="adj2" fmla="val 102776"/>
              <a:gd name="adj3" fmla="val 16667"/>
            </a:avLst>
          </a:prstGeom>
          <a:solidFill>
            <a:srgbClr val="DA54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/>
          <p:cNvSpPr/>
          <p:nvPr/>
        </p:nvSpPr>
        <p:spPr>
          <a:xfrm>
            <a:off x="4214810" y="1643056"/>
            <a:ext cx="1244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 smtClean="0">
                <a:solidFill>
                  <a:schemeClr val="bg1"/>
                </a:solidFill>
                <a:latin typeface="+mj-lt"/>
              </a:rPr>
              <a:t>O QUE SÃO</a:t>
            </a:r>
            <a:endParaRPr lang="pt-BR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802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7063" y="2058988"/>
            <a:ext cx="7888287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022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7063" y="2000246"/>
            <a:ext cx="7888287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tângulo 13"/>
          <p:cNvSpPr/>
          <p:nvPr/>
        </p:nvSpPr>
        <p:spPr>
          <a:xfrm>
            <a:off x="-785850" y="3571882"/>
            <a:ext cx="11144328" cy="3357586"/>
          </a:xfrm>
          <a:prstGeom prst="rect">
            <a:avLst/>
          </a:prstGeom>
          <a:solidFill>
            <a:srgbClr val="4D1C1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Espaço Reservado para Conteúdo 2"/>
          <p:cNvSpPr txBox="1">
            <a:spLocks/>
          </p:cNvSpPr>
          <p:nvPr/>
        </p:nvSpPr>
        <p:spPr>
          <a:xfrm>
            <a:off x="892149" y="3714758"/>
            <a:ext cx="7358114" cy="3211116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cs typeface="+mn-cs"/>
              </a:rPr>
              <a:t>São espaços onde acontecem e são planejadas ações de educação cristã (comunidades, paróquias, sínodos, centros de formação, departamentos, etc.)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/>
          <p:cNvSpPr/>
          <p:nvPr/>
        </p:nvSpPr>
        <p:spPr>
          <a:xfrm flipV="1">
            <a:off x="0" y="0"/>
            <a:ext cx="9144000" cy="3214692"/>
          </a:xfrm>
          <a:prstGeom prst="rect">
            <a:avLst/>
          </a:prstGeom>
          <a:gradFill flip="none" rotWithShape="1">
            <a:gsLst>
              <a:gs pos="0">
                <a:srgbClr val="DFE274">
                  <a:shade val="30000"/>
                  <a:satMod val="115000"/>
                </a:srgbClr>
              </a:gs>
              <a:gs pos="50000">
                <a:srgbClr val="DFE274">
                  <a:shade val="67500"/>
                  <a:satMod val="115000"/>
                </a:srgbClr>
              </a:gs>
              <a:gs pos="100000">
                <a:srgbClr val="DFE274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/>
          <p:cNvSpPr/>
          <p:nvPr/>
        </p:nvSpPr>
        <p:spPr>
          <a:xfrm flipV="1">
            <a:off x="0" y="3071816"/>
            <a:ext cx="9144000" cy="207168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ctangle 8"/>
          <p:cNvSpPr/>
          <p:nvPr/>
        </p:nvSpPr>
        <p:spPr>
          <a:xfrm>
            <a:off x="-203894" y="-406340"/>
            <a:ext cx="9601200" cy="3467270"/>
          </a:xfrm>
          <a:prstGeom prst="rect">
            <a:avLst/>
          </a:prstGeom>
          <a:solidFill>
            <a:srgbClr val="567176">
              <a:alpha val="6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Rectangle 4"/>
          <p:cNvSpPr/>
          <p:nvPr/>
        </p:nvSpPr>
        <p:spPr>
          <a:xfrm>
            <a:off x="2561078" y="-395454"/>
            <a:ext cx="892628" cy="3467270"/>
          </a:xfrm>
          <a:prstGeom prst="rect">
            <a:avLst/>
          </a:prstGeom>
          <a:solidFill>
            <a:schemeClr val="accent3">
              <a:lumMod val="75000"/>
              <a:alpha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Rectangle 5"/>
          <p:cNvSpPr/>
          <p:nvPr/>
        </p:nvSpPr>
        <p:spPr>
          <a:xfrm>
            <a:off x="3192448" y="-395454"/>
            <a:ext cx="4539343" cy="3467270"/>
          </a:xfrm>
          <a:prstGeom prst="rect">
            <a:avLst/>
          </a:prstGeom>
          <a:solidFill>
            <a:schemeClr val="accent2">
              <a:lumMod val="50000"/>
              <a:alpha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Rectangle 7"/>
          <p:cNvSpPr/>
          <p:nvPr/>
        </p:nvSpPr>
        <p:spPr>
          <a:xfrm>
            <a:off x="7633820" y="-395454"/>
            <a:ext cx="1534885" cy="3467270"/>
          </a:xfrm>
          <a:prstGeom prst="rect">
            <a:avLst/>
          </a:prstGeom>
          <a:solidFill>
            <a:schemeClr val="accent3">
              <a:lumMod val="50000"/>
              <a:alpha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Rectangle 6"/>
          <p:cNvSpPr/>
          <p:nvPr/>
        </p:nvSpPr>
        <p:spPr>
          <a:xfrm>
            <a:off x="5815906" y="-395454"/>
            <a:ext cx="1371600" cy="3467270"/>
          </a:xfrm>
          <a:prstGeom prst="rect">
            <a:avLst/>
          </a:prstGeom>
          <a:solidFill>
            <a:srgbClr val="7F8C3C">
              <a:alpha val="6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481906" y="3221574"/>
            <a:ext cx="8229600" cy="1143000"/>
          </a:xfrm>
          <a:prstGeom prst="rect">
            <a:avLst/>
          </a:prstGeom>
          <a:noFill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sz="54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pt-BR" sz="5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Fatos da história</a:t>
            </a:r>
            <a:endParaRPr lang="pt-BR" sz="5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678745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533 -2.12766E-7 L 0.80208 -2.12766E-7 " pathEditMode="relative" rAng="0" ptsTypes="AA">
                                      <p:cBhvr>
                                        <p:cTn id="6" dur="4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8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91962 -4.07407E-6 L 0.7967 -4.07407E-6 " pathEditMode="relative" rAng="0" ptsTypes="AA">
                                      <p:cBhvr>
                                        <p:cTn id="8" dur="35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8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233 -2.12766E-7 L -1.06875 -2.12766E-7 " pathEditMode="relative" rAng="0" ptsTypes="AA">
                                      <p:cBhvr>
                                        <p:cTn id="10" dur="39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1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3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87066 -4.07407E-6 L 0.39045 -4.07407E-6 " pathEditMode="relative" rAng="0" ptsTypes="AA">
                                      <p:cBhvr>
                                        <p:cTn id="12" dur="5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0" y="1"/>
            <a:ext cx="9429816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tângulo 6"/>
          <p:cNvSpPr/>
          <p:nvPr/>
        </p:nvSpPr>
        <p:spPr>
          <a:xfrm flipV="1">
            <a:off x="0" y="2211710"/>
            <a:ext cx="9144000" cy="1368152"/>
          </a:xfrm>
          <a:prstGeom prst="rect">
            <a:avLst/>
          </a:prstGeom>
          <a:solidFill>
            <a:srgbClr val="6325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Picture 7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43608" y="838108"/>
            <a:ext cx="2418980" cy="360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2000" endA="300" endPos="35000" dir="5400000" sy="-100000" algn="bl" rotWithShape="0"/>
          </a:effectLst>
        </p:spPr>
      </p:pic>
      <p:sp>
        <p:nvSpPr>
          <p:cNvPr id="4" name="Retângulo 3"/>
          <p:cNvSpPr/>
          <p:nvPr/>
        </p:nvSpPr>
        <p:spPr>
          <a:xfrm>
            <a:off x="3851920" y="2371695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eaLnBrk="1" hangingPunct="1">
              <a:buFont typeface="Wingdings" pitchFamily="2" charset="2"/>
              <a:buNone/>
            </a:pPr>
            <a:r>
              <a:rPr lang="pt-BR" sz="2000" dirty="0">
                <a:solidFill>
                  <a:schemeClr val="bg1"/>
                </a:solidFill>
                <a:latin typeface="+mj-lt"/>
              </a:rPr>
              <a:t>Desde a origem da IECLB, </a:t>
            </a:r>
          </a:p>
        </p:txBody>
      </p:sp>
      <p:sp>
        <p:nvSpPr>
          <p:cNvPr id="5" name="Retângulo 4"/>
          <p:cNvSpPr/>
          <p:nvPr/>
        </p:nvSpPr>
        <p:spPr>
          <a:xfrm>
            <a:off x="3851920" y="2640127"/>
            <a:ext cx="4846198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500" i="1" dirty="0">
                <a:solidFill>
                  <a:srgbClr val="DFE274"/>
                </a:solidFill>
                <a:latin typeface="Times New Roman" pitchFamily="18" charset="0"/>
                <a:cs typeface="Times New Roman" pitchFamily="18" charset="0"/>
              </a:rPr>
              <a:t>a educação é componente essencial </a:t>
            </a:r>
          </a:p>
        </p:txBody>
      </p:sp>
      <p:sp>
        <p:nvSpPr>
          <p:cNvPr id="6" name="Retângulo 5"/>
          <p:cNvSpPr/>
          <p:nvPr/>
        </p:nvSpPr>
        <p:spPr>
          <a:xfrm>
            <a:off x="3882736" y="3011236"/>
            <a:ext cx="17636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  <a:latin typeface="+mj-lt"/>
              </a:rPr>
              <a:t>da sua missão. </a:t>
            </a:r>
          </a:p>
        </p:txBody>
      </p:sp>
    </p:spTree>
    <p:extLst>
      <p:ext uri="{BB962C8B-B14F-4D97-AF65-F5344CB8AC3E}">
        <p14:creationId xmlns:p14="http://schemas.microsoft.com/office/powerpoint/2010/main" val="483694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/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983" y="0"/>
            <a:ext cx="9255503" cy="52319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8520" y="1648521"/>
            <a:ext cx="9466328" cy="2136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892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983" y="-188655"/>
            <a:ext cx="9146983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tângulo 2"/>
          <p:cNvSpPr/>
          <p:nvPr/>
        </p:nvSpPr>
        <p:spPr>
          <a:xfrm flipV="1">
            <a:off x="-1492" y="2906288"/>
            <a:ext cx="9144000" cy="2237212"/>
          </a:xfrm>
          <a:prstGeom prst="rect">
            <a:avLst/>
          </a:prstGeom>
          <a:gradFill flip="none" rotWithShape="1">
            <a:gsLst>
              <a:gs pos="0">
                <a:srgbClr val="DFE274">
                  <a:shade val="30000"/>
                  <a:satMod val="115000"/>
                </a:srgbClr>
              </a:gs>
              <a:gs pos="50000">
                <a:srgbClr val="DFE274">
                  <a:shade val="67500"/>
                  <a:satMod val="115000"/>
                </a:srgbClr>
              </a:gs>
              <a:gs pos="100000">
                <a:srgbClr val="DFE274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1510168" y="3147814"/>
            <a:ext cx="6120680" cy="70788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BR" sz="2000" dirty="0">
                <a:solidFill>
                  <a:srgbClr val="632523"/>
                </a:solidFill>
                <a:latin typeface="+mj-lt"/>
              </a:rPr>
              <a:t>O PECC surgiu e foi formulado a partir dos </a:t>
            </a:r>
            <a:r>
              <a:rPr lang="pt-BR" sz="2000" dirty="0" smtClean="0">
                <a:solidFill>
                  <a:srgbClr val="632523"/>
                </a:solidFill>
                <a:latin typeface="+mj-lt"/>
              </a:rPr>
              <a:t>três primeiros </a:t>
            </a:r>
            <a:r>
              <a:rPr lang="pt-BR" sz="2000" dirty="0">
                <a:solidFill>
                  <a:srgbClr val="632523"/>
                </a:solidFill>
                <a:latin typeface="+mj-lt"/>
              </a:rPr>
              <a:t>Seminários Nacionais de Educação Cristã </a:t>
            </a:r>
            <a:r>
              <a:rPr lang="pt-BR" sz="2000" dirty="0" smtClean="0">
                <a:solidFill>
                  <a:srgbClr val="632523"/>
                </a:solidFill>
                <a:latin typeface="+mj-lt"/>
              </a:rPr>
              <a:t>Contínua</a:t>
            </a:r>
            <a:r>
              <a:rPr lang="pt-BR" sz="2000" dirty="0">
                <a:solidFill>
                  <a:srgbClr val="632523"/>
                </a:solidFill>
                <a:latin typeface="+mj-lt"/>
              </a:rPr>
              <a:t>.</a:t>
            </a:r>
          </a:p>
        </p:txBody>
      </p:sp>
      <p:sp>
        <p:nvSpPr>
          <p:cNvPr id="8" name="Retângulo 7"/>
          <p:cNvSpPr/>
          <p:nvPr/>
        </p:nvSpPr>
        <p:spPr>
          <a:xfrm>
            <a:off x="1141508" y="3952886"/>
            <a:ext cx="6858000" cy="748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  <a:defRPr/>
            </a:pPr>
            <a:r>
              <a:rPr lang="pt-BR" sz="2800" dirty="0" smtClean="0">
                <a:solidFill>
                  <a:srgbClr val="4D1C1B"/>
                </a:solidFill>
                <a:latin typeface="+mj-lt"/>
              </a:rPr>
              <a:t>Curitiba 2005 - Rodeio 2006 </a:t>
            </a:r>
          </a:p>
          <a:p>
            <a:pPr algn="ctr">
              <a:lnSpc>
                <a:spcPts val="2500"/>
              </a:lnSpc>
              <a:defRPr/>
            </a:pPr>
            <a:r>
              <a:rPr lang="pt-BR" sz="2800" dirty="0" smtClean="0">
                <a:solidFill>
                  <a:srgbClr val="4D1C1B"/>
                </a:solidFill>
                <a:latin typeface="+mj-lt"/>
              </a:rPr>
              <a:t>Porto Alegre 2007</a:t>
            </a:r>
            <a:endParaRPr lang="pt-BR" sz="2800" dirty="0">
              <a:solidFill>
                <a:srgbClr val="4D1C1B"/>
              </a:solidFill>
              <a:latin typeface="+mj-lt"/>
            </a:endParaRP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70749" y="195486"/>
            <a:ext cx="2399517" cy="2399517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59274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36562"/>
            <a:ext cx="9144000" cy="5411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tângulo 6"/>
          <p:cNvSpPr/>
          <p:nvPr/>
        </p:nvSpPr>
        <p:spPr>
          <a:xfrm flipV="1">
            <a:off x="0" y="4126309"/>
            <a:ext cx="9144000" cy="432048"/>
          </a:xfrm>
          <a:prstGeom prst="rect">
            <a:avLst/>
          </a:prstGeom>
          <a:solidFill>
            <a:srgbClr val="632523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3447364" y="4126309"/>
            <a:ext cx="4572000" cy="461665"/>
          </a:xfrm>
          <a:prstGeom prst="rect">
            <a:avLst/>
          </a:prstGeom>
          <a:ln>
            <a:noFill/>
          </a:ln>
        </p:spPr>
        <p:txBody>
          <a:bodyPr>
            <a:spAutoFit/>
          </a:bodyPr>
          <a:lstStyle/>
          <a:p>
            <a:r>
              <a:rPr lang="pt-BR" sz="2400" dirty="0" smtClean="0">
                <a:solidFill>
                  <a:srgbClr val="DFE274"/>
                </a:solidFill>
                <a:latin typeface="+mj-lt"/>
                <a:cs typeface="Times New Roman" pitchFamily="18" charset="0"/>
              </a:rPr>
              <a:t>Curitiba-PR </a:t>
            </a:r>
            <a:r>
              <a:rPr lang="pt-BR" sz="2400" dirty="0">
                <a:solidFill>
                  <a:srgbClr val="DFE274"/>
                </a:solidFill>
                <a:latin typeface="+mj-lt"/>
                <a:cs typeface="Times New Roman" pitchFamily="18" charset="0"/>
              </a:rPr>
              <a:t>2005</a:t>
            </a:r>
          </a:p>
        </p:txBody>
      </p:sp>
    </p:spTree>
    <p:extLst>
      <p:ext uri="{BB962C8B-B14F-4D97-AF65-F5344CB8AC3E}">
        <p14:creationId xmlns:p14="http://schemas.microsoft.com/office/powerpoint/2010/main" val="3697542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ço Reservado para Conteúdo 5" descr="Dscn0119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884634"/>
            <a:ext cx="9171296" cy="6244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tângulo 4"/>
          <p:cNvSpPr/>
          <p:nvPr/>
        </p:nvSpPr>
        <p:spPr>
          <a:xfrm flipV="1">
            <a:off x="0" y="4126309"/>
            <a:ext cx="9144000" cy="432048"/>
          </a:xfrm>
          <a:prstGeom prst="rect">
            <a:avLst/>
          </a:prstGeom>
          <a:solidFill>
            <a:srgbClr val="632523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3447364" y="4126309"/>
            <a:ext cx="4572000" cy="461665"/>
          </a:xfrm>
          <a:prstGeom prst="rect">
            <a:avLst/>
          </a:prstGeom>
          <a:ln>
            <a:noFill/>
          </a:ln>
        </p:spPr>
        <p:txBody>
          <a:bodyPr>
            <a:spAutoFit/>
          </a:bodyPr>
          <a:lstStyle/>
          <a:p>
            <a:r>
              <a:rPr lang="pt-BR" sz="2400" dirty="0" err="1" smtClean="0">
                <a:solidFill>
                  <a:srgbClr val="DFE274"/>
                </a:solidFill>
                <a:latin typeface="+mj-lt"/>
                <a:cs typeface="Times New Roman" pitchFamily="18" charset="0"/>
              </a:rPr>
              <a:t>Rodeio-SC</a:t>
            </a:r>
            <a:r>
              <a:rPr lang="pt-BR" sz="2400" dirty="0" smtClean="0">
                <a:solidFill>
                  <a:srgbClr val="DFE274"/>
                </a:solidFill>
                <a:latin typeface="+mj-lt"/>
                <a:cs typeface="Times New Roman" pitchFamily="18" charset="0"/>
              </a:rPr>
              <a:t> </a:t>
            </a:r>
            <a:r>
              <a:rPr lang="pt-BR" sz="2400" dirty="0">
                <a:solidFill>
                  <a:srgbClr val="DFE274"/>
                </a:solidFill>
                <a:latin typeface="+mj-lt"/>
                <a:cs typeface="Times New Roman" pitchFamily="18" charset="0"/>
              </a:rPr>
              <a:t>2006</a:t>
            </a:r>
          </a:p>
        </p:txBody>
      </p:sp>
    </p:spTree>
    <p:extLst>
      <p:ext uri="{BB962C8B-B14F-4D97-AF65-F5344CB8AC3E}">
        <p14:creationId xmlns:p14="http://schemas.microsoft.com/office/powerpoint/2010/main" val="2245544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Espaço Reservado para Conteúdo 4" descr="Imagem 120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6291" y="-884634"/>
            <a:ext cx="9202785" cy="6244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tângulo 4"/>
          <p:cNvSpPr/>
          <p:nvPr/>
        </p:nvSpPr>
        <p:spPr>
          <a:xfrm flipV="1">
            <a:off x="0" y="4126309"/>
            <a:ext cx="9144000" cy="432048"/>
          </a:xfrm>
          <a:prstGeom prst="rect">
            <a:avLst/>
          </a:prstGeom>
          <a:solidFill>
            <a:srgbClr val="632523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3104964" y="4126309"/>
            <a:ext cx="2934072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pt-BR" sz="2400" dirty="0">
                <a:solidFill>
                  <a:srgbClr val="DFE274"/>
                </a:solidFill>
                <a:latin typeface="+mj-lt"/>
                <a:cs typeface="Times New Roman" pitchFamily="18" charset="0"/>
              </a:rPr>
              <a:t>Porto </a:t>
            </a:r>
            <a:r>
              <a:rPr lang="pt-BR" sz="2400" dirty="0" err="1" smtClean="0">
                <a:solidFill>
                  <a:srgbClr val="DFE274"/>
                </a:solidFill>
                <a:latin typeface="+mj-lt"/>
                <a:cs typeface="Times New Roman" pitchFamily="18" charset="0"/>
              </a:rPr>
              <a:t>Alegre-RS</a:t>
            </a:r>
            <a:r>
              <a:rPr lang="pt-BR" sz="2400" dirty="0" smtClean="0">
                <a:solidFill>
                  <a:srgbClr val="DFE274"/>
                </a:solidFill>
                <a:latin typeface="+mj-lt"/>
                <a:cs typeface="Times New Roman" pitchFamily="18" charset="0"/>
              </a:rPr>
              <a:t> </a:t>
            </a:r>
            <a:r>
              <a:rPr lang="pt-BR" sz="2400" dirty="0">
                <a:solidFill>
                  <a:srgbClr val="DFE274"/>
                </a:solidFill>
                <a:latin typeface="+mj-lt"/>
                <a:cs typeface="Times New Roman" pitchFamily="18" charset="0"/>
              </a:rPr>
              <a:t>2007</a:t>
            </a:r>
          </a:p>
        </p:txBody>
      </p:sp>
    </p:spTree>
    <p:extLst>
      <p:ext uri="{BB962C8B-B14F-4D97-AF65-F5344CB8AC3E}">
        <p14:creationId xmlns:p14="http://schemas.microsoft.com/office/powerpoint/2010/main" val="378570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345" y="-2582"/>
            <a:ext cx="5654465" cy="5155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 descr="http://s2.glbimg.com/F2BBK_oqzN0IwSQWQGmJp58jnA1R-SelfdS_2hHc4E1Ioz-HdGixxa_8qOZvMp3w/e.glbimg.com/og/ed/f/original/2012/09/21/cv325_design_brasileiro_03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114466" y="-24839"/>
            <a:ext cx="4029534" cy="5168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Elipse 11"/>
          <p:cNvSpPr/>
          <p:nvPr/>
        </p:nvSpPr>
        <p:spPr>
          <a:xfrm>
            <a:off x="5650129" y="1174352"/>
            <a:ext cx="2661334" cy="2681536"/>
          </a:xfrm>
          <a:prstGeom prst="ellipse">
            <a:avLst/>
          </a:prstGeom>
          <a:solidFill>
            <a:schemeClr val="accent3">
              <a:lumMod val="60000"/>
              <a:lumOff val="40000"/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5725078" y="1436520"/>
            <a:ext cx="252647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dirty="0">
                <a:solidFill>
                  <a:srgbClr val="984807"/>
                </a:solidFill>
              </a:rPr>
              <a:t>O </a:t>
            </a:r>
            <a:r>
              <a:rPr lang="pt-BR" b="1" dirty="0">
                <a:solidFill>
                  <a:srgbClr val="984807"/>
                </a:solidFill>
              </a:rPr>
              <a:t>PECC</a:t>
            </a:r>
            <a:r>
              <a:rPr lang="pt-BR" dirty="0">
                <a:solidFill>
                  <a:srgbClr val="984807"/>
                </a:solidFill>
              </a:rPr>
              <a:t> </a:t>
            </a:r>
            <a:endParaRPr lang="pt-BR" dirty="0" smtClean="0">
              <a:solidFill>
                <a:srgbClr val="984807"/>
              </a:solidFill>
            </a:endParaRPr>
          </a:p>
          <a:p>
            <a:pPr algn="ctr"/>
            <a:r>
              <a:rPr lang="pt-BR" dirty="0" smtClean="0">
                <a:solidFill>
                  <a:srgbClr val="984807"/>
                </a:solidFill>
              </a:rPr>
              <a:t>está </a:t>
            </a:r>
            <a:r>
              <a:rPr lang="pt-BR" dirty="0">
                <a:solidFill>
                  <a:srgbClr val="984807"/>
                </a:solidFill>
              </a:rPr>
              <a:t>inserido </a:t>
            </a:r>
            <a:endParaRPr lang="pt-BR" dirty="0" smtClean="0">
              <a:solidFill>
                <a:srgbClr val="984807"/>
              </a:solidFill>
            </a:endParaRPr>
          </a:p>
          <a:p>
            <a:pPr algn="ctr"/>
            <a:r>
              <a:rPr lang="pt-BR" dirty="0" smtClean="0">
                <a:solidFill>
                  <a:srgbClr val="984807"/>
                </a:solidFill>
              </a:rPr>
              <a:t>nessa </a:t>
            </a:r>
            <a:r>
              <a:rPr lang="pt-BR" dirty="0">
                <a:solidFill>
                  <a:srgbClr val="984807"/>
                </a:solidFill>
              </a:rPr>
              <a:t>história </a:t>
            </a:r>
            <a:r>
              <a:rPr lang="pt-BR" dirty="0" smtClean="0">
                <a:solidFill>
                  <a:srgbClr val="984807"/>
                </a:solidFill>
              </a:rPr>
              <a:t>de constante </a:t>
            </a:r>
            <a:r>
              <a:rPr lang="pt-BR" dirty="0">
                <a:solidFill>
                  <a:srgbClr val="984807"/>
                </a:solidFill>
              </a:rPr>
              <a:t>renovação </a:t>
            </a:r>
            <a:endParaRPr lang="pt-BR" dirty="0" smtClean="0">
              <a:solidFill>
                <a:srgbClr val="984807"/>
              </a:solidFill>
            </a:endParaRPr>
          </a:p>
          <a:p>
            <a:pPr algn="ctr"/>
            <a:r>
              <a:rPr lang="pt-BR" dirty="0" smtClean="0">
                <a:solidFill>
                  <a:srgbClr val="984807"/>
                </a:solidFill>
              </a:rPr>
              <a:t>e </a:t>
            </a:r>
            <a:r>
              <a:rPr lang="pt-BR" dirty="0">
                <a:solidFill>
                  <a:srgbClr val="984807"/>
                </a:solidFill>
              </a:rPr>
              <a:t>procura de uma melhor </a:t>
            </a:r>
            <a:r>
              <a:rPr lang="pt-BR" dirty="0" smtClean="0">
                <a:solidFill>
                  <a:srgbClr val="984807"/>
                </a:solidFill>
              </a:rPr>
              <a:t>articulação </a:t>
            </a:r>
          </a:p>
          <a:p>
            <a:pPr algn="ctr"/>
            <a:r>
              <a:rPr lang="pt-BR" dirty="0">
                <a:solidFill>
                  <a:srgbClr val="984807"/>
                </a:solidFill>
              </a:rPr>
              <a:t>d</a:t>
            </a:r>
            <a:r>
              <a:rPr lang="pt-BR" dirty="0" smtClean="0">
                <a:solidFill>
                  <a:srgbClr val="984807"/>
                </a:solidFill>
              </a:rPr>
              <a:t>a ECC na </a:t>
            </a:r>
            <a:r>
              <a:rPr lang="pt-BR" dirty="0">
                <a:solidFill>
                  <a:srgbClr val="984807"/>
                </a:solidFill>
              </a:rPr>
              <a:t>IECLB</a:t>
            </a:r>
          </a:p>
        </p:txBody>
      </p:sp>
      <p:sp>
        <p:nvSpPr>
          <p:cNvPr id="4" name="Retângulo 3"/>
          <p:cNvSpPr/>
          <p:nvPr/>
        </p:nvSpPr>
        <p:spPr>
          <a:xfrm>
            <a:off x="827584" y="17152"/>
            <a:ext cx="46085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r" eaLnBrk="1" hangingPunct="1">
              <a:buFont typeface="Wingdings" pitchFamily="2" charset="2"/>
              <a:buNone/>
            </a:pPr>
            <a:r>
              <a:rPr lang="pt-BR" sz="2000" i="1" dirty="0">
                <a:solidFill>
                  <a:srgbClr val="935E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é preciso superar a educação cristã </a:t>
            </a:r>
          </a:p>
          <a:p>
            <a:pPr marL="0" indent="0" algn="r" eaLnBrk="1" hangingPunct="1">
              <a:buFont typeface="Wingdings" pitchFamily="2" charset="2"/>
              <a:buNone/>
            </a:pPr>
            <a:r>
              <a:rPr lang="pt-BR" sz="2000" i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fragmentada em “caixinhas”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63438" y="1190241"/>
            <a:ext cx="2649757" cy="2649757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266596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1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8" grpId="0"/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/>
          <p:cNvSpPr/>
          <p:nvPr/>
        </p:nvSpPr>
        <p:spPr>
          <a:xfrm flipV="1">
            <a:off x="0" y="0"/>
            <a:ext cx="9144000" cy="3214692"/>
          </a:xfrm>
          <a:prstGeom prst="rect">
            <a:avLst/>
          </a:prstGeom>
          <a:gradFill flip="none" rotWithShape="1">
            <a:gsLst>
              <a:gs pos="0">
                <a:srgbClr val="DFE274">
                  <a:shade val="30000"/>
                  <a:satMod val="115000"/>
                </a:srgbClr>
              </a:gs>
              <a:gs pos="50000">
                <a:srgbClr val="DFE274">
                  <a:shade val="67500"/>
                  <a:satMod val="115000"/>
                </a:srgbClr>
              </a:gs>
              <a:gs pos="100000">
                <a:srgbClr val="DFE274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/>
          <p:cNvSpPr/>
          <p:nvPr/>
        </p:nvSpPr>
        <p:spPr>
          <a:xfrm flipV="1">
            <a:off x="0" y="3071816"/>
            <a:ext cx="9144000" cy="207168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ctangle 8"/>
          <p:cNvSpPr/>
          <p:nvPr/>
        </p:nvSpPr>
        <p:spPr>
          <a:xfrm>
            <a:off x="-203894" y="-406340"/>
            <a:ext cx="9601200" cy="3467270"/>
          </a:xfrm>
          <a:prstGeom prst="rect">
            <a:avLst/>
          </a:prstGeom>
          <a:solidFill>
            <a:srgbClr val="567176">
              <a:alpha val="6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Rectangle 4"/>
          <p:cNvSpPr/>
          <p:nvPr/>
        </p:nvSpPr>
        <p:spPr>
          <a:xfrm>
            <a:off x="2561078" y="-395454"/>
            <a:ext cx="892628" cy="3467270"/>
          </a:xfrm>
          <a:prstGeom prst="rect">
            <a:avLst/>
          </a:prstGeom>
          <a:solidFill>
            <a:schemeClr val="accent3">
              <a:lumMod val="75000"/>
              <a:alpha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Rectangle 5"/>
          <p:cNvSpPr/>
          <p:nvPr/>
        </p:nvSpPr>
        <p:spPr>
          <a:xfrm>
            <a:off x="3192448" y="-395454"/>
            <a:ext cx="4539343" cy="3467270"/>
          </a:xfrm>
          <a:prstGeom prst="rect">
            <a:avLst/>
          </a:prstGeom>
          <a:solidFill>
            <a:schemeClr val="accent2">
              <a:lumMod val="50000"/>
              <a:alpha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Rectangle 7"/>
          <p:cNvSpPr/>
          <p:nvPr/>
        </p:nvSpPr>
        <p:spPr>
          <a:xfrm>
            <a:off x="7633820" y="-395454"/>
            <a:ext cx="1534885" cy="3467270"/>
          </a:xfrm>
          <a:prstGeom prst="rect">
            <a:avLst/>
          </a:prstGeom>
          <a:solidFill>
            <a:schemeClr val="accent3">
              <a:lumMod val="50000"/>
              <a:alpha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Rectangle 6"/>
          <p:cNvSpPr/>
          <p:nvPr/>
        </p:nvSpPr>
        <p:spPr>
          <a:xfrm>
            <a:off x="5815906" y="-395454"/>
            <a:ext cx="1371600" cy="3467270"/>
          </a:xfrm>
          <a:prstGeom prst="rect">
            <a:avLst/>
          </a:prstGeom>
          <a:solidFill>
            <a:srgbClr val="7F8C3C">
              <a:alpha val="6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481906" y="3221574"/>
            <a:ext cx="8229600" cy="1143000"/>
          </a:xfrm>
          <a:prstGeom prst="rect">
            <a:avLst/>
          </a:prstGeom>
          <a:noFill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sz="54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3. Objetivos do PECC</a:t>
            </a:r>
          </a:p>
        </p:txBody>
      </p:sp>
    </p:spTree>
    <p:extLst>
      <p:ext uri="{BB962C8B-B14F-4D97-AF65-F5344CB8AC3E}">
        <p14:creationId xmlns:p14="http://schemas.microsoft.com/office/powerpoint/2010/main" val="98622607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533 -2.12766E-7 L 0.80208 -2.12766E-7 " pathEditMode="relative" rAng="0" ptsTypes="AA">
                                      <p:cBhvr>
                                        <p:cTn id="6" dur="4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8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91962 -4.07407E-6 L 0.7967 -4.07407E-6 " pathEditMode="relative" rAng="0" ptsTypes="AA">
                                      <p:cBhvr>
                                        <p:cTn id="8" dur="35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8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233 -2.12766E-7 L -1.06875 -2.12766E-7 " pathEditMode="relative" rAng="0" ptsTypes="AA">
                                      <p:cBhvr>
                                        <p:cTn id="10" dur="39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1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3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87066 -4.07407E-6 L 0.39045 -4.07407E-6 " pathEditMode="relative" rAng="0" ptsTypes="AA">
                                      <p:cBhvr>
                                        <p:cTn id="12" dur="5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http://cantinhodaunidade.com.br/wp-content/uploads/2013/01/bible-Sunlight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8732" y="-380578"/>
            <a:ext cx="9176432" cy="553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Elipse 13"/>
          <p:cNvSpPr/>
          <p:nvPr/>
        </p:nvSpPr>
        <p:spPr>
          <a:xfrm>
            <a:off x="1487974" y="1851670"/>
            <a:ext cx="2205068" cy="2088232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 1"/>
          <p:cNvSpPr/>
          <p:nvPr/>
        </p:nvSpPr>
        <p:spPr>
          <a:xfrm>
            <a:off x="831402" y="987574"/>
            <a:ext cx="76162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Font typeface="Wingdings" pitchFamily="2" charset="2"/>
              <a:buNone/>
            </a:pPr>
            <a:r>
              <a:rPr lang="pt-BR" sz="1600" i="1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“Orientar, teológica e pedagogicamente, todas as instâncias da IECLB, no planejamento, </a:t>
            </a:r>
            <a:r>
              <a:rPr lang="pt-BR" sz="1600" i="1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  e </a:t>
            </a:r>
            <a:r>
              <a:rPr lang="pt-BR" sz="1600" i="1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na execução de ações de educação cristã para </a:t>
            </a:r>
            <a:r>
              <a:rPr lang="pt-BR" sz="1600" i="1" dirty="0">
                <a:solidFill>
                  <a:srgbClr val="DFE274"/>
                </a:solidFill>
                <a:latin typeface="Times New Roman" pitchFamily="18" charset="0"/>
                <a:cs typeface="Times New Roman" pitchFamily="18" charset="0"/>
              </a:rPr>
              <a:t>todas as fases da vida...”</a:t>
            </a:r>
          </a:p>
        </p:txBody>
      </p:sp>
      <p:sp>
        <p:nvSpPr>
          <p:cNvPr id="12" name="Espaço Reservado para Conteúdo 2"/>
          <p:cNvSpPr txBox="1">
            <a:spLocks/>
          </p:cNvSpPr>
          <p:nvPr/>
        </p:nvSpPr>
        <p:spPr>
          <a:xfrm>
            <a:off x="1744135" y="2729683"/>
            <a:ext cx="1656184" cy="34612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1488B"/>
              </a:buClr>
              <a:buSzPct val="80000"/>
              <a:buFont typeface="Wingdings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1488B"/>
              </a:buClr>
              <a:buSzPct val="80000"/>
              <a:buFont typeface="Wingdings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buFont typeface="Wingdings" pitchFamily="2" charset="2"/>
              <a:buNone/>
            </a:pPr>
            <a:endParaRPr lang="pt-BR" sz="1800" dirty="0" smtClean="0">
              <a:solidFill>
                <a:schemeClr val="bg1"/>
              </a:solidFill>
            </a:endParaRPr>
          </a:p>
          <a:p>
            <a:pPr marL="0" indent="0" algn="ctr" eaLnBrk="1" hangingPunct="1">
              <a:lnSpc>
                <a:spcPts val="1500"/>
              </a:lnSpc>
              <a:buFont typeface="Wingdings" pitchFamily="2" charset="2"/>
              <a:buNone/>
            </a:pPr>
            <a:r>
              <a:rPr lang="pt-BR" sz="1800" i="1" dirty="0" smtClean="0">
                <a:solidFill>
                  <a:srgbClr val="DFE274"/>
                </a:solidFill>
                <a:latin typeface="Times New Roman" pitchFamily="18" charset="0"/>
                <a:cs typeface="Times New Roman" pitchFamily="18" charset="0"/>
              </a:rPr>
              <a:t>Orientação</a:t>
            </a:r>
          </a:p>
          <a:p>
            <a:pPr marL="0" indent="0" algn="ctr" eaLnBrk="1" hangingPunct="1">
              <a:lnSpc>
                <a:spcPts val="1500"/>
              </a:lnSpc>
              <a:buFont typeface="Wingdings" pitchFamily="2" charset="2"/>
              <a:buNone/>
            </a:pPr>
            <a:r>
              <a:rPr lang="pt-BR" sz="1800" i="1" dirty="0" smtClean="0">
                <a:solidFill>
                  <a:srgbClr val="DFE274"/>
                </a:solidFill>
                <a:latin typeface="Times New Roman" pitchFamily="18" charset="0"/>
                <a:cs typeface="Times New Roman" pitchFamily="18" charset="0"/>
              </a:rPr>
              <a:t> teológica</a:t>
            </a:r>
          </a:p>
          <a:p>
            <a:pPr marL="0" indent="0" algn="ctr" eaLnBrk="1" hangingPunct="1">
              <a:lnSpc>
                <a:spcPts val="1500"/>
              </a:lnSpc>
              <a:buFont typeface="Wingdings" pitchFamily="2" charset="2"/>
              <a:buNone/>
            </a:pPr>
            <a:endParaRPr lang="pt-BR" sz="18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Espaço Reservado para Conteúdo 2"/>
          <p:cNvSpPr txBox="1">
            <a:spLocks/>
          </p:cNvSpPr>
          <p:nvPr/>
        </p:nvSpPr>
        <p:spPr>
          <a:xfrm>
            <a:off x="1802612" y="2369643"/>
            <a:ext cx="1575792" cy="34612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1488B"/>
              </a:buClr>
              <a:buSzPct val="80000"/>
              <a:buFont typeface="Wingdings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1488B"/>
              </a:buClr>
              <a:buSzPct val="80000"/>
              <a:buFont typeface="Wingdings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lnSpc>
                <a:spcPts val="1700"/>
              </a:lnSpc>
              <a:buFont typeface="Wingdings" pitchFamily="2" charset="2"/>
              <a:buNone/>
            </a:pPr>
            <a:r>
              <a:rPr lang="pt-BR" sz="1800" dirty="0" smtClean="0">
                <a:solidFill>
                  <a:schemeClr val="bg1"/>
                </a:solidFill>
              </a:rPr>
              <a:t>Conteúdos </a:t>
            </a:r>
          </a:p>
          <a:p>
            <a:pPr marL="0" indent="0" algn="ctr" eaLnBrk="1" hangingPunct="1">
              <a:lnSpc>
                <a:spcPts val="1700"/>
              </a:lnSpc>
              <a:buFont typeface="Wingdings" pitchFamily="2" charset="2"/>
              <a:buNone/>
            </a:pPr>
            <a:r>
              <a:rPr lang="pt-BR" sz="1800" dirty="0" smtClean="0">
                <a:solidFill>
                  <a:schemeClr val="bg1"/>
                </a:solidFill>
              </a:rPr>
              <a:t>da fé </a:t>
            </a:r>
          </a:p>
          <a:p>
            <a:pPr marL="0" indent="0" algn="ctr" eaLnBrk="1" hangingPunct="1">
              <a:lnSpc>
                <a:spcPts val="1700"/>
              </a:lnSpc>
              <a:buFont typeface="Wingdings" pitchFamily="2" charset="2"/>
              <a:buNone/>
            </a:pPr>
            <a:endParaRPr lang="pt-BR" sz="1800" b="1" dirty="0" smtClean="0">
              <a:solidFill>
                <a:srgbClr val="DFE274"/>
              </a:solidFill>
            </a:endParaRPr>
          </a:p>
        </p:txBody>
      </p:sp>
      <p:sp>
        <p:nvSpPr>
          <p:cNvPr id="9" name="Elipse 8"/>
          <p:cNvSpPr/>
          <p:nvPr/>
        </p:nvSpPr>
        <p:spPr>
          <a:xfrm>
            <a:off x="5220072" y="1851670"/>
            <a:ext cx="2205068" cy="2088232"/>
          </a:xfrm>
          <a:prstGeom prst="ellipse">
            <a:avLst/>
          </a:prstGeom>
          <a:solidFill>
            <a:srgbClr val="DFE274"/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/>
          <p:cNvSpPr/>
          <p:nvPr/>
        </p:nvSpPr>
        <p:spPr>
          <a:xfrm>
            <a:off x="5332496" y="2034495"/>
            <a:ext cx="1980220" cy="1182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 eaLnBrk="1" hangingPunct="1">
              <a:lnSpc>
                <a:spcPts val="1700"/>
              </a:lnSpc>
              <a:buFont typeface="Wingdings" pitchFamily="2" charset="2"/>
              <a:buNone/>
            </a:pPr>
            <a:r>
              <a:rPr lang="pt-BR" sz="1700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Processos </a:t>
            </a:r>
            <a:endParaRPr lang="pt-BR" sz="1700" dirty="0" smtClean="0">
              <a:solidFill>
                <a:schemeClr val="accent2">
                  <a:lumMod val="50000"/>
                </a:schemeClr>
              </a:solidFill>
              <a:latin typeface="+mj-lt"/>
            </a:endParaRPr>
          </a:p>
          <a:p>
            <a:pPr marL="0" indent="0" algn="ctr" eaLnBrk="1" hangingPunct="1">
              <a:lnSpc>
                <a:spcPts val="1700"/>
              </a:lnSpc>
              <a:buFont typeface="Wingdings" pitchFamily="2" charset="2"/>
              <a:buNone/>
            </a:pPr>
            <a:r>
              <a:rPr lang="pt-BR" sz="17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de </a:t>
            </a:r>
            <a:r>
              <a:rPr lang="pt-BR" sz="1700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ensino </a:t>
            </a:r>
            <a:endParaRPr lang="pt-BR" sz="1700" dirty="0" smtClean="0">
              <a:solidFill>
                <a:schemeClr val="accent2">
                  <a:lumMod val="50000"/>
                </a:schemeClr>
              </a:solidFill>
              <a:latin typeface="+mj-lt"/>
            </a:endParaRPr>
          </a:p>
          <a:p>
            <a:pPr marL="0" indent="0" algn="ctr" eaLnBrk="1" hangingPunct="1">
              <a:lnSpc>
                <a:spcPts val="1700"/>
              </a:lnSpc>
              <a:buFont typeface="Wingdings" pitchFamily="2" charset="2"/>
              <a:buNone/>
            </a:pPr>
            <a:r>
              <a:rPr lang="pt-BR" sz="17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e </a:t>
            </a:r>
            <a:r>
              <a:rPr lang="pt-BR" sz="1700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aprendizagem </a:t>
            </a:r>
            <a:endParaRPr lang="pt-BR" sz="1700" dirty="0" smtClean="0">
              <a:solidFill>
                <a:schemeClr val="accent2">
                  <a:lumMod val="50000"/>
                </a:schemeClr>
              </a:solidFill>
              <a:latin typeface="+mj-lt"/>
            </a:endParaRPr>
          </a:p>
          <a:p>
            <a:pPr marL="0" indent="0" algn="ctr" eaLnBrk="1" hangingPunct="1">
              <a:lnSpc>
                <a:spcPts val="1700"/>
              </a:lnSpc>
              <a:buFont typeface="Wingdings" pitchFamily="2" charset="2"/>
              <a:buNone/>
            </a:pPr>
            <a:r>
              <a:rPr lang="pt-BR" sz="17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 dos conteúdos</a:t>
            </a:r>
            <a:r>
              <a:rPr lang="pt-BR" sz="1700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pt-BR" sz="1700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pt-BR" sz="1700" i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" name="Conector reto 9"/>
          <p:cNvCxnSpPr/>
          <p:nvPr/>
        </p:nvCxnSpPr>
        <p:spPr>
          <a:xfrm>
            <a:off x="1979712" y="2952695"/>
            <a:ext cx="1152128" cy="0"/>
          </a:xfrm>
          <a:prstGeom prst="line">
            <a:avLst/>
          </a:prstGeom>
          <a:ln>
            <a:solidFill>
              <a:srgbClr val="DFE2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to 15"/>
          <p:cNvCxnSpPr/>
          <p:nvPr/>
        </p:nvCxnSpPr>
        <p:spPr>
          <a:xfrm>
            <a:off x="5868144" y="3052152"/>
            <a:ext cx="1152128" cy="0"/>
          </a:xfrm>
          <a:prstGeom prst="line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tângulo 3"/>
          <p:cNvSpPr/>
          <p:nvPr/>
        </p:nvSpPr>
        <p:spPr>
          <a:xfrm>
            <a:off x="3137040" y="370474"/>
            <a:ext cx="286488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600" i="1" dirty="0">
                <a:solidFill>
                  <a:srgbClr val="DFE274"/>
                </a:solidFill>
                <a:latin typeface="Times New Roman" pitchFamily="18" charset="0"/>
                <a:cs typeface="Times New Roman" pitchFamily="18" charset="0"/>
              </a:rPr>
              <a:t>Objetivo geral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5332496" y="3119468"/>
            <a:ext cx="1980220" cy="7463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 eaLnBrk="1" hangingPunct="1">
              <a:lnSpc>
                <a:spcPts val="1700"/>
              </a:lnSpc>
              <a:buFont typeface="Wingdings" pitchFamily="2" charset="2"/>
              <a:buNone/>
            </a:pPr>
            <a:r>
              <a:rPr lang="pt-BR" sz="17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Orientação</a:t>
            </a:r>
          </a:p>
          <a:p>
            <a:pPr marL="0" indent="0" algn="ctr" eaLnBrk="1" hangingPunct="1">
              <a:lnSpc>
                <a:spcPts val="1700"/>
              </a:lnSpc>
              <a:buFont typeface="Wingdings" pitchFamily="2" charset="2"/>
              <a:buNone/>
            </a:pPr>
            <a:r>
              <a:rPr lang="pt-BR" sz="17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sz="17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pedagógica</a:t>
            </a:r>
            <a:r>
              <a:rPr lang="pt-BR" sz="1700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pt-BR" sz="1700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pt-BR" sz="1700" i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422990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2" grpId="0"/>
      <p:bldP spid="7" grpId="0"/>
      <p:bldP spid="9" grpId="0" animBg="1"/>
      <p:bldP spid="11" grpId="0"/>
      <p:bldP spid="1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2.bp.blogspot.com/-6modWGinEpI/UYGRexYZswI/AAAAAAAAAsA/CTFwlq6M_nY/s1600/compass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711592"/>
            <a:ext cx="9145554" cy="7316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lipse 4"/>
          <p:cNvSpPr/>
          <p:nvPr/>
        </p:nvSpPr>
        <p:spPr>
          <a:xfrm>
            <a:off x="107504" y="706611"/>
            <a:ext cx="3456384" cy="3521323"/>
          </a:xfrm>
          <a:prstGeom prst="ellipse">
            <a:avLst/>
          </a:prstGeom>
          <a:solidFill>
            <a:srgbClr val="4D1C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/>
          <p:cNvSpPr/>
          <p:nvPr/>
        </p:nvSpPr>
        <p:spPr>
          <a:xfrm>
            <a:off x="416076" y="1745108"/>
            <a:ext cx="283923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5400" i="1" dirty="0" smtClean="0">
                <a:solidFill>
                  <a:srgbClr val="DFE274"/>
                </a:solidFill>
                <a:latin typeface="Times New Roman" pitchFamily="18" charset="0"/>
                <a:cs typeface="Times New Roman" pitchFamily="18" charset="0"/>
              </a:rPr>
              <a:t>Objetivos</a:t>
            </a:r>
            <a:endParaRPr lang="pt-BR" sz="5400" i="1" dirty="0">
              <a:solidFill>
                <a:srgbClr val="DFE27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505844" y="2462866"/>
            <a:ext cx="265970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400" i="1" dirty="0" smtClean="0">
                <a:solidFill>
                  <a:srgbClr val="DFE274"/>
                </a:solidFill>
                <a:latin typeface="Times New Roman" pitchFamily="18" charset="0"/>
                <a:cs typeface="Times New Roman" pitchFamily="18" charset="0"/>
              </a:rPr>
              <a:t>específicos</a:t>
            </a:r>
            <a:endParaRPr lang="pt-BR" sz="4400" i="1" dirty="0">
              <a:solidFill>
                <a:srgbClr val="DFE274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918619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ww.themightyginge.com/blog/wp-content/uploads/2013/08/books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9144000" cy="5434452"/>
          </a:xfrm>
          <a:prstGeom prst="rect">
            <a:avLst/>
          </a:prstGeom>
          <a:noFill/>
        </p:spPr>
      </p:pic>
      <p:sp>
        <p:nvSpPr>
          <p:cNvPr id="8" name="Elipse 7"/>
          <p:cNvSpPr/>
          <p:nvPr/>
        </p:nvSpPr>
        <p:spPr>
          <a:xfrm>
            <a:off x="4560942" y="1084600"/>
            <a:ext cx="2592608" cy="2592608"/>
          </a:xfrm>
          <a:prstGeom prst="ellipse">
            <a:avLst/>
          </a:prstGeom>
          <a:solidFill>
            <a:srgbClr val="00B097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4704584" y="1563638"/>
            <a:ext cx="2448966" cy="194421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1488B"/>
              </a:buClr>
              <a:buSzPct val="80000"/>
              <a:buFont typeface="Wingdings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1488B"/>
              </a:buClr>
              <a:buSzPct val="80000"/>
              <a:buFont typeface="Wingdings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itchFamily="2" charset="2"/>
              <a:buNone/>
            </a:pPr>
            <a:r>
              <a:rPr lang="pt-BR" sz="2000" dirty="0" smtClean="0">
                <a:solidFill>
                  <a:srgbClr val="632523"/>
                </a:solidFill>
              </a:rPr>
              <a:t>Fundamentação teológica e pedagógica para as pessoas que planejam a ECC.</a:t>
            </a:r>
          </a:p>
        </p:txBody>
      </p:sp>
    </p:spTree>
    <p:extLst>
      <p:ext uri="{BB962C8B-B14F-4D97-AF65-F5344CB8AC3E}">
        <p14:creationId xmlns:p14="http://schemas.microsoft.com/office/powerpoint/2010/main" val="2096821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-163852" y="-225372"/>
            <a:ext cx="9560388" cy="54944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0482" name="Picture 2" descr="http://reavivamentoereforma.com/wp-content/blogs.dir/16/files/2012/05/santidade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6251" y="-812626"/>
            <a:ext cx="7941501" cy="5956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-11452" y="-72972"/>
            <a:ext cx="3143292" cy="343681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562489">
            <a:off x="645384" y="13641"/>
            <a:ext cx="3902741" cy="4219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Elipse 24"/>
          <p:cNvSpPr/>
          <p:nvPr/>
        </p:nvSpPr>
        <p:spPr>
          <a:xfrm>
            <a:off x="4139952" y="267494"/>
            <a:ext cx="2592608" cy="2592608"/>
          </a:xfrm>
          <a:prstGeom prst="ellipse">
            <a:avLst/>
          </a:prstGeom>
          <a:solidFill>
            <a:srgbClr val="FFFF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ctangle 3"/>
          <p:cNvSpPr txBox="1">
            <a:spLocks noChangeArrowheads="1"/>
          </p:cNvSpPr>
          <p:nvPr/>
        </p:nvSpPr>
        <p:spPr>
          <a:xfrm>
            <a:off x="4237453" y="995983"/>
            <a:ext cx="2448966" cy="1497211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1488B"/>
              </a:buClr>
              <a:buSzPct val="80000"/>
              <a:buFont typeface="Wingdings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1488B"/>
              </a:buClr>
              <a:buSzPct val="80000"/>
              <a:buFont typeface="Wingdings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2000" dirty="0">
                <a:solidFill>
                  <a:srgbClr val="632523"/>
                </a:solidFill>
              </a:rPr>
              <a:t>Identificar as ênfases e as lacunas na educação cristã. </a:t>
            </a:r>
          </a:p>
        </p:txBody>
      </p:sp>
      <p:sp>
        <p:nvSpPr>
          <p:cNvPr id="9" name="Retângulo 8"/>
          <p:cNvSpPr/>
          <p:nvPr/>
        </p:nvSpPr>
        <p:spPr>
          <a:xfrm rot="20658236">
            <a:off x="1509355" y="677278"/>
            <a:ext cx="758644" cy="3319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/>
          <p:cNvSpPr/>
          <p:nvPr/>
        </p:nvSpPr>
        <p:spPr>
          <a:xfrm rot="21144319">
            <a:off x="1481713" y="2568639"/>
            <a:ext cx="758644" cy="7641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2228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0" y="1"/>
            <a:ext cx="9429816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411760" y="143747"/>
            <a:ext cx="6352048" cy="4715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Elipse 5"/>
          <p:cNvSpPr/>
          <p:nvPr/>
        </p:nvSpPr>
        <p:spPr>
          <a:xfrm>
            <a:off x="1268409" y="1205154"/>
            <a:ext cx="2592608" cy="2592608"/>
          </a:xfrm>
          <a:prstGeom prst="ellipse">
            <a:avLst/>
          </a:prstGeom>
          <a:solidFill>
            <a:srgbClr val="FFFF99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291149" y="1635646"/>
            <a:ext cx="2592635" cy="1872208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1488B"/>
              </a:buClr>
              <a:buSzPct val="80000"/>
              <a:buFont typeface="Wingdings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1488B"/>
              </a:buClr>
              <a:buSzPct val="80000"/>
              <a:buFont typeface="Wingdings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2000" dirty="0">
                <a:solidFill>
                  <a:srgbClr val="632523"/>
                </a:solidFill>
              </a:rPr>
              <a:t>Identificar as atribuições de cada instância da IECLB relacionadas à educação cristã. </a:t>
            </a:r>
          </a:p>
        </p:txBody>
      </p:sp>
    </p:spTree>
    <p:extLst>
      <p:ext uri="{BB962C8B-B14F-4D97-AF65-F5344CB8AC3E}">
        <p14:creationId xmlns:p14="http://schemas.microsoft.com/office/powerpoint/2010/main" val="3899944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http://4.bp.blogspot.com/-ZoNNhb4gpuA/T_dcsEKodzI/AAAAAAAAAU0/MySEhsVxRCI/s640/Girl-reading-bible+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93327" y="-667319"/>
            <a:ext cx="9342276" cy="6233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14661">
            <a:off x="4408756" y="1222601"/>
            <a:ext cx="3594183" cy="21503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Elipse 6"/>
          <p:cNvSpPr/>
          <p:nvPr/>
        </p:nvSpPr>
        <p:spPr>
          <a:xfrm>
            <a:off x="6184392" y="2637838"/>
            <a:ext cx="2592608" cy="2592608"/>
          </a:xfrm>
          <a:prstGeom prst="ellipse">
            <a:avLst/>
          </a:prstGeom>
          <a:solidFill>
            <a:schemeClr val="accent5">
              <a:lumMod val="60000"/>
              <a:lumOff val="40000"/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084168" y="3075806"/>
            <a:ext cx="2880000" cy="1987747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1488B"/>
              </a:buClr>
              <a:buSzPct val="80000"/>
              <a:buFont typeface="Wingdings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1488B"/>
              </a:buClr>
              <a:buSzPct val="80000"/>
              <a:buFont typeface="Wingdings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2000" dirty="0">
                <a:solidFill>
                  <a:srgbClr val="632523"/>
                </a:solidFill>
              </a:rPr>
              <a:t>Oferecer proposta pedagógica e indicar conteúdos para o planejamento de ações de educação cristã.</a:t>
            </a:r>
          </a:p>
        </p:txBody>
      </p:sp>
    </p:spTree>
    <p:extLst>
      <p:ext uri="{BB962C8B-B14F-4D97-AF65-F5344CB8AC3E}">
        <p14:creationId xmlns:p14="http://schemas.microsoft.com/office/powerpoint/2010/main" val="3287225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http://livingbetterat50.com/wp-content/uploads/2011/04/photo_helping-hand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" t="55806" r="-377"/>
          <a:stretch/>
        </p:blipFill>
        <p:spPr bwMode="auto">
          <a:xfrm>
            <a:off x="0" y="0"/>
            <a:ext cx="9178614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lipse 3"/>
          <p:cNvSpPr/>
          <p:nvPr/>
        </p:nvSpPr>
        <p:spPr>
          <a:xfrm>
            <a:off x="522670" y="2715766"/>
            <a:ext cx="2346682" cy="2300937"/>
          </a:xfrm>
          <a:prstGeom prst="ellipse">
            <a:avLst/>
          </a:prstGeom>
          <a:solidFill>
            <a:srgbClr val="FCD5B5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363863" y="3088605"/>
            <a:ext cx="2664296" cy="1627707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1488B"/>
              </a:buClr>
              <a:buSzPct val="80000"/>
              <a:buFont typeface="Wingdings" pitchFamily="2" charset="2"/>
              <a:buChar char="v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1488B"/>
              </a:buClr>
              <a:buSzPct val="80000"/>
              <a:buFont typeface="Wingdings" pitchFamily="2" charset="2"/>
              <a:buChar char="v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2000" dirty="0">
                <a:solidFill>
                  <a:srgbClr val="632523"/>
                </a:solidFill>
              </a:rPr>
              <a:t>Auxiliar cada </a:t>
            </a:r>
          </a:p>
          <a:p>
            <a:pPr marL="0" indent="0" algn="ctr">
              <a:buNone/>
            </a:pPr>
            <a:r>
              <a:rPr lang="pt-BR" sz="2000" dirty="0">
                <a:solidFill>
                  <a:srgbClr val="632523"/>
                </a:solidFill>
              </a:rPr>
              <a:t>instância da IECLB </a:t>
            </a:r>
          </a:p>
          <a:p>
            <a:pPr marL="0" indent="0" algn="ctr">
              <a:buNone/>
            </a:pPr>
            <a:r>
              <a:rPr lang="pt-BR" sz="2000" dirty="0">
                <a:solidFill>
                  <a:srgbClr val="632523"/>
                </a:solidFill>
              </a:rPr>
              <a:t>a estabelecer metas para a ECC.</a:t>
            </a:r>
          </a:p>
        </p:txBody>
      </p:sp>
    </p:spTree>
    <p:extLst>
      <p:ext uri="{BB962C8B-B14F-4D97-AF65-F5344CB8AC3E}">
        <p14:creationId xmlns:p14="http://schemas.microsoft.com/office/powerpoint/2010/main" val="3088558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/>
          <p:cNvSpPr/>
          <p:nvPr/>
        </p:nvSpPr>
        <p:spPr>
          <a:xfrm flipV="1">
            <a:off x="0" y="0"/>
            <a:ext cx="9144000" cy="3214692"/>
          </a:xfrm>
          <a:prstGeom prst="rect">
            <a:avLst/>
          </a:prstGeom>
          <a:gradFill flip="none" rotWithShape="1">
            <a:gsLst>
              <a:gs pos="0">
                <a:srgbClr val="DFE274">
                  <a:shade val="30000"/>
                  <a:satMod val="115000"/>
                </a:srgbClr>
              </a:gs>
              <a:gs pos="50000">
                <a:srgbClr val="DFE274">
                  <a:shade val="67500"/>
                  <a:satMod val="115000"/>
                </a:srgbClr>
              </a:gs>
              <a:gs pos="100000">
                <a:srgbClr val="DFE274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/>
          <p:cNvSpPr/>
          <p:nvPr/>
        </p:nvSpPr>
        <p:spPr>
          <a:xfrm flipV="1">
            <a:off x="0" y="3071816"/>
            <a:ext cx="9144000" cy="207168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ctangle 8"/>
          <p:cNvSpPr/>
          <p:nvPr/>
        </p:nvSpPr>
        <p:spPr>
          <a:xfrm>
            <a:off x="-203894" y="-406340"/>
            <a:ext cx="9601200" cy="3467270"/>
          </a:xfrm>
          <a:prstGeom prst="rect">
            <a:avLst/>
          </a:prstGeom>
          <a:solidFill>
            <a:srgbClr val="567176">
              <a:alpha val="6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Rectangle 4"/>
          <p:cNvSpPr/>
          <p:nvPr/>
        </p:nvSpPr>
        <p:spPr>
          <a:xfrm>
            <a:off x="2561078" y="-395454"/>
            <a:ext cx="892628" cy="3467270"/>
          </a:xfrm>
          <a:prstGeom prst="rect">
            <a:avLst/>
          </a:prstGeom>
          <a:solidFill>
            <a:schemeClr val="accent3">
              <a:lumMod val="75000"/>
              <a:alpha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Rectangle 5"/>
          <p:cNvSpPr/>
          <p:nvPr/>
        </p:nvSpPr>
        <p:spPr>
          <a:xfrm>
            <a:off x="3192448" y="-395454"/>
            <a:ext cx="4539343" cy="3467270"/>
          </a:xfrm>
          <a:prstGeom prst="rect">
            <a:avLst/>
          </a:prstGeom>
          <a:solidFill>
            <a:schemeClr val="accent2">
              <a:lumMod val="50000"/>
              <a:alpha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Rectangle 7"/>
          <p:cNvSpPr/>
          <p:nvPr/>
        </p:nvSpPr>
        <p:spPr>
          <a:xfrm>
            <a:off x="7633820" y="-395454"/>
            <a:ext cx="1534885" cy="3467270"/>
          </a:xfrm>
          <a:prstGeom prst="rect">
            <a:avLst/>
          </a:prstGeom>
          <a:solidFill>
            <a:schemeClr val="accent3">
              <a:lumMod val="50000"/>
              <a:alpha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Rectangle 6"/>
          <p:cNvSpPr/>
          <p:nvPr/>
        </p:nvSpPr>
        <p:spPr>
          <a:xfrm>
            <a:off x="5815906" y="-395454"/>
            <a:ext cx="1371600" cy="3467270"/>
          </a:xfrm>
          <a:prstGeom prst="rect">
            <a:avLst/>
          </a:prstGeom>
          <a:solidFill>
            <a:srgbClr val="7F8C3C">
              <a:alpha val="6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481906" y="2964658"/>
            <a:ext cx="8229600" cy="1143000"/>
          </a:xfrm>
          <a:prstGeom prst="rect">
            <a:avLst/>
          </a:prstGeom>
          <a:noFill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sz="54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4. Fundamentação </a:t>
            </a:r>
            <a:endParaRPr lang="pt-BR" sz="5400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pt-BR" sz="5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Teológica</a:t>
            </a:r>
            <a:endParaRPr lang="pt-BR" sz="5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609331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533 -2.12766E-7 L 0.80208 -2.12766E-7 " pathEditMode="relative" rAng="0" ptsTypes="AA">
                                      <p:cBhvr>
                                        <p:cTn id="6" dur="4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8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91962 -4.07407E-6 L 0.7967 -4.07407E-6 " pathEditMode="relative" rAng="0" ptsTypes="AA">
                                      <p:cBhvr>
                                        <p:cTn id="8" dur="35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8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233 -2.12766E-7 L -1.06875 -2.12766E-7 " pathEditMode="relative" rAng="0" ptsTypes="AA">
                                      <p:cBhvr>
                                        <p:cTn id="10" dur="39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1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3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87066 -4.07407E-6 L 0.39045 -4.07407E-6 " pathEditMode="relative" rAng="0" ptsTypes="AA">
                                      <p:cBhvr>
                                        <p:cTn id="12" dur="5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Bíblia ( e candeia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27533" y="-136088"/>
            <a:ext cx="9668675" cy="5444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http://www.themightyginge.com/blog/wp-content/uploads/2013/08/books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1520" y="2916464"/>
            <a:ext cx="2147572" cy="1910653"/>
          </a:xfrm>
          <a:prstGeom prst="teardrop">
            <a:avLst/>
          </a:prstGeom>
          <a:noFill/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6" descr="batismo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070317" y="2934189"/>
            <a:ext cx="2305055" cy="1910653"/>
          </a:xfrm>
          <a:prstGeom prst="teardrop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676" name="Picture 4" descr="http://3.bp.blogspot.com/_iKC30BNLYAs/Se8ItOGxDrI/AAAAAAAAADY/DI6h-nw5IJU/s400/lutero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92007" y="2931790"/>
            <a:ext cx="2139135" cy="1987422"/>
          </a:xfrm>
          <a:prstGeom prst="teardrop">
            <a:avLst/>
          </a:prstGeom>
          <a:noFill/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17533" y="743831"/>
            <a:ext cx="5357813" cy="1417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8528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www.bbb.com.ua/Store/upload/image/%D0%BD%D0%BE%D0%B2%D0%BE%D1%81%D1%82%D0%B8/97586281_large_4051911440x900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2020262" y="-21981"/>
            <a:ext cx="8312378" cy="5196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www.bbb.com.ua/Store/upload/image/%D0%BD%D0%BE%D0%B2%D0%BE%D1%81%D1%82%D0%B8/97586281_large_4051911440x900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-67970" y="0"/>
            <a:ext cx="2420290" cy="5196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lipse 2"/>
          <p:cNvSpPr/>
          <p:nvPr/>
        </p:nvSpPr>
        <p:spPr>
          <a:xfrm>
            <a:off x="280676" y="1172059"/>
            <a:ext cx="2952328" cy="2808312"/>
          </a:xfrm>
          <a:prstGeom prst="ellipse">
            <a:avLst/>
          </a:prstGeom>
          <a:solidFill>
            <a:schemeClr val="accent3">
              <a:lumMod val="50000"/>
              <a:alpha val="7411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3848" name="Rectangle 8"/>
          <p:cNvSpPr>
            <a:spLocks noGrp="1" noChangeArrowheads="1"/>
          </p:cNvSpPr>
          <p:nvPr>
            <p:ph type="body" sz="half" idx="1"/>
          </p:nvPr>
        </p:nvSpPr>
        <p:spPr>
          <a:xfrm>
            <a:off x="371895" y="2139702"/>
            <a:ext cx="2769890" cy="1513793"/>
          </a:xfrm>
        </p:spPr>
        <p:txBody>
          <a:bodyPr/>
          <a:lstStyle/>
          <a:p>
            <a:pPr marL="0" indent="0" algn="ctr">
              <a:buFont typeface="Wingdings" pitchFamily="2" charset="2"/>
              <a:buNone/>
            </a:pPr>
            <a:r>
              <a:rPr lang="pt-BR" sz="1800" dirty="0" smtClean="0">
                <a:solidFill>
                  <a:schemeClr val="bg1"/>
                </a:solidFill>
              </a:rPr>
              <a:t>A </a:t>
            </a:r>
            <a:r>
              <a:rPr lang="pt-BR" sz="1800" i="1" dirty="0" smtClean="0">
                <a:solidFill>
                  <a:srgbClr val="DFE274"/>
                </a:solidFill>
              </a:rPr>
              <a:t>Bíblia</a:t>
            </a:r>
            <a:r>
              <a:rPr lang="pt-BR" sz="1800" b="1" dirty="0" smtClean="0">
                <a:solidFill>
                  <a:srgbClr val="DFE274"/>
                </a:solidFill>
              </a:rPr>
              <a:t> </a:t>
            </a:r>
            <a:r>
              <a:rPr lang="pt-BR" sz="1800" dirty="0" smtClean="0">
                <a:solidFill>
                  <a:schemeClr val="bg1"/>
                </a:solidFill>
              </a:rPr>
              <a:t>indica parâmetros e princípios éticos essenciais.</a:t>
            </a:r>
          </a:p>
        </p:txBody>
      </p:sp>
    </p:spTree>
    <p:extLst>
      <p:ext uri="{BB962C8B-B14F-4D97-AF65-F5344CB8AC3E}">
        <p14:creationId xmlns:p14="http://schemas.microsoft.com/office/powerpoint/2010/main" val="3586668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38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63848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saofranciscovilaassis.com.br/wp-content/uploads/2012/09/batismo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-1262840" y="-1460698"/>
            <a:ext cx="10406840" cy="6912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Elipse 6"/>
          <p:cNvSpPr/>
          <p:nvPr/>
        </p:nvSpPr>
        <p:spPr>
          <a:xfrm>
            <a:off x="6588224" y="2931790"/>
            <a:ext cx="2523118" cy="2454662"/>
          </a:xfrm>
          <a:prstGeom prst="ellipse">
            <a:avLst/>
          </a:prstGeom>
          <a:solidFill>
            <a:srgbClr val="00B09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6537150" y="3389679"/>
            <a:ext cx="2574192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lvl="1" algn="ctr"/>
            <a:r>
              <a:rPr lang="pt-BR" dirty="0">
                <a:solidFill>
                  <a:schemeClr val="bg1"/>
                </a:solidFill>
                <a:latin typeface="+mj-lt"/>
              </a:rPr>
              <a:t>O </a:t>
            </a:r>
            <a:r>
              <a:rPr lang="pt-BR" sz="2200" i="1" dirty="0">
                <a:solidFill>
                  <a:srgbClr val="DFE274"/>
                </a:solidFill>
                <a:latin typeface="Times New Roman" pitchFamily="18" charset="0"/>
                <a:cs typeface="Times New Roman" pitchFamily="18" charset="0"/>
              </a:rPr>
              <a:t>batismo</a:t>
            </a:r>
            <a:r>
              <a:rPr lang="pt-BR" dirty="0">
                <a:solidFill>
                  <a:schemeClr val="bg1"/>
                </a:solidFill>
                <a:latin typeface="+mj-lt"/>
              </a:rPr>
              <a:t> nos compromete a comunidade a educar na fé cristã ao longo de toda a vida. </a:t>
            </a:r>
          </a:p>
        </p:txBody>
      </p:sp>
    </p:spTree>
    <p:extLst>
      <p:ext uri="{BB962C8B-B14F-4D97-AF65-F5344CB8AC3E}">
        <p14:creationId xmlns:p14="http://schemas.microsoft.com/office/powerpoint/2010/main" val="1259446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ipbpedronunes.com.br/wp-content/uploads/2013/07/lutero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7980806" y="-20538"/>
            <a:ext cx="711696" cy="5187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ipbpedronunes.com.br/wp-content/uploads/2013/07/lutero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267890" y="-15485"/>
            <a:ext cx="784924" cy="5187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ipbpedronunes.com.br/wp-content/uploads/2013/07/lutero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6581060" y="-20538"/>
            <a:ext cx="711696" cy="5187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802" name="Picture 2" descr="http://ipbpedronunes.com.br/wp-content/uploads/2013/07/lutero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2628800" y="0"/>
            <a:ext cx="8901283" cy="5187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ipbpedronunes.com.br/wp-content/uploads/2013/07/lutero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868144" y="0"/>
            <a:ext cx="784924" cy="5187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lipse 4"/>
          <p:cNvSpPr/>
          <p:nvPr/>
        </p:nvSpPr>
        <p:spPr>
          <a:xfrm>
            <a:off x="5469824" y="909442"/>
            <a:ext cx="3213687" cy="3148410"/>
          </a:xfrm>
          <a:prstGeom prst="ellipse">
            <a:avLst/>
          </a:prstGeom>
          <a:solidFill>
            <a:srgbClr val="632523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5730548" y="2317875"/>
            <a:ext cx="26397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buNone/>
            </a:pPr>
            <a:r>
              <a:rPr lang="pt-BR" sz="1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pt-BR" sz="1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5580112" y="1419105"/>
            <a:ext cx="29523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i="1" dirty="0">
                <a:solidFill>
                  <a:schemeClr val="bg1"/>
                </a:solidFill>
                <a:latin typeface="+mn-lt"/>
                <a:cs typeface="Times New Roman" pitchFamily="18" charset="0"/>
              </a:rPr>
              <a:t>A</a:t>
            </a:r>
            <a:r>
              <a:rPr lang="pt-BR" dirty="0">
                <a:solidFill>
                  <a:schemeClr val="bg1"/>
                </a:solidFill>
                <a:latin typeface="+mn-lt"/>
                <a:cs typeface="Times New Roman" pitchFamily="18" charset="0"/>
              </a:rPr>
              <a:t> </a:t>
            </a:r>
            <a:r>
              <a:rPr lang="pt-BR" i="1" dirty="0" err="1" smtClean="0">
                <a:solidFill>
                  <a:srgbClr val="DFE274"/>
                </a:solidFill>
                <a:latin typeface="+mn-lt"/>
                <a:cs typeface="Times New Roman" pitchFamily="18" charset="0"/>
              </a:rPr>
              <a:t>confessionalidade</a:t>
            </a:r>
            <a:r>
              <a:rPr lang="pt-BR" i="1" dirty="0" smtClean="0">
                <a:solidFill>
                  <a:srgbClr val="DFE274"/>
                </a:solidFill>
                <a:latin typeface="+mn-lt"/>
                <a:cs typeface="Times New Roman" pitchFamily="18" charset="0"/>
              </a:rPr>
              <a:t> </a:t>
            </a:r>
          </a:p>
          <a:p>
            <a:pPr lvl="0" algn="ctr" defTabSz="914400">
              <a:buNone/>
            </a:pPr>
            <a:r>
              <a:rPr lang="pt-BR" i="1" dirty="0">
                <a:solidFill>
                  <a:srgbClr val="DFE274"/>
                </a:solidFill>
                <a:latin typeface="+mn-lt"/>
                <a:cs typeface="Times New Roman" pitchFamily="18" charset="0"/>
              </a:rPr>
              <a:t>l</a:t>
            </a:r>
            <a:r>
              <a:rPr lang="pt-BR" i="1" dirty="0" smtClean="0">
                <a:solidFill>
                  <a:srgbClr val="DFE274"/>
                </a:solidFill>
                <a:latin typeface="+mn-lt"/>
                <a:cs typeface="Times New Roman" pitchFamily="18" charset="0"/>
              </a:rPr>
              <a:t>uterana </a:t>
            </a:r>
            <a:r>
              <a:rPr lang="pt-BR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aponta </a:t>
            </a:r>
            <a:r>
              <a:rPr lang="pt-BR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para uma prática educativa baseada na liberdade, </a:t>
            </a:r>
            <a:r>
              <a:rPr lang="pt-BR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na aceitação</a:t>
            </a:r>
            <a:r>
              <a:rPr lang="pt-BR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, no diálogo e no sacerdócio geral de todas </a:t>
            </a:r>
            <a:r>
              <a:rPr lang="pt-BR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as </a:t>
            </a:r>
            <a:r>
              <a:rPr lang="pt-BR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pessoas que creem.</a:t>
            </a:r>
          </a:p>
          <a:p>
            <a:pPr algn="ctr"/>
            <a:r>
              <a:rPr lang="pt-BR" i="1" dirty="0" smtClean="0">
                <a:solidFill>
                  <a:srgbClr val="DFE274"/>
                </a:solidFill>
                <a:latin typeface="+mn-lt"/>
                <a:cs typeface="Times New Roman" pitchFamily="18" charset="0"/>
              </a:rPr>
              <a:t> </a:t>
            </a:r>
            <a:endParaRPr lang="pt-BR" dirty="0">
              <a:solidFill>
                <a:srgbClr val="DFE274"/>
              </a:solidFill>
              <a:latin typeface="+mn-lt"/>
            </a:endParaRPr>
          </a:p>
        </p:txBody>
      </p:sp>
      <p:pic>
        <p:nvPicPr>
          <p:cNvPr id="12" name="Picture 2" descr="http://ipbpedronunes.com.br/wp-content/uploads/2013/07/lutero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692502" y="-20538"/>
            <a:ext cx="784924" cy="5187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4214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0" y="1"/>
            <a:ext cx="9429816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tângulo 13"/>
          <p:cNvSpPr/>
          <p:nvPr/>
        </p:nvSpPr>
        <p:spPr>
          <a:xfrm flipV="1">
            <a:off x="0" y="2357436"/>
            <a:ext cx="9144000" cy="1000132"/>
          </a:xfrm>
          <a:prstGeom prst="rect">
            <a:avLst/>
          </a:prstGeom>
          <a:solidFill>
            <a:srgbClr val="6325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34145" name="Picture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1448280"/>
            <a:ext cx="4714908" cy="3195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tângulo 6"/>
          <p:cNvSpPr/>
          <p:nvPr/>
        </p:nvSpPr>
        <p:spPr>
          <a:xfrm>
            <a:off x="3923928" y="2534336"/>
            <a:ext cx="5328592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pt-BR" sz="2400" i="1" dirty="0">
                <a:solidFill>
                  <a:srgbClr val="DFE274"/>
                </a:solidFill>
                <a:latin typeface="Times New Roman" pitchFamily="18" charset="0"/>
                <a:cs typeface="Times New Roman" pitchFamily="18" charset="0"/>
              </a:rPr>
              <a:t>4.1 Bíblia e </a:t>
            </a:r>
            <a:r>
              <a:rPr lang="pt-BR" sz="2400" i="1" dirty="0" smtClean="0">
                <a:solidFill>
                  <a:srgbClr val="DFE274"/>
                </a:solidFill>
                <a:latin typeface="Times New Roman" pitchFamily="18" charset="0"/>
                <a:cs typeface="Times New Roman" pitchFamily="18" charset="0"/>
              </a:rPr>
              <a:t>educação cristã</a:t>
            </a:r>
            <a:endParaRPr lang="pt-BR" sz="2400" i="1" dirty="0">
              <a:solidFill>
                <a:srgbClr val="DFE274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2825613"/>
      </p:ext>
    </p:extLst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98467"/>
            <a:ext cx="4139952" cy="5887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Elipse 6"/>
          <p:cNvSpPr/>
          <p:nvPr/>
        </p:nvSpPr>
        <p:spPr>
          <a:xfrm>
            <a:off x="6621336" y="367596"/>
            <a:ext cx="2090616" cy="2013308"/>
          </a:xfrm>
          <a:prstGeom prst="ellipse">
            <a:avLst/>
          </a:prstGeom>
          <a:solidFill>
            <a:srgbClr val="DFE2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 7"/>
          <p:cNvSpPr/>
          <p:nvPr/>
        </p:nvSpPr>
        <p:spPr>
          <a:xfrm>
            <a:off x="6037095" y="676748"/>
            <a:ext cx="3098786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2925" lvl="1" indent="-361950" algn="ctr">
              <a:lnSpc>
                <a:spcPts val="2600"/>
              </a:lnSpc>
            </a:pPr>
            <a:r>
              <a:rPr lang="pt-BR" sz="2400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Lembrança </a:t>
            </a:r>
            <a:endParaRPr lang="pt-BR" sz="2400" i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42925" lvl="1" indent="-361950" algn="ctr">
              <a:lnSpc>
                <a:spcPts val="2600"/>
              </a:lnSpc>
            </a:pPr>
            <a:r>
              <a:rPr lang="pt-BR" sz="2400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dos </a:t>
            </a:r>
            <a:r>
              <a:rPr lang="pt-BR" sz="2400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feitos </a:t>
            </a:r>
            <a:endParaRPr lang="pt-BR" sz="2400" i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42925" lvl="1" indent="-361950" algn="ctr">
              <a:lnSpc>
                <a:spcPts val="2600"/>
              </a:lnSpc>
            </a:pPr>
            <a:r>
              <a:rPr lang="pt-BR" sz="2400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de </a:t>
            </a:r>
            <a:r>
              <a:rPr lang="pt-BR" sz="2400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Deus</a:t>
            </a:r>
          </a:p>
          <a:p>
            <a:pPr marL="542925" lvl="1" indent="-361950" algn="ctr">
              <a:lnSpc>
                <a:spcPts val="2400"/>
              </a:lnSpc>
            </a:pPr>
            <a:endParaRPr lang="pt-BR" sz="2400" i="1" dirty="0" smtClean="0">
              <a:solidFill>
                <a:srgbClr val="945E0E"/>
              </a:solidFill>
              <a:latin typeface="Times New Roman" pitchFamily="18" charset="0"/>
              <a:cs typeface="Times New Roman" pitchFamily="18" charset="0"/>
            </a:endParaRPr>
          </a:p>
          <a:p>
            <a:pPr marL="542925" lvl="1" indent="-361950" algn="ctr">
              <a:lnSpc>
                <a:spcPts val="2400"/>
              </a:lnSpc>
            </a:pPr>
            <a:endParaRPr lang="pt-BR" sz="2400" i="1" dirty="0">
              <a:solidFill>
                <a:srgbClr val="945E0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Elipse 8"/>
          <p:cNvSpPr/>
          <p:nvPr/>
        </p:nvSpPr>
        <p:spPr>
          <a:xfrm>
            <a:off x="4355976" y="559520"/>
            <a:ext cx="2592608" cy="2592608"/>
          </a:xfrm>
          <a:prstGeom prst="ellipse">
            <a:avLst/>
          </a:prstGeom>
          <a:solidFill>
            <a:srgbClr val="00B097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/>
          <p:cNvSpPr/>
          <p:nvPr/>
        </p:nvSpPr>
        <p:spPr>
          <a:xfrm>
            <a:off x="4356857" y="1231432"/>
            <a:ext cx="252028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lvl="1" indent="0" algn="ctr">
              <a:buNone/>
            </a:pPr>
            <a:r>
              <a:rPr lang="pt-BR" sz="2000" dirty="0">
                <a:solidFill>
                  <a:srgbClr val="00463C"/>
                </a:solidFill>
                <a:latin typeface="+mj-lt"/>
              </a:rPr>
              <a:t>A tarefa de educar             é mandamento que vem de Deus                    (</a:t>
            </a:r>
            <a:r>
              <a:rPr lang="pt-BR" sz="2000" dirty="0" err="1" smtClean="0">
                <a:solidFill>
                  <a:srgbClr val="00463C"/>
                </a:solidFill>
                <a:latin typeface="+mj-lt"/>
              </a:rPr>
              <a:t>Dt</a:t>
            </a:r>
            <a:r>
              <a:rPr lang="pt-BR" sz="2000" dirty="0" smtClean="0">
                <a:solidFill>
                  <a:srgbClr val="00463C"/>
                </a:solidFill>
                <a:latin typeface="+mj-lt"/>
              </a:rPr>
              <a:t> </a:t>
            </a:r>
            <a:r>
              <a:rPr lang="pt-BR" sz="2000" dirty="0">
                <a:solidFill>
                  <a:srgbClr val="00463C"/>
                </a:solidFill>
                <a:latin typeface="+mj-lt"/>
              </a:rPr>
              <a:t>6.6-7</a:t>
            </a:r>
            <a:r>
              <a:rPr lang="pt-BR" sz="2000" dirty="0" smtClean="0">
                <a:solidFill>
                  <a:srgbClr val="00463C"/>
                </a:solidFill>
                <a:latin typeface="+mj-lt"/>
              </a:rPr>
              <a:t>).</a:t>
            </a:r>
          </a:p>
          <a:p>
            <a:pPr marL="180975" lvl="1" indent="0" algn="ctr">
              <a:buNone/>
            </a:pPr>
            <a:endParaRPr lang="pt-BR" sz="2000" dirty="0" smtClean="0">
              <a:solidFill>
                <a:srgbClr val="00463C"/>
              </a:solidFill>
              <a:latin typeface="+mj-lt"/>
            </a:endParaRPr>
          </a:p>
        </p:txBody>
      </p:sp>
      <p:sp>
        <p:nvSpPr>
          <p:cNvPr id="10" name="Elipse 9"/>
          <p:cNvSpPr/>
          <p:nvPr/>
        </p:nvSpPr>
        <p:spPr>
          <a:xfrm>
            <a:off x="6226644" y="2047040"/>
            <a:ext cx="2880000" cy="2880000"/>
          </a:xfrm>
          <a:prstGeom prst="ellipse">
            <a:avLst/>
          </a:prstGeom>
          <a:solidFill>
            <a:srgbClr val="DFBA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6191540" y="2694472"/>
            <a:ext cx="2789896" cy="279999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975" lvl="1" indent="0" algn="ctr">
              <a:lnSpc>
                <a:spcPts val="2000"/>
              </a:lnSpc>
              <a:buNone/>
            </a:pPr>
            <a:r>
              <a:rPr lang="pt-BR" sz="1800" dirty="0">
                <a:solidFill>
                  <a:srgbClr val="824C28"/>
                </a:solidFill>
              </a:rPr>
              <a:t>No convívio familiar           se ensinam e se lembram os grandes feitos de Deus, mantendo </a:t>
            </a:r>
            <a:r>
              <a:rPr lang="pt-BR" sz="1800" dirty="0" smtClean="0">
                <a:solidFill>
                  <a:srgbClr val="824C28"/>
                </a:solidFill>
              </a:rPr>
              <a:t>e fortalecendo a confiança no Deus libertador.</a:t>
            </a:r>
          </a:p>
        </p:txBody>
      </p:sp>
    </p:spTree>
    <p:extLst>
      <p:ext uri="{BB962C8B-B14F-4D97-AF65-F5344CB8AC3E}">
        <p14:creationId xmlns:p14="http://schemas.microsoft.com/office/powerpoint/2010/main" val="3280419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/>
      <p:bldP spid="10" grpId="0" animBg="1"/>
      <p:bldP spid="11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0163" y="-236562"/>
            <a:ext cx="9205913" cy="5375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Elipse 3"/>
          <p:cNvSpPr/>
          <p:nvPr/>
        </p:nvSpPr>
        <p:spPr>
          <a:xfrm>
            <a:off x="5148384" y="1299268"/>
            <a:ext cx="2880000" cy="2880000"/>
          </a:xfrm>
          <a:prstGeom prst="ellipse">
            <a:avLst/>
          </a:prstGeom>
          <a:solidFill>
            <a:srgbClr val="DFE274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5472259" y="1929524"/>
            <a:ext cx="2232249" cy="55812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2000"/>
              </a:lnSpc>
              <a:buFont typeface="Wingdings" pitchFamily="2" charset="2"/>
              <a:buNone/>
            </a:pPr>
            <a:r>
              <a:rPr lang="pt-BR" sz="2000" b="1" i="1" dirty="0">
                <a:solidFill>
                  <a:srgbClr val="824C28"/>
                </a:solidFill>
                <a:latin typeface="Times New Roman" pitchFamily="18" charset="0"/>
                <a:cs typeface="Times New Roman" pitchFamily="18" charset="0"/>
              </a:rPr>
              <a:t>A prática do amor</a:t>
            </a:r>
          </a:p>
        </p:txBody>
      </p:sp>
      <p:sp>
        <p:nvSpPr>
          <p:cNvPr id="6" name="Retângulo 5"/>
          <p:cNvSpPr/>
          <p:nvPr/>
        </p:nvSpPr>
        <p:spPr>
          <a:xfrm>
            <a:off x="5198442" y="2229520"/>
            <a:ext cx="2711115" cy="155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lvl="1" indent="0" algn="ctr">
              <a:lnSpc>
                <a:spcPts val="1900"/>
              </a:lnSpc>
              <a:buNone/>
            </a:pPr>
            <a:r>
              <a:rPr lang="pt-BR" sz="1600" dirty="0">
                <a:solidFill>
                  <a:srgbClr val="824C28"/>
                </a:solidFill>
                <a:latin typeface="+mj-lt"/>
              </a:rPr>
              <a:t>O amor a Deus como entrega total implica confiança plena em Deus </a:t>
            </a:r>
            <a:r>
              <a:rPr lang="pt-BR" sz="1600" dirty="0" smtClean="0">
                <a:solidFill>
                  <a:srgbClr val="824C28"/>
                </a:solidFill>
                <a:latin typeface="+mj-lt"/>
              </a:rPr>
              <a:t>          e </a:t>
            </a:r>
            <a:r>
              <a:rPr lang="pt-BR" sz="1600" dirty="0">
                <a:solidFill>
                  <a:srgbClr val="824C28"/>
                </a:solidFill>
                <a:latin typeface="+mj-lt"/>
              </a:rPr>
              <a:t>agir ético a partir </a:t>
            </a:r>
            <a:r>
              <a:rPr lang="pt-BR" sz="1600" dirty="0" smtClean="0">
                <a:solidFill>
                  <a:srgbClr val="824C28"/>
                </a:solidFill>
                <a:latin typeface="+mj-lt"/>
              </a:rPr>
              <a:t>                      da </a:t>
            </a:r>
            <a:r>
              <a:rPr lang="pt-BR" sz="1600" dirty="0">
                <a:solidFill>
                  <a:srgbClr val="824C28"/>
                </a:solidFill>
                <a:latin typeface="+mj-lt"/>
              </a:rPr>
              <a:t>observância </a:t>
            </a:r>
            <a:br>
              <a:rPr lang="pt-BR" sz="1600" dirty="0">
                <a:solidFill>
                  <a:srgbClr val="824C28"/>
                </a:solidFill>
                <a:latin typeface="+mj-lt"/>
              </a:rPr>
            </a:br>
            <a:r>
              <a:rPr lang="pt-BR" sz="1600" dirty="0">
                <a:solidFill>
                  <a:srgbClr val="824C28"/>
                </a:solidFill>
                <a:latin typeface="+mj-lt"/>
              </a:rPr>
              <a:t>dos mandamentos.</a:t>
            </a:r>
          </a:p>
        </p:txBody>
      </p:sp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75656" y="1730996"/>
            <a:ext cx="3957637" cy="303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792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8" name="Picture 16" descr="http://www.freebibleimages.org/storydata/photos/FB_Jesus_Anointed/overview_images/010-jesus-anointed.jpg?135728684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-2" y="-123141"/>
            <a:ext cx="7022190" cy="5266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6" descr="http://www.freebibleimages.org/storydata/photos/FB_Jesus_Anointed/overview_images/010-jesus-anointed.jpg?1357286844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6569958" y="-123142"/>
            <a:ext cx="2682561" cy="5266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Elipse 11"/>
          <p:cNvSpPr/>
          <p:nvPr/>
        </p:nvSpPr>
        <p:spPr>
          <a:xfrm>
            <a:off x="5582188" y="1061659"/>
            <a:ext cx="3454307" cy="3454307"/>
          </a:xfrm>
          <a:prstGeom prst="ellipse">
            <a:avLst/>
          </a:prstGeom>
          <a:solidFill>
            <a:srgbClr val="824C28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>
          <a:xfrm>
            <a:off x="6193216" y="1563638"/>
            <a:ext cx="2232249" cy="55812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2500"/>
              </a:lnSpc>
              <a:buFont typeface="Wingdings" pitchFamily="2" charset="2"/>
              <a:buNone/>
            </a:pPr>
            <a:r>
              <a:rPr lang="pt-BR" sz="2400" i="1" dirty="0">
                <a:solidFill>
                  <a:srgbClr val="DFE274"/>
                </a:solidFill>
                <a:latin typeface="Times New Roman" pitchFamily="18" charset="0"/>
                <a:cs typeface="Times New Roman" pitchFamily="18" charset="0"/>
              </a:rPr>
              <a:t>O serviço como essência cristã</a:t>
            </a:r>
          </a:p>
        </p:txBody>
      </p:sp>
      <p:sp>
        <p:nvSpPr>
          <p:cNvPr id="14" name="Retângulo 13"/>
          <p:cNvSpPr/>
          <p:nvPr/>
        </p:nvSpPr>
        <p:spPr>
          <a:xfrm>
            <a:off x="5582188" y="2341205"/>
            <a:ext cx="3454307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lvl="1" indent="0" algn="ctr">
              <a:lnSpc>
                <a:spcPts val="2100"/>
              </a:lnSpc>
              <a:buNone/>
            </a:pPr>
            <a:r>
              <a:rPr lang="pt-BR" sz="1700" dirty="0">
                <a:solidFill>
                  <a:schemeClr val="bg1"/>
                </a:solidFill>
                <a:latin typeface="+mj-lt"/>
              </a:rPr>
              <a:t>O serviço (</a:t>
            </a:r>
            <a:r>
              <a:rPr lang="pt-BR" sz="1700" dirty="0" err="1">
                <a:solidFill>
                  <a:schemeClr val="bg1"/>
                </a:solidFill>
                <a:latin typeface="+mj-lt"/>
              </a:rPr>
              <a:t>diaconia</a:t>
            </a:r>
            <a:r>
              <a:rPr lang="pt-BR" sz="1700" dirty="0">
                <a:solidFill>
                  <a:schemeClr val="bg1"/>
                </a:solidFill>
                <a:latin typeface="+mj-lt"/>
              </a:rPr>
              <a:t>) </a:t>
            </a:r>
            <a:r>
              <a:rPr lang="pt-BR" sz="1700" dirty="0" smtClean="0">
                <a:solidFill>
                  <a:schemeClr val="bg1"/>
                </a:solidFill>
                <a:latin typeface="+mj-lt"/>
              </a:rPr>
              <a:t>é </a:t>
            </a:r>
            <a:r>
              <a:rPr lang="pt-BR" sz="1700" dirty="0">
                <a:solidFill>
                  <a:schemeClr val="bg1"/>
                </a:solidFill>
                <a:latin typeface="+mj-lt"/>
              </a:rPr>
              <a:t>uma </a:t>
            </a:r>
            <a:r>
              <a:rPr lang="pt-BR" sz="1700" dirty="0" smtClean="0">
                <a:solidFill>
                  <a:schemeClr val="bg1"/>
                </a:solidFill>
                <a:latin typeface="+mj-lt"/>
              </a:rPr>
              <a:t>característica central </a:t>
            </a:r>
            <a:r>
              <a:rPr lang="pt-BR" sz="1700" dirty="0">
                <a:solidFill>
                  <a:schemeClr val="bg1"/>
                </a:solidFill>
                <a:latin typeface="+mj-lt"/>
              </a:rPr>
              <a:t>da </a:t>
            </a:r>
            <a:r>
              <a:rPr lang="pt-BR" sz="1700" dirty="0" smtClean="0">
                <a:solidFill>
                  <a:schemeClr val="bg1"/>
                </a:solidFill>
                <a:latin typeface="+mj-lt"/>
              </a:rPr>
              <a:t>igreja </a:t>
            </a:r>
          </a:p>
          <a:p>
            <a:pPr marL="180975" lvl="1" indent="0" algn="ctr">
              <a:lnSpc>
                <a:spcPts val="2100"/>
              </a:lnSpc>
              <a:buNone/>
            </a:pPr>
            <a:r>
              <a:rPr lang="pt-BR" sz="1700" dirty="0" smtClean="0">
                <a:solidFill>
                  <a:schemeClr val="bg1"/>
                </a:solidFill>
                <a:latin typeface="+mj-lt"/>
              </a:rPr>
              <a:t>e </a:t>
            </a:r>
            <a:r>
              <a:rPr lang="pt-BR" sz="1700" dirty="0">
                <a:solidFill>
                  <a:schemeClr val="bg1"/>
                </a:solidFill>
                <a:latin typeface="+mj-lt"/>
              </a:rPr>
              <a:t>da pessoa cristã</a:t>
            </a:r>
            <a:r>
              <a:rPr lang="pt-BR" sz="1700" dirty="0" smtClean="0">
                <a:solidFill>
                  <a:schemeClr val="bg1"/>
                </a:solidFill>
                <a:latin typeface="+mj-lt"/>
              </a:rPr>
              <a:t>.</a:t>
            </a:r>
            <a:endParaRPr lang="pt-BR" sz="17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5582188" y="3231705"/>
            <a:ext cx="3382300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lvl="1" indent="0" algn="ctr">
              <a:lnSpc>
                <a:spcPts val="2100"/>
              </a:lnSpc>
              <a:buNone/>
            </a:pPr>
            <a:r>
              <a:rPr lang="pt-BR" sz="1700" dirty="0" smtClean="0">
                <a:solidFill>
                  <a:schemeClr val="bg1"/>
                </a:solidFill>
                <a:latin typeface="+mj-lt"/>
              </a:rPr>
              <a:t>Educar </a:t>
            </a:r>
            <a:r>
              <a:rPr lang="pt-BR" sz="1700" dirty="0">
                <a:solidFill>
                  <a:schemeClr val="bg1"/>
                </a:solidFill>
                <a:latin typeface="+mj-lt"/>
              </a:rPr>
              <a:t>para o </a:t>
            </a:r>
            <a:r>
              <a:rPr lang="pt-BR" sz="1700" dirty="0" smtClean="0">
                <a:solidFill>
                  <a:schemeClr val="bg1"/>
                </a:solidFill>
                <a:latin typeface="+mj-lt"/>
              </a:rPr>
              <a:t>serviço é </a:t>
            </a:r>
          </a:p>
          <a:p>
            <a:pPr marL="180975" lvl="1" indent="0" algn="ctr">
              <a:lnSpc>
                <a:spcPts val="2100"/>
              </a:lnSpc>
              <a:buNone/>
            </a:pPr>
            <a:r>
              <a:rPr lang="pt-BR" sz="1700" dirty="0" smtClean="0">
                <a:solidFill>
                  <a:schemeClr val="bg1"/>
                </a:solidFill>
                <a:latin typeface="+mj-lt"/>
              </a:rPr>
              <a:t>anunciar o </a:t>
            </a:r>
            <a:r>
              <a:rPr lang="pt-BR" sz="1700" dirty="0">
                <a:solidFill>
                  <a:schemeClr val="bg1"/>
                </a:solidFill>
                <a:latin typeface="+mj-lt"/>
              </a:rPr>
              <a:t>evangelho </a:t>
            </a:r>
            <a:endParaRPr lang="pt-BR" sz="1700" dirty="0" smtClean="0">
              <a:solidFill>
                <a:schemeClr val="bg1"/>
              </a:solidFill>
              <a:latin typeface="+mj-lt"/>
            </a:endParaRPr>
          </a:p>
          <a:p>
            <a:pPr marL="180975" lvl="1" indent="0" algn="ctr">
              <a:lnSpc>
                <a:spcPts val="2100"/>
              </a:lnSpc>
              <a:buNone/>
            </a:pPr>
            <a:r>
              <a:rPr lang="pt-BR" sz="1700" dirty="0" smtClean="0">
                <a:solidFill>
                  <a:schemeClr val="bg1"/>
                </a:solidFill>
                <a:latin typeface="+mj-lt"/>
              </a:rPr>
              <a:t>em </a:t>
            </a:r>
            <a:r>
              <a:rPr lang="pt-BR" sz="1700" dirty="0">
                <a:solidFill>
                  <a:schemeClr val="bg1"/>
                </a:solidFill>
                <a:latin typeface="+mj-lt"/>
              </a:rPr>
              <a:t>palavra e ação</a:t>
            </a:r>
            <a:r>
              <a:rPr lang="pt-BR" sz="1700" dirty="0" smtClean="0">
                <a:solidFill>
                  <a:schemeClr val="bg1"/>
                </a:solidFill>
                <a:latin typeface="+mj-lt"/>
              </a:rPr>
              <a:t>. </a:t>
            </a:r>
            <a:endParaRPr lang="pt-BR" sz="17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55775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14" grpId="0"/>
      <p:bldP spid="8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429925" y="-524594"/>
            <a:ext cx="10882744" cy="6182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228733" y="-439940"/>
            <a:ext cx="2383827" cy="6182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Elipse 7"/>
          <p:cNvSpPr/>
          <p:nvPr/>
        </p:nvSpPr>
        <p:spPr>
          <a:xfrm>
            <a:off x="4113476" y="915566"/>
            <a:ext cx="3150350" cy="3199789"/>
          </a:xfrm>
          <a:prstGeom prst="ellipse">
            <a:avLst/>
          </a:prstGeom>
          <a:solidFill>
            <a:srgbClr val="B71832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4139952" y="2271871"/>
            <a:ext cx="3240360" cy="731927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>
              <a:lnSpc>
                <a:spcPts val="2000"/>
              </a:lnSpc>
              <a:buNone/>
              <a:defRPr/>
            </a:pPr>
            <a:r>
              <a:rPr lang="pt-BR" sz="2000" dirty="0" smtClean="0">
                <a:solidFill>
                  <a:schemeClr val="bg1"/>
                </a:solidFill>
              </a:rPr>
              <a:t>Olhar para além dos </a:t>
            </a:r>
            <a:br>
              <a:rPr lang="pt-BR" sz="2000" dirty="0" smtClean="0">
                <a:solidFill>
                  <a:schemeClr val="bg1"/>
                </a:solidFill>
              </a:rPr>
            </a:br>
            <a:r>
              <a:rPr lang="pt-BR" sz="2000" dirty="0" smtClean="0">
                <a:solidFill>
                  <a:schemeClr val="bg1"/>
                </a:solidFill>
              </a:rPr>
              <a:t>problemas e desencantos.</a:t>
            </a:r>
          </a:p>
        </p:txBody>
      </p:sp>
      <p:sp>
        <p:nvSpPr>
          <p:cNvPr id="6" name="Retângulo 5"/>
          <p:cNvSpPr/>
          <p:nvPr/>
        </p:nvSpPr>
        <p:spPr>
          <a:xfrm>
            <a:off x="4770022" y="1549093"/>
            <a:ext cx="1806392" cy="7346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500"/>
              </a:lnSpc>
              <a:buFont typeface="Wingdings" pitchFamily="2" charset="2"/>
              <a:buNone/>
              <a:defRPr/>
            </a:pPr>
            <a:r>
              <a:rPr lang="pt-BR" sz="2400" i="1" dirty="0">
                <a:solidFill>
                  <a:srgbClr val="DFE274"/>
                </a:solidFill>
                <a:latin typeface="Times New Roman" pitchFamily="18" charset="0"/>
                <a:cs typeface="Times New Roman" pitchFamily="18" charset="0"/>
              </a:rPr>
              <a:t>A esperança </a:t>
            </a:r>
            <a:endParaRPr lang="pt-BR" sz="2400" i="1" dirty="0" smtClean="0">
              <a:solidFill>
                <a:srgbClr val="DFE274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ts val="2500"/>
              </a:lnSpc>
              <a:buFont typeface="Wingdings" pitchFamily="2" charset="2"/>
              <a:buNone/>
              <a:defRPr/>
            </a:pPr>
            <a:r>
              <a:rPr lang="pt-BR" sz="2400" i="1" dirty="0" smtClean="0">
                <a:solidFill>
                  <a:srgbClr val="DFE274"/>
                </a:solidFill>
                <a:latin typeface="Times New Roman" pitchFamily="18" charset="0"/>
                <a:cs typeface="Times New Roman" pitchFamily="18" charset="0"/>
              </a:rPr>
              <a:t>vivida</a:t>
            </a:r>
            <a:endParaRPr lang="pt-BR" sz="2400" i="1" dirty="0">
              <a:solidFill>
                <a:srgbClr val="DFE27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06324" y="1710081"/>
            <a:ext cx="664552" cy="53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4283968" y="3002609"/>
            <a:ext cx="2808312" cy="86329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>
              <a:lnSpc>
                <a:spcPts val="2000"/>
              </a:lnSpc>
              <a:buNone/>
              <a:defRPr/>
            </a:pPr>
            <a:r>
              <a:rPr lang="pt-BR" sz="2000" dirty="0" smtClean="0">
                <a:solidFill>
                  <a:schemeClr val="bg1"/>
                </a:solidFill>
              </a:rPr>
              <a:t>Esperança é atitude </a:t>
            </a:r>
            <a:r>
              <a:rPr lang="pt-BR" sz="2000" dirty="0">
                <a:solidFill>
                  <a:schemeClr val="bg1"/>
                </a:solidFill>
              </a:rPr>
              <a:t>ativa.</a:t>
            </a:r>
          </a:p>
          <a:p>
            <a:pPr marL="0" lvl="1" indent="0" algn="ctr">
              <a:lnSpc>
                <a:spcPts val="2000"/>
              </a:lnSpc>
              <a:buNone/>
              <a:defRPr/>
            </a:pPr>
            <a:endParaRPr lang="pt-BR" sz="20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012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/>
      <p:bldP spid="6" grpId="0"/>
      <p:bldP spid="9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http://www.hwmcgc.org/images/ffa/Lg%20Embrace_800x53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-1044624" y="-72839"/>
            <a:ext cx="7785581" cy="5216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www.hwmcgc.org/images/ffa/Lg%20Embrace_800x536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5620210" y="-72840"/>
            <a:ext cx="3704317" cy="5216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Elipse 7"/>
          <p:cNvSpPr/>
          <p:nvPr/>
        </p:nvSpPr>
        <p:spPr>
          <a:xfrm>
            <a:off x="5652440" y="1095331"/>
            <a:ext cx="2880000" cy="2880000"/>
          </a:xfrm>
          <a:prstGeom prst="ellipse">
            <a:avLst/>
          </a:prstGeom>
          <a:solidFill>
            <a:srgbClr val="DB619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6017449" y="1671525"/>
            <a:ext cx="2232249" cy="1116249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900"/>
              </a:lnSpc>
              <a:buFont typeface="Wingdings" pitchFamily="2" charset="2"/>
              <a:buNone/>
            </a:pPr>
            <a:r>
              <a:rPr lang="pt-BR" sz="2200" i="1" dirty="0" smtClean="0">
                <a:solidFill>
                  <a:srgbClr val="4D1C1B"/>
                </a:solidFill>
                <a:latin typeface="Times New Roman" pitchFamily="18" charset="0"/>
                <a:cs typeface="Times New Roman" pitchFamily="18" charset="0"/>
              </a:rPr>
              <a:t>A reconciliação com Deus e com </a:t>
            </a:r>
          </a:p>
          <a:p>
            <a:pPr marL="0" indent="0" algn="ctr">
              <a:lnSpc>
                <a:spcPts val="1900"/>
              </a:lnSpc>
              <a:buFont typeface="Wingdings" pitchFamily="2" charset="2"/>
              <a:buNone/>
            </a:pPr>
            <a:r>
              <a:rPr lang="pt-BR" sz="2200" i="1" dirty="0" smtClean="0">
                <a:solidFill>
                  <a:srgbClr val="4D1C1B"/>
                </a:solidFill>
                <a:latin typeface="Times New Roman" pitchFamily="18" charset="0"/>
                <a:cs typeface="Times New Roman" pitchFamily="18" charset="0"/>
              </a:rPr>
              <a:t>o próximo.</a:t>
            </a:r>
          </a:p>
        </p:txBody>
      </p:sp>
      <p:sp>
        <p:nvSpPr>
          <p:cNvPr id="4" name="Retângulo 3"/>
          <p:cNvSpPr/>
          <p:nvPr/>
        </p:nvSpPr>
        <p:spPr>
          <a:xfrm>
            <a:off x="5438494" y="2525805"/>
            <a:ext cx="3165954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lvl="1" indent="0" algn="ctr">
              <a:buNone/>
            </a:pPr>
            <a:r>
              <a:rPr lang="pt-BR" sz="1900" dirty="0" smtClean="0">
                <a:solidFill>
                  <a:schemeClr val="bg1"/>
                </a:solidFill>
                <a:latin typeface="+mj-lt"/>
              </a:rPr>
              <a:t>Anunciar </a:t>
            </a:r>
            <a:r>
              <a:rPr lang="pt-BR" sz="1900" dirty="0">
                <a:solidFill>
                  <a:schemeClr val="bg1"/>
                </a:solidFill>
                <a:latin typeface="+mj-lt"/>
              </a:rPr>
              <a:t>a misericórdia </a:t>
            </a:r>
            <a:br>
              <a:rPr lang="pt-BR" sz="1900" dirty="0">
                <a:solidFill>
                  <a:schemeClr val="bg1"/>
                </a:solidFill>
                <a:latin typeface="+mj-lt"/>
              </a:rPr>
            </a:br>
            <a:r>
              <a:rPr lang="pt-BR" sz="1900" dirty="0">
                <a:solidFill>
                  <a:schemeClr val="bg1"/>
                </a:solidFill>
                <a:latin typeface="+mj-lt"/>
              </a:rPr>
              <a:t>e o perdão </a:t>
            </a:r>
            <a:r>
              <a:rPr lang="pt-BR" sz="1900" dirty="0" smtClean="0">
                <a:solidFill>
                  <a:schemeClr val="bg1"/>
                </a:solidFill>
                <a:latin typeface="+mj-lt"/>
              </a:rPr>
              <a:t>de </a:t>
            </a:r>
            <a:r>
              <a:rPr lang="pt-BR" sz="1900" dirty="0">
                <a:solidFill>
                  <a:schemeClr val="bg1"/>
                </a:solidFill>
                <a:latin typeface="+mj-lt"/>
              </a:rPr>
              <a:t>Deus.</a:t>
            </a:r>
          </a:p>
        </p:txBody>
      </p:sp>
    </p:spTree>
    <p:extLst>
      <p:ext uri="{BB962C8B-B14F-4D97-AF65-F5344CB8AC3E}">
        <p14:creationId xmlns:p14="http://schemas.microsoft.com/office/powerpoint/2010/main" val="1531889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" grpId="0"/>
      <p:bldP spid="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ARJ - Cascavel, Sínodo Rio Paraná 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8520" y="-1757134"/>
            <a:ext cx="9200846" cy="6900634"/>
          </a:xfrm>
          <a:prstGeom prst="rect">
            <a:avLst/>
          </a:prstGeom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947162" y="1419752"/>
            <a:ext cx="2232249" cy="1116249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itchFamily="2" charset="2"/>
              <a:buNone/>
            </a:pPr>
            <a:endParaRPr lang="pt-BR" sz="2000" b="1" dirty="0">
              <a:solidFill>
                <a:srgbClr val="4D1C1B"/>
              </a:solidFill>
            </a:endParaRPr>
          </a:p>
        </p:txBody>
      </p:sp>
      <p:sp>
        <p:nvSpPr>
          <p:cNvPr id="10" name="Elipse 9"/>
          <p:cNvSpPr/>
          <p:nvPr/>
        </p:nvSpPr>
        <p:spPr>
          <a:xfrm>
            <a:off x="4907177" y="-851764"/>
            <a:ext cx="2880000" cy="2880000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5195700" y="129338"/>
            <a:ext cx="2232249" cy="1116249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2200"/>
              </a:lnSpc>
              <a:buFont typeface="Wingdings" pitchFamily="2" charset="2"/>
              <a:buNone/>
            </a:pPr>
            <a:r>
              <a:rPr lang="pt-BR" sz="24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 diálogo é expressão de unidade.</a:t>
            </a:r>
          </a:p>
        </p:txBody>
      </p:sp>
      <p:sp>
        <p:nvSpPr>
          <p:cNvPr id="12" name="Elipse 11"/>
          <p:cNvSpPr/>
          <p:nvPr/>
        </p:nvSpPr>
        <p:spPr>
          <a:xfrm>
            <a:off x="3465230" y="732473"/>
            <a:ext cx="2880000" cy="2880000"/>
          </a:xfrm>
          <a:prstGeom prst="ellipse">
            <a:avLst/>
          </a:prstGeom>
          <a:solidFill>
            <a:srgbClr val="00C6AB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/>
          <p:cNvSpPr/>
          <p:nvPr/>
        </p:nvSpPr>
        <p:spPr>
          <a:xfrm>
            <a:off x="3297982" y="1147681"/>
            <a:ext cx="30472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lvl="1" indent="0" algn="ctr">
              <a:buNone/>
            </a:pPr>
            <a:r>
              <a:rPr lang="pt-BR" dirty="0" smtClean="0">
                <a:solidFill>
                  <a:srgbClr val="00584B"/>
                </a:solidFill>
                <a:latin typeface="+mj-lt"/>
              </a:rPr>
              <a:t>Preservar a </a:t>
            </a:r>
            <a:r>
              <a:rPr lang="pt-BR" dirty="0">
                <a:solidFill>
                  <a:srgbClr val="00584B"/>
                </a:solidFill>
                <a:latin typeface="+mj-lt"/>
              </a:rPr>
              <a:t>unidade </a:t>
            </a:r>
          </a:p>
          <a:p>
            <a:pPr marL="180975" lvl="1" indent="0" algn="ctr">
              <a:buNone/>
            </a:pPr>
            <a:r>
              <a:rPr lang="pt-BR" dirty="0" smtClean="0">
                <a:solidFill>
                  <a:srgbClr val="00584B"/>
                </a:solidFill>
                <a:latin typeface="+mj-lt"/>
              </a:rPr>
              <a:t>significa agir com </a:t>
            </a:r>
            <a:r>
              <a:rPr lang="pt-BR" dirty="0">
                <a:solidFill>
                  <a:srgbClr val="00584B"/>
                </a:solidFill>
                <a:latin typeface="+mj-lt"/>
              </a:rPr>
              <a:t>respeito, </a:t>
            </a:r>
            <a:endParaRPr lang="pt-BR" dirty="0" smtClean="0">
              <a:solidFill>
                <a:srgbClr val="00584B"/>
              </a:solidFill>
              <a:latin typeface="+mj-lt"/>
            </a:endParaRPr>
          </a:p>
          <a:p>
            <a:pPr marL="180975" lvl="1" indent="0" algn="ctr">
              <a:buNone/>
            </a:pPr>
            <a:r>
              <a:rPr lang="pt-BR" dirty="0" smtClean="0">
                <a:solidFill>
                  <a:srgbClr val="00584B"/>
                </a:solidFill>
                <a:latin typeface="+mj-lt"/>
              </a:rPr>
              <a:t>valorizando </a:t>
            </a:r>
            <a:r>
              <a:rPr lang="pt-BR" dirty="0">
                <a:solidFill>
                  <a:srgbClr val="00584B"/>
                </a:solidFill>
                <a:latin typeface="+mj-lt"/>
              </a:rPr>
              <a:t>cada </a:t>
            </a:r>
            <a:r>
              <a:rPr lang="pt-BR" dirty="0" smtClean="0">
                <a:solidFill>
                  <a:srgbClr val="00584B"/>
                </a:solidFill>
                <a:latin typeface="+mj-lt"/>
              </a:rPr>
              <a:t>pessoa no </a:t>
            </a:r>
            <a:r>
              <a:rPr lang="pt-BR" dirty="0">
                <a:solidFill>
                  <a:srgbClr val="00584B"/>
                </a:solidFill>
                <a:latin typeface="+mj-lt"/>
              </a:rPr>
              <a:t>seu </a:t>
            </a:r>
            <a:r>
              <a:rPr lang="pt-BR" dirty="0" smtClean="0">
                <a:solidFill>
                  <a:srgbClr val="00584B"/>
                </a:solidFill>
                <a:latin typeface="+mj-lt"/>
              </a:rPr>
              <a:t>modo de </a:t>
            </a:r>
            <a:r>
              <a:rPr lang="pt-BR" dirty="0">
                <a:solidFill>
                  <a:srgbClr val="00584B"/>
                </a:solidFill>
                <a:latin typeface="+mj-lt"/>
              </a:rPr>
              <a:t>ser</a:t>
            </a:r>
            <a:r>
              <a:rPr lang="pt-BR" dirty="0" smtClean="0">
                <a:solidFill>
                  <a:srgbClr val="00584B"/>
                </a:solidFill>
                <a:latin typeface="+mj-lt"/>
              </a:rPr>
              <a:t>.</a:t>
            </a:r>
          </a:p>
        </p:txBody>
      </p:sp>
      <p:sp>
        <p:nvSpPr>
          <p:cNvPr id="14" name="Retângulo 13"/>
          <p:cNvSpPr/>
          <p:nvPr/>
        </p:nvSpPr>
        <p:spPr>
          <a:xfrm>
            <a:off x="3518998" y="2381513"/>
            <a:ext cx="2512514" cy="1182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lvl="1" indent="0" algn="ctr">
              <a:lnSpc>
                <a:spcPts val="1700"/>
              </a:lnSpc>
              <a:buNone/>
            </a:pPr>
            <a:r>
              <a:rPr lang="pt-BR" i="1" dirty="0">
                <a:solidFill>
                  <a:srgbClr val="0058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Buscar o diálogo como forma de aproximação </a:t>
            </a:r>
          </a:p>
          <a:p>
            <a:pPr marL="180975" lvl="1" indent="0" algn="ctr">
              <a:lnSpc>
                <a:spcPts val="1700"/>
              </a:lnSpc>
              <a:buNone/>
            </a:pPr>
            <a:r>
              <a:rPr lang="pt-BR" i="1" dirty="0">
                <a:solidFill>
                  <a:srgbClr val="0058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 resolução de conflitos.</a:t>
            </a:r>
          </a:p>
          <a:p>
            <a:pPr marL="180975" lvl="1" indent="0" algn="ctr">
              <a:lnSpc>
                <a:spcPts val="1700"/>
              </a:lnSpc>
              <a:buNone/>
            </a:pPr>
            <a:endParaRPr lang="pt-BR" sz="1600" dirty="0">
              <a:solidFill>
                <a:srgbClr val="9933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35198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 animBg="1"/>
      <p:bldP spid="13" grpId="0"/>
      <p:bldP spid="14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0" y="1"/>
            <a:ext cx="9429816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tângulo 13"/>
          <p:cNvSpPr/>
          <p:nvPr/>
        </p:nvSpPr>
        <p:spPr>
          <a:xfrm flipV="1">
            <a:off x="0" y="2357436"/>
            <a:ext cx="9144000" cy="1000132"/>
          </a:xfrm>
          <a:prstGeom prst="rect">
            <a:avLst/>
          </a:prstGeom>
          <a:solidFill>
            <a:srgbClr val="6325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34145" name="Picture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1448280"/>
            <a:ext cx="4714908" cy="3195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tângulo 6"/>
          <p:cNvSpPr/>
          <p:nvPr/>
        </p:nvSpPr>
        <p:spPr>
          <a:xfrm>
            <a:off x="3923928" y="2534336"/>
            <a:ext cx="5328592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pt-BR" sz="2400" i="1" dirty="0">
                <a:solidFill>
                  <a:srgbClr val="DFE274"/>
                </a:solidFill>
                <a:latin typeface="Times New Roman" pitchFamily="18" charset="0"/>
                <a:cs typeface="Times New Roman" pitchFamily="18" charset="0"/>
              </a:rPr>
              <a:t>4.2 Batismo e </a:t>
            </a:r>
            <a:r>
              <a:rPr lang="pt-BR" sz="2400" i="1" dirty="0" smtClean="0">
                <a:solidFill>
                  <a:srgbClr val="DFE274"/>
                </a:solidFill>
                <a:latin typeface="Times New Roman" pitchFamily="18" charset="0"/>
                <a:cs typeface="Times New Roman" pitchFamily="18" charset="0"/>
              </a:rPr>
              <a:t>educação cristã</a:t>
            </a:r>
            <a:endParaRPr lang="pt-BR" sz="2400" i="1" dirty="0">
              <a:solidFill>
                <a:srgbClr val="DFE274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7474279"/>
      </p:ext>
    </p:extLst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gloriadeistpaul.org/sites/2b4e04fe-5a9d-4317-b5aa-e28d519c27cf/uploads/Baptism_2_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77263" y="-74271"/>
            <a:ext cx="11425927" cy="8569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lipse 4"/>
          <p:cNvSpPr/>
          <p:nvPr/>
        </p:nvSpPr>
        <p:spPr>
          <a:xfrm>
            <a:off x="3029753" y="0"/>
            <a:ext cx="3000464" cy="2936177"/>
          </a:xfrm>
          <a:prstGeom prst="ellipse">
            <a:avLst/>
          </a:prstGeom>
          <a:solidFill>
            <a:srgbClr val="935E29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Elipse 9"/>
          <p:cNvSpPr/>
          <p:nvPr/>
        </p:nvSpPr>
        <p:spPr>
          <a:xfrm>
            <a:off x="480679" y="528210"/>
            <a:ext cx="3000464" cy="2936177"/>
          </a:xfrm>
          <a:prstGeom prst="ellipse">
            <a:avLst/>
          </a:prstGeom>
          <a:solidFill>
            <a:srgbClr val="C00000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325336" y="946115"/>
            <a:ext cx="3165954" cy="20774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lvl="1" indent="0" algn="ctr">
              <a:buNone/>
            </a:pPr>
            <a:r>
              <a:rPr lang="pt-BR" sz="2000" i="1" dirty="0">
                <a:solidFill>
                  <a:srgbClr val="DFE27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batismo é um </a:t>
            </a:r>
            <a:r>
              <a:rPr lang="pt-BR" sz="2000" i="1" dirty="0" smtClean="0">
                <a:solidFill>
                  <a:srgbClr val="DFE27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180975" lvl="1" indent="0" algn="ctr">
              <a:buNone/>
            </a:pPr>
            <a:r>
              <a:rPr lang="pt-BR" sz="2000" i="1" dirty="0" smtClean="0">
                <a:solidFill>
                  <a:srgbClr val="DFE27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presente </a:t>
            </a:r>
            <a:r>
              <a:rPr lang="pt-BR" sz="2000" i="1" dirty="0">
                <a:solidFill>
                  <a:srgbClr val="DFE27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Deus, </a:t>
            </a:r>
            <a:r>
              <a:rPr lang="pt-BR" dirty="0" smtClean="0">
                <a:solidFill>
                  <a:srgbClr val="DFE274"/>
                </a:solidFill>
                <a:latin typeface="+mj-lt"/>
              </a:rPr>
              <a:t>que </a:t>
            </a:r>
          </a:p>
          <a:p>
            <a:pPr marL="180975" lvl="1" indent="0" algn="ctr">
              <a:buNone/>
            </a:pPr>
            <a:r>
              <a:rPr lang="pt-BR" dirty="0" smtClean="0">
                <a:solidFill>
                  <a:srgbClr val="DFE274"/>
                </a:solidFill>
                <a:latin typeface="+mj-lt"/>
              </a:rPr>
              <a:t>vai </a:t>
            </a:r>
            <a:r>
              <a:rPr lang="pt-BR" dirty="0">
                <a:solidFill>
                  <a:srgbClr val="DFE274"/>
                </a:solidFill>
                <a:latin typeface="+mj-lt"/>
              </a:rPr>
              <a:t>sendo experimentado diariamente na vivência pessoal, familiar </a:t>
            </a:r>
            <a:r>
              <a:rPr lang="pt-BR" dirty="0" smtClean="0">
                <a:solidFill>
                  <a:srgbClr val="DFE274"/>
                </a:solidFill>
                <a:latin typeface="+mj-lt"/>
              </a:rPr>
              <a:t>                                 e </a:t>
            </a:r>
            <a:r>
              <a:rPr lang="pt-BR" dirty="0">
                <a:solidFill>
                  <a:srgbClr val="DFE274"/>
                </a:solidFill>
                <a:latin typeface="+mj-lt"/>
              </a:rPr>
              <a:t>comunitária da fé</a:t>
            </a:r>
            <a:r>
              <a:rPr lang="pt-BR" sz="1700" dirty="0">
                <a:solidFill>
                  <a:srgbClr val="DFE274"/>
                </a:solidFill>
                <a:latin typeface="+mj-lt"/>
              </a:rPr>
              <a:t>.</a:t>
            </a:r>
            <a:br>
              <a:rPr lang="pt-BR" sz="1700" dirty="0">
                <a:solidFill>
                  <a:srgbClr val="DFE274"/>
                </a:solidFill>
                <a:latin typeface="+mj-lt"/>
              </a:rPr>
            </a:br>
            <a:endParaRPr lang="pt-BR" sz="1700" dirty="0">
              <a:solidFill>
                <a:srgbClr val="DFE274"/>
              </a:solidFill>
              <a:latin typeface="+mj-lt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3137531" y="415517"/>
            <a:ext cx="2868766" cy="821747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2200"/>
              </a:lnSpc>
              <a:buFont typeface="Wingdings" pitchFamily="2" charset="2"/>
              <a:buNone/>
            </a:pPr>
            <a:r>
              <a:rPr lang="pt-BR" sz="2000" i="1" dirty="0">
                <a:solidFill>
                  <a:srgbClr val="DFE27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batismo </a:t>
            </a:r>
            <a:r>
              <a:rPr lang="pt-BR" sz="2000" i="1" dirty="0" smtClean="0">
                <a:solidFill>
                  <a:srgbClr val="DFE27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assinala</a:t>
            </a:r>
          </a:p>
          <a:p>
            <a:pPr marL="0" indent="0" algn="ctr">
              <a:lnSpc>
                <a:spcPts val="2200"/>
              </a:lnSpc>
              <a:buFont typeface="Wingdings" pitchFamily="2" charset="2"/>
              <a:buNone/>
            </a:pPr>
            <a:r>
              <a:rPr lang="pt-BR" sz="2000" i="1" dirty="0" smtClean="0">
                <a:solidFill>
                  <a:srgbClr val="DFE27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pt-BR" sz="2000" i="1" dirty="0">
                <a:solidFill>
                  <a:srgbClr val="DFE27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início de uma </a:t>
            </a:r>
            <a:endParaRPr lang="pt-BR" sz="2000" i="1" dirty="0" smtClean="0">
              <a:solidFill>
                <a:srgbClr val="DFE27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ts val="2200"/>
              </a:lnSpc>
              <a:buFont typeface="Wingdings" pitchFamily="2" charset="2"/>
              <a:buNone/>
            </a:pPr>
            <a:r>
              <a:rPr lang="pt-BR" sz="2000" i="1" dirty="0" smtClean="0">
                <a:solidFill>
                  <a:srgbClr val="DFE27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vivência </a:t>
            </a:r>
            <a:r>
              <a:rPr lang="pt-BR" sz="2000" i="1" dirty="0">
                <a:solidFill>
                  <a:srgbClr val="DFE27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cristã.</a:t>
            </a:r>
          </a:p>
        </p:txBody>
      </p:sp>
      <p:sp>
        <p:nvSpPr>
          <p:cNvPr id="8" name="Retângulo 7"/>
          <p:cNvSpPr/>
          <p:nvPr/>
        </p:nvSpPr>
        <p:spPr>
          <a:xfrm>
            <a:off x="2730167" y="1534634"/>
            <a:ext cx="3600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lvl="1" indent="0" algn="ctr">
              <a:buNone/>
            </a:pPr>
            <a:r>
              <a:rPr lang="pt-BR" dirty="0">
                <a:solidFill>
                  <a:srgbClr val="DFE274"/>
                </a:solidFill>
                <a:latin typeface="+mj-lt"/>
              </a:rPr>
              <a:t>Se batismo é início, </a:t>
            </a:r>
            <a:endParaRPr lang="pt-BR" dirty="0" smtClean="0">
              <a:solidFill>
                <a:srgbClr val="DFE274"/>
              </a:solidFill>
              <a:latin typeface="+mj-lt"/>
            </a:endParaRPr>
          </a:p>
          <a:p>
            <a:pPr marL="180975" lvl="1" indent="0" algn="ctr">
              <a:buNone/>
            </a:pPr>
            <a:r>
              <a:rPr lang="pt-BR" dirty="0" smtClean="0">
                <a:solidFill>
                  <a:srgbClr val="DFE274"/>
                </a:solidFill>
                <a:latin typeface="+mj-lt"/>
              </a:rPr>
              <a:t>significa </a:t>
            </a:r>
            <a:r>
              <a:rPr lang="pt-BR" dirty="0">
                <a:solidFill>
                  <a:srgbClr val="DFE274"/>
                </a:solidFill>
                <a:latin typeface="+mj-lt"/>
              </a:rPr>
              <a:t>que há uma continuidade.</a:t>
            </a:r>
          </a:p>
        </p:txBody>
      </p:sp>
    </p:spTree>
    <p:extLst>
      <p:ext uri="{BB962C8B-B14F-4D97-AF65-F5344CB8AC3E}">
        <p14:creationId xmlns:p14="http://schemas.microsoft.com/office/powerpoint/2010/main" val="1676154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6" grpId="0"/>
      <p:bldP spid="7" grpId="0"/>
      <p:bldP spid="8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blog.cancaonova.com/felipeaquino/files/2012/08/893649_30849406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27067" y="-120420"/>
            <a:ext cx="8025453" cy="5336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blog.cancaonova.com/felipeaquino/files/2012/08/893649_30849406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08520" y="-120420"/>
            <a:ext cx="1958341" cy="5336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Elipse 9"/>
          <p:cNvSpPr/>
          <p:nvPr/>
        </p:nvSpPr>
        <p:spPr>
          <a:xfrm>
            <a:off x="200533" y="267494"/>
            <a:ext cx="2736304" cy="2635478"/>
          </a:xfrm>
          <a:prstGeom prst="ellipse">
            <a:avLst/>
          </a:prstGeom>
          <a:solidFill>
            <a:srgbClr val="632523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/>
          <p:cNvSpPr/>
          <p:nvPr/>
        </p:nvSpPr>
        <p:spPr>
          <a:xfrm>
            <a:off x="-87499" y="615737"/>
            <a:ext cx="324036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lvl="1" indent="0" algn="ctr">
              <a:buNone/>
            </a:pPr>
            <a:r>
              <a:rPr lang="pt-BR" sz="2000" dirty="0">
                <a:solidFill>
                  <a:srgbClr val="DFE274"/>
                </a:solidFill>
                <a:latin typeface="+mn-lt"/>
                <a:cs typeface="Times New Roman" pitchFamily="18" charset="0"/>
              </a:rPr>
              <a:t>Para isso </a:t>
            </a:r>
            <a:endParaRPr lang="pt-BR" sz="2000" dirty="0" smtClean="0">
              <a:solidFill>
                <a:srgbClr val="DFE274"/>
              </a:solidFill>
              <a:latin typeface="+mn-lt"/>
              <a:cs typeface="Times New Roman" pitchFamily="18" charset="0"/>
            </a:endParaRPr>
          </a:p>
          <a:p>
            <a:pPr marL="180975" lvl="1" indent="0" algn="ctr">
              <a:buNone/>
            </a:pPr>
            <a:r>
              <a:rPr lang="pt-BR" sz="2000" dirty="0" smtClean="0">
                <a:solidFill>
                  <a:srgbClr val="DFE274"/>
                </a:solidFill>
                <a:latin typeface="+mn-lt"/>
                <a:cs typeface="Times New Roman" pitchFamily="18" charset="0"/>
              </a:rPr>
              <a:t>é necessário  </a:t>
            </a:r>
          </a:p>
          <a:p>
            <a:pPr marL="180975" lvl="1" indent="0" algn="ctr">
              <a:buNone/>
            </a:pPr>
            <a:r>
              <a:rPr lang="pt-BR" sz="2000" dirty="0" smtClean="0">
                <a:solidFill>
                  <a:srgbClr val="DFE274"/>
                </a:solidFill>
                <a:latin typeface="+mn-lt"/>
                <a:cs typeface="Times New Roman" pitchFamily="18" charset="0"/>
              </a:rPr>
              <a:t>um </a:t>
            </a:r>
            <a:r>
              <a:rPr lang="pt-BR" sz="2000" dirty="0">
                <a:solidFill>
                  <a:srgbClr val="DFE274"/>
                </a:solidFill>
                <a:latin typeface="+mn-lt"/>
                <a:cs typeface="Times New Roman" pitchFamily="18" charset="0"/>
              </a:rPr>
              <a:t>processo de </a:t>
            </a:r>
            <a:r>
              <a:rPr lang="pt-BR" sz="2000" dirty="0" smtClean="0">
                <a:solidFill>
                  <a:srgbClr val="DFE274"/>
                </a:solidFill>
                <a:latin typeface="+mn-lt"/>
                <a:cs typeface="Times New Roman" pitchFamily="18" charset="0"/>
              </a:rPr>
              <a:t> </a:t>
            </a:r>
            <a:r>
              <a:rPr lang="pt-BR" sz="2000" i="1" dirty="0" smtClean="0">
                <a:solidFill>
                  <a:srgbClr val="DFE274"/>
                </a:solidFill>
                <a:latin typeface="Times New Roman" pitchFamily="18" charset="0"/>
                <a:cs typeface="Times New Roman" pitchFamily="18" charset="0"/>
              </a:rPr>
              <a:t>orientação</a:t>
            </a:r>
            <a:r>
              <a:rPr lang="pt-BR" sz="2000" i="1" dirty="0">
                <a:solidFill>
                  <a:srgbClr val="DFE274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pt-BR" sz="2000" i="1" dirty="0" smtClean="0">
                <a:solidFill>
                  <a:srgbClr val="DFE274"/>
                </a:solidFill>
                <a:latin typeface="Times New Roman" pitchFamily="18" charset="0"/>
                <a:cs typeface="Times New Roman" pitchFamily="18" charset="0"/>
              </a:rPr>
              <a:t>preparo</a:t>
            </a:r>
            <a:r>
              <a:rPr lang="pt-BR" sz="2000" i="1" dirty="0">
                <a:solidFill>
                  <a:srgbClr val="DFE274"/>
                </a:solidFill>
                <a:latin typeface="Times New Roman" pitchFamily="18" charset="0"/>
                <a:cs typeface="Times New Roman" pitchFamily="18" charset="0"/>
              </a:rPr>
              <a:t>, acompanhamento </a:t>
            </a:r>
            <a:br>
              <a:rPr lang="pt-BR" sz="2000" i="1" dirty="0">
                <a:solidFill>
                  <a:srgbClr val="DFE274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pt-BR" sz="2000" i="1" dirty="0">
                <a:solidFill>
                  <a:srgbClr val="DFE274"/>
                </a:solidFill>
                <a:latin typeface="Times New Roman" pitchFamily="18" charset="0"/>
                <a:cs typeface="Times New Roman" pitchFamily="18" charset="0"/>
              </a:rPr>
              <a:t>e formação.</a:t>
            </a:r>
          </a:p>
        </p:txBody>
      </p:sp>
    </p:spTree>
    <p:extLst>
      <p:ext uri="{BB962C8B-B14F-4D97-AF65-F5344CB8AC3E}">
        <p14:creationId xmlns:p14="http://schemas.microsoft.com/office/powerpoint/2010/main" val="958709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http://i.huffpost.com/gen/1178568/thumbs/o-FATHER-AND-CHILD-facebook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02818" y="-164554"/>
            <a:ext cx="9946818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Elipse 8"/>
          <p:cNvSpPr/>
          <p:nvPr/>
        </p:nvSpPr>
        <p:spPr>
          <a:xfrm>
            <a:off x="4499992" y="-164554"/>
            <a:ext cx="3000464" cy="2936177"/>
          </a:xfrm>
          <a:prstGeom prst="ellipse">
            <a:avLst/>
          </a:prstGeom>
          <a:solidFill>
            <a:srgbClr val="00B097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4544310" y="315328"/>
            <a:ext cx="2956146" cy="1116249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2200"/>
              </a:lnSpc>
              <a:buFont typeface="Wingdings" pitchFamily="2" charset="2"/>
              <a:buNone/>
            </a:pPr>
            <a:r>
              <a:rPr lang="pt-BR" sz="2100" i="1" dirty="0">
                <a:solidFill>
                  <a:srgbClr val="DFE274"/>
                </a:solidFill>
                <a:latin typeface="Times New Roman" pitchFamily="18" charset="0"/>
                <a:cs typeface="Times New Roman" pitchFamily="18" charset="0"/>
              </a:rPr>
              <a:t>O batismo  </a:t>
            </a:r>
            <a:r>
              <a:rPr lang="pt-BR" sz="2100" i="1" dirty="0" smtClean="0">
                <a:solidFill>
                  <a:srgbClr val="DFE274"/>
                </a:solidFill>
                <a:latin typeface="Times New Roman" pitchFamily="18" charset="0"/>
                <a:cs typeface="Times New Roman" pitchFamily="18" charset="0"/>
              </a:rPr>
              <a:t>                                  é celebrado na comunidade,</a:t>
            </a:r>
            <a:endParaRPr lang="pt-BR" sz="2100" i="1" dirty="0">
              <a:solidFill>
                <a:srgbClr val="DFE27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4667725" y="1303534"/>
            <a:ext cx="266499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lvl="1" indent="0" algn="ctr">
              <a:buNone/>
            </a:pPr>
            <a:r>
              <a:rPr lang="pt-BR" sz="1600" dirty="0">
                <a:solidFill>
                  <a:srgbClr val="DFE274"/>
                </a:solidFill>
                <a:latin typeface="+mj-lt"/>
              </a:rPr>
              <a:t>que assume o compromisso de orientar e educar </a:t>
            </a:r>
            <a:r>
              <a:rPr lang="pt-BR" sz="1600" dirty="0" smtClean="0">
                <a:solidFill>
                  <a:srgbClr val="DFE274"/>
                </a:solidFill>
                <a:latin typeface="+mj-lt"/>
              </a:rPr>
              <a:t>na </a:t>
            </a:r>
            <a:r>
              <a:rPr lang="pt-BR" sz="1600" dirty="0">
                <a:solidFill>
                  <a:srgbClr val="DFE274"/>
                </a:solidFill>
                <a:latin typeface="+mj-lt"/>
              </a:rPr>
              <a:t>vivência e no crescimento </a:t>
            </a:r>
            <a:r>
              <a:rPr lang="pt-BR" sz="1600" dirty="0" smtClean="0">
                <a:solidFill>
                  <a:srgbClr val="DFE274"/>
                </a:solidFill>
                <a:latin typeface="+mj-lt"/>
              </a:rPr>
              <a:t>       da </a:t>
            </a:r>
            <a:r>
              <a:rPr lang="pt-BR" sz="1600" dirty="0">
                <a:solidFill>
                  <a:srgbClr val="DFE274"/>
                </a:solidFill>
                <a:latin typeface="+mj-lt"/>
              </a:rPr>
              <a:t>fé, por toda a vida.</a:t>
            </a:r>
          </a:p>
        </p:txBody>
      </p:sp>
    </p:spTree>
    <p:extLst>
      <p:ext uri="{BB962C8B-B14F-4D97-AF65-F5344CB8AC3E}">
        <p14:creationId xmlns:p14="http://schemas.microsoft.com/office/powerpoint/2010/main" val="2028536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/>
      <p:bldP spid="8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www.blogcdn.com/www.dailyfinance.com/media/2012/06/elementary-school-teacher-1040cs06071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-36513" y="-236562"/>
            <a:ext cx="9200565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lipse 5"/>
          <p:cNvSpPr/>
          <p:nvPr/>
        </p:nvSpPr>
        <p:spPr>
          <a:xfrm>
            <a:off x="2627784" y="880542"/>
            <a:ext cx="2880000" cy="2880000"/>
          </a:xfrm>
          <a:prstGeom prst="ellipse">
            <a:avLst/>
          </a:prstGeom>
          <a:solidFill>
            <a:srgbClr val="CCCC00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2634605" y="1528614"/>
            <a:ext cx="2956146" cy="1116249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2200"/>
              </a:lnSpc>
              <a:buFont typeface="Wingdings" pitchFamily="2" charset="2"/>
              <a:buNone/>
            </a:pPr>
            <a:r>
              <a:rPr lang="pt-BR" sz="2100" i="1" dirty="0">
                <a:solidFill>
                  <a:srgbClr val="005448"/>
                </a:solidFill>
                <a:latin typeface="Times New Roman" pitchFamily="18" charset="0"/>
                <a:cs typeface="Times New Roman" pitchFamily="18" charset="0"/>
              </a:rPr>
              <a:t>Todas as pessoas batizadas são responsáveis </a:t>
            </a:r>
            <a:r>
              <a:rPr lang="pt-BR" sz="2100" i="1" dirty="0" smtClean="0">
                <a:solidFill>
                  <a:srgbClr val="005448"/>
                </a:solidFill>
                <a:latin typeface="Times New Roman" pitchFamily="18" charset="0"/>
                <a:cs typeface="Times New Roman" pitchFamily="18" charset="0"/>
              </a:rPr>
              <a:t>                    pelo ensino </a:t>
            </a:r>
            <a:r>
              <a:rPr lang="pt-BR" sz="2100" i="1" dirty="0">
                <a:solidFill>
                  <a:srgbClr val="005448"/>
                </a:solidFill>
                <a:latin typeface="Times New Roman" pitchFamily="18" charset="0"/>
                <a:cs typeface="Times New Roman" pitchFamily="18" charset="0"/>
              </a:rPr>
              <a:t>e a </a:t>
            </a:r>
            <a:r>
              <a:rPr lang="pt-BR" sz="2100" i="1" dirty="0" smtClean="0">
                <a:solidFill>
                  <a:srgbClr val="005448"/>
                </a:solidFill>
                <a:latin typeface="Times New Roman" pitchFamily="18" charset="0"/>
                <a:cs typeface="Times New Roman" pitchFamily="18" charset="0"/>
              </a:rPr>
              <a:t>aprendizagem </a:t>
            </a:r>
            <a:r>
              <a:rPr lang="pt-BR" sz="2100" i="1" dirty="0">
                <a:solidFill>
                  <a:srgbClr val="005448"/>
                </a:solidFill>
                <a:latin typeface="Times New Roman" pitchFamily="18" charset="0"/>
                <a:cs typeface="Times New Roman" pitchFamily="18" charset="0"/>
              </a:rPr>
              <a:t>na fé </a:t>
            </a:r>
          </a:p>
        </p:txBody>
      </p:sp>
    </p:spTree>
    <p:extLst>
      <p:ext uri="{BB962C8B-B14F-4D97-AF65-F5344CB8AC3E}">
        <p14:creationId xmlns:p14="http://schemas.microsoft.com/office/powerpoint/2010/main" val="2371742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0" y="1"/>
            <a:ext cx="9429816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tângulo 13"/>
          <p:cNvSpPr/>
          <p:nvPr/>
        </p:nvSpPr>
        <p:spPr>
          <a:xfrm flipV="1">
            <a:off x="0" y="2357436"/>
            <a:ext cx="9144000" cy="1000132"/>
          </a:xfrm>
          <a:prstGeom prst="rect">
            <a:avLst/>
          </a:prstGeom>
          <a:solidFill>
            <a:srgbClr val="6325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34145" name="Picture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1448280"/>
            <a:ext cx="4714908" cy="3195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tângulo 6"/>
          <p:cNvSpPr/>
          <p:nvPr/>
        </p:nvSpPr>
        <p:spPr>
          <a:xfrm>
            <a:off x="3923928" y="2534336"/>
            <a:ext cx="5328592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pt-BR" sz="2400" i="1" dirty="0">
                <a:solidFill>
                  <a:srgbClr val="DFE274"/>
                </a:solidFill>
                <a:latin typeface="Times New Roman" pitchFamily="18" charset="0"/>
                <a:cs typeface="Times New Roman" pitchFamily="18" charset="0"/>
              </a:rPr>
              <a:t>4.3 Confessionalidade e </a:t>
            </a:r>
            <a:r>
              <a:rPr lang="pt-BR" sz="2400" i="1" dirty="0" smtClean="0">
                <a:solidFill>
                  <a:srgbClr val="DFE274"/>
                </a:solidFill>
                <a:latin typeface="Times New Roman" pitchFamily="18" charset="0"/>
                <a:cs typeface="Times New Roman" pitchFamily="18" charset="0"/>
              </a:rPr>
              <a:t>educação cristã</a:t>
            </a:r>
            <a:endParaRPr lang="pt-BR" sz="2400" i="1" dirty="0">
              <a:solidFill>
                <a:srgbClr val="DFE274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8402270"/>
      </p:ext>
    </p:extLst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papofeminino.uol.com.br/wp-content/uploads/2012/11/mae-filha-conversando-materi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380578"/>
            <a:ext cx="9114284" cy="7138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Elipse 9"/>
          <p:cNvSpPr/>
          <p:nvPr/>
        </p:nvSpPr>
        <p:spPr>
          <a:xfrm>
            <a:off x="3347864" y="195486"/>
            <a:ext cx="2322090" cy="2232248"/>
          </a:xfrm>
          <a:prstGeom prst="ellipse">
            <a:avLst/>
          </a:prstGeom>
          <a:gradFill flip="none" rotWithShape="1">
            <a:gsLst>
              <a:gs pos="0">
                <a:srgbClr val="632523">
                  <a:shade val="30000"/>
                  <a:satMod val="115000"/>
                  <a:alpha val="60000"/>
                </a:srgbClr>
              </a:gs>
              <a:gs pos="50000">
                <a:srgbClr val="632523">
                  <a:shade val="67500"/>
                  <a:satMod val="115000"/>
                </a:srgbClr>
              </a:gs>
              <a:gs pos="100000">
                <a:srgbClr val="632523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1" name="Retângulo 10"/>
          <p:cNvSpPr/>
          <p:nvPr/>
        </p:nvSpPr>
        <p:spPr>
          <a:xfrm>
            <a:off x="2987824" y="843558"/>
            <a:ext cx="3096344" cy="836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lnSpc>
                <a:spcPts val="2900"/>
              </a:lnSpc>
              <a:buFont typeface="Wingdings" pitchFamily="2" charset="2"/>
              <a:buNone/>
            </a:pPr>
            <a:r>
              <a:rPr lang="pt-BR" sz="2400" i="1" dirty="0" smtClean="0">
                <a:solidFill>
                  <a:srgbClr val="DFE274"/>
                </a:solidFill>
                <a:latin typeface="Times New Roman" pitchFamily="18" charset="0"/>
                <a:cs typeface="Times New Roman" pitchFamily="18" charset="0"/>
              </a:rPr>
              <a:t>Justificação</a:t>
            </a:r>
          </a:p>
          <a:p>
            <a:pPr marL="0" indent="0" algn="ctr">
              <a:lnSpc>
                <a:spcPts val="2900"/>
              </a:lnSpc>
              <a:buFont typeface="Wingdings" pitchFamily="2" charset="2"/>
              <a:buNone/>
            </a:pPr>
            <a:r>
              <a:rPr lang="pt-BR" sz="2400" i="1" dirty="0" smtClean="0">
                <a:solidFill>
                  <a:srgbClr val="DFE274"/>
                </a:solidFill>
                <a:latin typeface="Times New Roman" pitchFamily="18" charset="0"/>
                <a:cs typeface="Times New Roman" pitchFamily="18" charset="0"/>
              </a:rPr>
              <a:t>por graça e fé</a:t>
            </a:r>
            <a:endParaRPr lang="pt-BR" sz="2400" i="1" dirty="0">
              <a:solidFill>
                <a:srgbClr val="DFE27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Elipse 6"/>
          <p:cNvSpPr/>
          <p:nvPr/>
        </p:nvSpPr>
        <p:spPr>
          <a:xfrm>
            <a:off x="2371739" y="1869769"/>
            <a:ext cx="2880000" cy="2880000"/>
          </a:xfrm>
          <a:prstGeom prst="ellipse">
            <a:avLst/>
          </a:prstGeom>
          <a:solidFill>
            <a:srgbClr val="A9913B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2333666" y="3183693"/>
            <a:ext cx="2956146" cy="1116249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900"/>
              </a:lnSpc>
              <a:buFont typeface="Wingdings" pitchFamily="2" charset="2"/>
              <a:buNone/>
            </a:pPr>
            <a:r>
              <a:rPr lang="pt-BR" sz="22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 aceitação, </a:t>
            </a:r>
          </a:p>
          <a:p>
            <a:pPr marL="0" indent="0" algn="ctr">
              <a:lnSpc>
                <a:spcPts val="1900"/>
              </a:lnSpc>
              <a:buFont typeface="Wingdings" pitchFamily="2" charset="2"/>
              <a:buNone/>
            </a:pPr>
            <a:r>
              <a:rPr lang="pt-BR" sz="22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 abertura </a:t>
            </a:r>
          </a:p>
          <a:p>
            <a:pPr marL="0" indent="0" algn="ctr">
              <a:lnSpc>
                <a:spcPts val="1900"/>
              </a:lnSpc>
              <a:buFont typeface="Wingdings" pitchFamily="2" charset="2"/>
              <a:buNone/>
            </a:pPr>
            <a:r>
              <a:rPr lang="pt-BR" sz="22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 o diálogo.</a:t>
            </a:r>
          </a:p>
        </p:txBody>
      </p:sp>
      <p:sp>
        <p:nvSpPr>
          <p:cNvPr id="9" name="Retângulo 8"/>
          <p:cNvSpPr/>
          <p:nvPr/>
        </p:nvSpPr>
        <p:spPr>
          <a:xfrm>
            <a:off x="2551248" y="2344232"/>
            <a:ext cx="2522722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spcBef>
                <a:spcPct val="20000"/>
              </a:spcBef>
              <a:buClr>
                <a:srgbClr val="11488B"/>
              </a:buClr>
              <a:buSzPct val="80000"/>
              <a:buFont typeface="Wingdings" pitchFamily="2" charset="2"/>
              <a:buNone/>
              <a:defRPr/>
            </a:pPr>
            <a:r>
              <a:rPr lang="pt-BR" sz="1700" dirty="0">
                <a:solidFill>
                  <a:schemeClr val="bg1"/>
                </a:solidFill>
                <a:latin typeface="+mj-lt"/>
              </a:rPr>
              <a:t>O amor e a graça </a:t>
            </a:r>
            <a:r>
              <a:rPr lang="pt-BR" sz="1700" dirty="0" smtClean="0">
                <a:solidFill>
                  <a:schemeClr val="bg1"/>
                </a:solidFill>
                <a:latin typeface="+mj-lt"/>
              </a:rPr>
              <a:t>                 de </a:t>
            </a:r>
            <a:r>
              <a:rPr lang="pt-BR" sz="1700" dirty="0">
                <a:solidFill>
                  <a:schemeClr val="bg1"/>
                </a:solidFill>
                <a:latin typeface="+mj-lt"/>
              </a:rPr>
              <a:t>Deus desafiam o educar </a:t>
            </a:r>
            <a:r>
              <a:rPr lang="pt-BR" sz="1700" dirty="0" smtClean="0">
                <a:solidFill>
                  <a:schemeClr val="bg1"/>
                </a:solidFill>
                <a:latin typeface="+mj-lt"/>
              </a:rPr>
              <a:t>para</a:t>
            </a:r>
            <a:endParaRPr lang="pt-BR" sz="17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35136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7" grpId="0" animBg="1"/>
      <p:bldP spid="8" grpId="0"/>
      <p:bldP spid="9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5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6988" y="-17463"/>
            <a:ext cx="9199563" cy="5180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Elipse 9"/>
          <p:cNvSpPr/>
          <p:nvPr/>
        </p:nvSpPr>
        <p:spPr>
          <a:xfrm>
            <a:off x="967472" y="682951"/>
            <a:ext cx="1809660" cy="1800200"/>
          </a:xfrm>
          <a:prstGeom prst="ellipse">
            <a:avLst/>
          </a:prstGeom>
          <a:solidFill>
            <a:srgbClr val="4F81BD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1" name="Retângulo 10"/>
          <p:cNvSpPr/>
          <p:nvPr/>
        </p:nvSpPr>
        <p:spPr>
          <a:xfrm>
            <a:off x="324130" y="1248942"/>
            <a:ext cx="3096344" cy="7335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lnSpc>
                <a:spcPts val="2500"/>
              </a:lnSpc>
              <a:buFont typeface="Wingdings" pitchFamily="2" charset="2"/>
              <a:buNone/>
            </a:pPr>
            <a:r>
              <a:rPr lang="pt-BR" sz="24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 liberdade</a:t>
            </a:r>
          </a:p>
          <a:p>
            <a:pPr marL="0" indent="0" algn="ctr">
              <a:lnSpc>
                <a:spcPts val="2500"/>
              </a:lnSpc>
              <a:buFont typeface="Wingdings" pitchFamily="2" charset="2"/>
              <a:buNone/>
            </a:pPr>
            <a:r>
              <a:rPr lang="pt-BR" sz="24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cristã</a:t>
            </a:r>
            <a:endParaRPr lang="pt-BR" sz="2400" i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Elipse 6"/>
          <p:cNvSpPr/>
          <p:nvPr/>
        </p:nvSpPr>
        <p:spPr>
          <a:xfrm>
            <a:off x="1692793" y="1776490"/>
            <a:ext cx="2880000" cy="2880000"/>
          </a:xfrm>
          <a:prstGeom prst="ellipse">
            <a:avLst/>
          </a:prstGeom>
          <a:solidFill>
            <a:srgbClr val="254061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 8"/>
          <p:cNvSpPr/>
          <p:nvPr/>
        </p:nvSpPr>
        <p:spPr>
          <a:xfrm>
            <a:off x="1872302" y="2362808"/>
            <a:ext cx="25227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spcBef>
                <a:spcPct val="20000"/>
              </a:spcBef>
              <a:buClr>
                <a:srgbClr val="11488B"/>
              </a:buClr>
              <a:buSzPct val="80000"/>
              <a:buFont typeface="Wingdings" pitchFamily="2" charset="2"/>
              <a:buNone/>
              <a:defRPr/>
            </a:pPr>
            <a:r>
              <a:rPr lang="pt-BR" sz="1600" dirty="0" smtClean="0">
                <a:solidFill>
                  <a:schemeClr val="bg1"/>
                </a:solidFill>
                <a:latin typeface="+mn-lt"/>
              </a:rPr>
              <a:t>Cristo faz de nós pessoas livres para viver o amor  de Deus de forma responsável.</a:t>
            </a:r>
            <a:endParaRPr lang="pt-BR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1839041" y="3193805"/>
            <a:ext cx="25227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spcBef>
                <a:spcPct val="20000"/>
              </a:spcBef>
              <a:buClr>
                <a:srgbClr val="11488B"/>
              </a:buClr>
              <a:buSzPct val="80000"/>
              <a:buFont typeface="Wingdings" pitchFamily="2" charset="2"/>
              <a:buNone/>
              <a:defRPr/>
            </a:pPr>
            <a:r>
              <a:rPr lang="pt-BR" sz="1600" dirty="0" smtClean="0">
                <a:latin typeface="+mn-lt"/>
              </a:rPr>
              <a:t> </a:t>
            </a:r>
            <a:r>
              <a:rPr lang="pt-BR" sz="1600" dirty="0" smtClean="0">
                <a:solidFill>
                  <a:schemeClr val="bg1"/>
                </a:solidFill>
                <a:latin typeface="+mn-lt"/>
                <a:cs typeface="Times New Roman" pitchFamily="18" charset="0"/>
              </a:rPr>
              <a:t>Por gratidão alegre,                </a:t>
            </a:r>
            <a:r>
              <a:rPr lang="pt-BR" sz="1600" dirty="0" smtClean="0">
                <a:solidFill>
                  <a:schemeClr val="bg1"/>
                </a:solidFill>
                <a:latin typeface="+mn-lt"/>
              </a:rPr>
              <a:t>a pessoa sente-se convocada a agir em favor dos outros.</a:t>
            </a:r>
            <a:endParaRPr lang="pt-BR" sz="16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3312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7" grpId="0" animBg="1"/>
      <p:bldP spid="9" grpId="0"/>
      <p:bldP spid="8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 descr="cruz foto Marcos Bechert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218011" y="-690787"/>
            <a:ext cx="9363564" cy="6205962"/>
          </a:xfrm>
          <a:prstGeom prst="rect">
            <a:avLst/>
          </a:prstGeom>
        </p:spPr>
      </p:pic>
      <p:sp>
        <p:nvSpPr>
          <p:cNvPr id="7" name="Elipse 6"/>
          <p:cNvSpPr/>
          <p:nvPr/>
        </p:nvSpPr>
        <p:spPr>
          <a:xfrm>
            <a:off x="3063311" y="295173"/>
            <a:ext cx="2308384" cy="2225599"/>
          </a:xfrm>
          <a:prstGeom prst="ellipse">
            <a:avLst/>
          </a:prstGeom>
          <a:solidFill>
            <a:srgbClr val="DFE274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Elipse 4"/>
          <p:cNvSpPr/>
          <p:nvPr/>
        </p:nvSpPr>
        <p:spPr>
          <a:xfrm>
            <a:off x="4932040" y="191268"/>
            <a:ext cx="3803350" cy="3803350"/>
          </a:xfrm>
          <a:prstGeom prst="ellipse">
            <a:avLst/>
          </a:prstGeom>
          <a:solidFill>
            <a:srgbClr val="984807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/>
          <p:cNvSpPr/>
          <p:nvPr/>
        </p:nvSpPr>
        <p:spPr>
          <a:xfrm>
            <a:off x="2491375" y="889557"/>
            <a:ext cx="309878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2925" lvl="1" indent="-361950" algn="ctr">
              <a:lnSpc>
                <a:spcPts val="2400"/>
              </a:lnSpc>
            </a:pPr>
            <a:r>
              <a:rPr lang="pt-BR" sz="2400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Sacerdócio </a:t>
            </a:r>
          </a:p>
          <a:p>
            <a:pPr marL="542925" lvl="1" indent="-361950" algn="ctr">
              <a:lnSpc>
                <a:spcPts val="2400"/>
              </a:lnSpc>
            </a:pPr>
            <a:r>
              <a:rPr lang="pt-BR" sz="2400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das </a:t>
            </a:r>
            <a:r>
              <a:rPr lang="pt-BR" sz="2400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pessoas </a:t>
            </a:r>
            <a:endParaRPr lang="pt-BR" sz="2400" i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42925" lvl="1" indent="-361950" algn="ctr">
              <a:lnSpc>
                <a:spcPts val="2400"/>
              </a:lnSpc>
            </a:pPr>
            <a:r>
              <a:rPr lang="pt-BR" sz="2400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que </a:t>
            </a:r>
            <a:r>
              <a:rPr lang="pt-BR" sz="2400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creem</a:t>
            </a:r>
          </a:p>
          <a:p>
            <a:pPr marL="542925" lvl="1" indent="-361950" algn="ctr">
              <a:lnSpc>
                <a:spcPts val="2400"/>
              </a:lnSpc>
            </a:pPr>
            <a:endParaRPr lang="pt-BR" sz="2400" i="1" dirty="0" smtClean="0">
              <a:solidFill>
                <a:srgbClr val="945E0E"/>
              </a:solidFill>
              <a:latin typeface="Times New Roman" pitchFamily="18" charset="0"/>
              <a:cs typeface="Times New Roman" pitchFamily="18" charset="0"/>
            </a:endParaRPr>
          </a:p>
          <a:p>
            <a:pPr marL="542925" lvl="1" indent="-361950" algn="ctr">
              <a:lnSpc>
                <a:spcPts val="2400"/>
              </a:lnSpc>
            </a:pPr>
            <a:endParaRPr lang="pt-BR" sz="2400" i="1" dirty="0">
              <a:solidFill>
                <a:srgbClr val="945E0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5139082" y="655373"/>
            <a:ext cx="359630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dirty="0">
                <a:solidFill>
                  <a:srgbClr val="DFE274"/>
                </a:solidFill>
                <a:latin typeface="+mj-lt"/>
              </a:rPr>
              <a:t>Ministério confiado </a:t>
            </a:r>
            <a:endParaRPr lang="pt-BR" dirty="0" smtClean="0">
              <a:solidFill>
                <a:srgbClr val="DFE274"/>
              </a:solidFill>
              <a:latin typeface="+mj-lt"/>
            </a:endParaRPr>
          </a:p>
          <a:p>
            <a:pPr algn="ctr"/>
            <a:r>
              <a:rPr lang="pt-BR" dirty="0" smtClean="0">
                <a:solidFill>
                  <a:srgbClr val="DFE274"/>
                </a:solidFill>
                <a:latin typeface="+mj-lt"/>
              </a:rPr>
              <a:t>a cada </a:t>
            </a:r>
            <a:r>
              <a:rPr lang="pt-BR" dirty="0">
                <a:solidFill>
                  <a:srgbClr val="DFE274"/>
                </a:solidFill>
                <a:latin typeface="+mj-lt"/>
              </a:rPr>
              <a:t>pessoa e a cada </a:t>
            </a:r>
            <a:endParaRPr lang="pt-BR" dirty="0" smtClean="0">
              <a:solidFill>
                <a:srgbClr val="DFE274"/>
              </a:solidFill>
              <a:latin typeface="+mj-lt"/>
            </a:endParaRPr>
          </a:p>
          <a:p>
            <a:pPr algn="ctr"/>
            <a:r>
              <a:rPr lang="pt-BR" dirty="0" smtClean="0">
                <a:solidFill>
                  <a:srgbClr val="DFE274"/>
                </a:solidFill>
                <a:latin typeface="+mj-lt"/>
              </a:rPr>
              <a:t>comunidade </a:t>
            </a:r>
            <a:r>
              <a:rPr lang="pt-BR" dirty="0">
                <a:solidFill>
                  <a:srgbClr val="DFE274"/>
                </a:solidFill>
                <a:latin typeface="+mj-lt"/>
              </a:rPr>
              <a:t>que </a:t>
            </a:r>
            <a:r>
              <a:rPr lang="pt-BR" dirty="0" smtClean="0">
                <a:solidFill>
                  <a:srgbClr val="DFE274"/>
                </a:solidFill>
                <a:latin typeface="+mj-lt"/>
              </a:rPr>
              <a:t>professa</a:t>
            </a:r>
          </a:p>
          <a:p>
            <a:pPr algn="ctr"/>
            <a:r>
              <a:rPr lang="pt-BR" dirty="0" smtClean="0">
                <a:solidFill>
                  <a:srgbClr val="DFE274"/>
                </a:solidFill>
                <a:latin typeface="+mj-lt"/>
              </a:rPr>
              <a:t> </a:t>
            </a:r>
            <a:r>
              <a:rPr lang="pt-BR" dirty="0">
                <a:solidFill>
                  <a:srgbClr val="DFE274"/>
                </a:solidFill>
                <a:latin typeface="+mj-lt"/>
              </a:rPr>
              <a:t>Jesus como </a:t>
            </a:r>
            <a:r>
              <a:rPr lang="pt-BR" dirty="0" smtClean="0">
                <a:solidFill>
                  <a:srgbClr val="DFE274"/>
                </a:solidFill>
                <a:latin typeface="+mj-lt"/>
              </a:rPr>
              <a:t> Senhor </a:t>
            </a:r>
          </a:p>
          <a:p>
            <a:pPr algn="ctr"/>
            <a:r>
              <a:rPr lang="pt-BR" dirty="0" smtClean="0">
                <a:solidFill>
                  <a:srgbClr val="DFE274"/>
                </a:solidFill>
                <a:latin typeface="+mj-lt"/>
              </a:rPr>
              <a:t>e </a:t>
            </a:r>
            <a:r>
              <a:rPr lang="pt-BR" dirty="0">
                <a:solidFill>
                  <a:srgbClr val="DFE274"/>
                </a:solidFill>
                <a:latin typeface="+mj-lt"/>
              </a:rPr>
              <a:t>Salvador</a:t>
            </a:r>
            <a:r>
              <a:rPr lang="pt-BR" dirty="0" smtClean="0">
                <a:solidFill>
                  <a:srgbClr val="DFE274"/>
                </a:solidFill>
                <a:latin typeface="+mj-lt"/>
              </a:rPr>
              <a:t>. </a:t>
            </a:r>
            <a:endParaRPr lang="pt-BR" dirty="0">
              <a:solidFill>
                <a:srgbClr val="DFE274"/>
              </a:solidFill>
              <a:latin typeface="+mj-lt"/>
            </a:endParaRPr>
          </a:p>
          <a:p>
            <a:pPr algn="ctr"/>
            <a:endParaRPr lang="pt-BR" dirty="0">
              <a:solidFill>
                <a:srgbClr val="DFE274"/>
              </a:solidFill>
              <a:latin typeface="+mj-lt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5035561" y="2193126"/>
            <a:ext cx="359630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dirty="0" smtClean="0">
                <a:solidFill>
                  <a:srgbClr val="DFE274"/>
                </a:solidFill>
                <a:latin typeface="+mj-lt"/>
              </a:rPr>
              <a:t>Todas </a:t>
            </a:r>
            <a:r>
              <a:rPr lang="pt-BR" dirty="0">
                <a:solidFill>
                  <a:srgbClr val="DFE274"/>
                </a:solidFill>
                <a:latin typeface="+mj-lt"/>
              </a:rPr>
              <a:t>as pessoas </a:t>
            </a:r>
            <a:endParaRPr lang="pt-BR" dirty="0" smtClean="0">
              <a:solidFill>
                <a:srgbClr val="DFE274"/>
              </a:solidFill>
              <a:latin typeface="+mj-lt"/>
            </a:endParaRPr>
          </a:p>
          <a:p>
            <a:pPr algn="ctr"/>
            <a:r>
              <a:rPr lang="pt-BR" dirty="0" smtClean="0">
                <a:solidFill>
                  <a:srgbClr val="DFE274"/>
                </a:solidFill>
                <a:latin typeface="+mj-lt"/>
              </a:rPr>
              <a:t>são </a:t>
            </a:r>
            <a:r>
              <a:rPr lang="pt-BR" dirty="0">
                <a:solidFill>
                  <a:srgbClr val="DFE274"/>
                </a:solidFill>
                <a:latin typeface="+mj-lt"/>
              </a:rPr>
              <a:t>responsáveis </a:t>
            </a:r>
            <a:endParaRPr lang="pt-BR" dirty="0" smtClean="0">
              <a:solidFill>
                <a:srgbClr val="DFE274"/>
              </a:solidFill>
              <a:latin typeface="+mj-lt"/>
            </a:endParaRPr>
          </a:p>
          <a:p>
            <a:pPr algn="ctr"/>
            <a:r>
              <a:rPr lang="pt-BR" dirty="0" smtClean="0">
                <a:solidFill>
                  <a:srgbClr val="DFE274"/>
                </a:solidFill>
                <a:latin typeface="+mj-lt"/>
              </a:rPr>
              <a:t>pela comunicação   </a:t>
            </a:r>
          </a:p>
          <a:p>
            <a:pPr algn="ctr"/>
            <a:r>
              <a:rPr lang="pt-BR" dirty="0" smtClean="0">
                <a:solidFill>
                  <a:srgbClr val="DFE274"/>
                </a:solidFill>
                <a:latin typeface="+mj-lt"/>
              </a:rPr>
              <a:t>do </a:t>
            </a:r>
            <a:r>
              <a:rPr lang="pt-BR" dirty="0">
                <a:solidFill>
                  <a:srgbClr val="DFE274"/>
                </a:solidFill>
                <a:latin typeface="+mj-lt"/>
              </a:rPr>
              <a:t>Evangelho. </a:t>
            </a:r>
          </a:p>
          <a:p>
            <a:pPr algn="ctr"/>
            <a:endParaRPr lang="pt-BR" dirty="0">
              <a:solidFill>
                <a:srgbClr val="DFE274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95110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dir="u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  <p:bldP spid="10" grpId="0"/>
      <p:bldP spid="12" grpId="0"/>
      <p:bldP spid="8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/>
          <p:cNvSpPr/>
          <p:nvPr/>
        </p:nvSpPr>
        <p:spPr>
          <a:xfrm flipV="1">
            <a:off x="0" y="0"/>
            <a:ext cx="9144000" cy="3214692"/>
          </a:xfrm>
          <a:prstGeom prst="rect">
            <a:avLst/>
          </a:prstGeom>
          <a:gradFill flip="none" rotWithShape="1">
            <a:gsLst>
              <a:gs pos="0">
                <a:srgbClr val="DFE274">
                  <a:shade val="30000"/>
                  <a:satMod val="115000"/>
                </a:srgbClr>
              </a:gs>
              <a:gs pos="50000">
                <a:srgbClr val="DFE274">
                  <a:shade val="67500"/>
                  <a:satMod val="115000"/>
                </a:srgbClr>
              </a:gs>
              <a:gs pos="100000">
                <a:srgbClr val="DFE274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/>
          <p:cNvSpPr/>
          <p:nvPr/>
        </p:nvSpPr>
        <p:spPr>
          <a:xfrm flipV="1">
            <a:off x="0" y="3071816"/>
            <a:ext cx="9144000" cy="207168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ctangle 8"/>
          <p:cNvSpPr/>
          <p:nvPr/>
        </p:nvSpPr>
        <p:spPr>
          <a:xfrm>
            <a:off x="-203894" y="-406340"/>
            <a:ext cx="9601200" cy="3467270"/>
          </a:xfrm>
          <a:prstGeom prst="rect">
            <a:avLst/>
          </a:prstGeom>
          <a:solidFill>
            <a:srgbClr val="567176">
              <a:alpha val="6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Rectangle 4"/>
          <p:cNvSpPr/>
          <p:nvPr/>
        </p:nvSpPr>
        <p:spPr>
          <a:xfrm>
            <a:off x="2561078" y="-395454"/>
            <a:ext cx="892628" cy="3467270"/>
          </a:xfrm>
          <a:prstGeom prst="rect">
            <a:avLst/>
          </a:prstGeom>
          <a:solidFill>
            <a:schemeClr val="accent3">
              <a:lumMod val="75000"/>
              <a:alpha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Rectangle 5"/>
          <p:cNvSpPr/>
          <p:nvPr/>
        </p:nvSpPr>
        <p:spPr>
          <a:xfrm>
            <a:off x="3192448" y="-395454"/>
            <a:ext cx="4539343" cy="3467270"/>
          </a:xfrm>
          <a:prstGeom prst="rect">
            <a:avLst/>
          </a:prstGeom>
          <a:solidFill>
            <a:schemeClr val="accent2">
              <a:lumMod val="50000"/>
              <a:alpha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Rectangle 7"/>
          <p:cNvSpPr/>
          <p:nvPr/>
        </p:nvSpPr>
        <p:spPr>
          <a:xfrm>
            <a:off x="7633820" y="-395454"/>
            <a:ext cx="1534885" cy="3467270"/>
          </a:xfrm>
          <a:prstGeom prst="rect">
            <a:avLst/>
          </a:prstGeom>
          <a:solidFill>
            <a:schemeClr val="accent3">
              <a:lumMod val="50000"/>
              <a:alpha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Rectangle 6"/>
          <p:cNvSpPr/>
          <p:nvPr/>
        </p:nvSpPr>
        <p:spPr>
          <a:xfrm>
            <a:off x="5815906" y="-395454"/>
            <a:ext cx="1371600" cy="3467270"/>
          </a:xfrm>
          <a:prstGeom prst="rect">
            <a:avLst/>
          </a:prstGeom>
          <a:solidFill>
            <a:srgbClr val="7F8C3C">
              <a:alpha val="6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481906" y="2964658"/>
            <a:ext cx="8229600" cy="1143000"/>
          </a:xfrm>
          <a:prstGeom prst="rect">
            <a:avLst/>
          </a:prstGeom>
          <a:noFill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sz="54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5. Fundamentação  Pedagógica</a:t>
            </a:r>
          </a:p>
        </p:txBody>
      </p:sp>
    </p:spTree>
    <p:extLst>
      <p:ext uri="{BB962C8B-B14F-4D97-AF65-F5344CB8AC3E}">
        <p14:creationId xmlns:p14="http://schemas.microsoft.com/office/powerpoint/2010/main" val="245026864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533 -2.12766E-7 L 0.80208 -2.12766E-7 " pathEditMode="relative" rAng="0" ptsTypes="AA">
                                      <p:cBhvr>
                                        <p:cTn id="6" dur="4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8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91962 -4.07407E-6 L 0.7967 -4.07407E-6 " pathEditMode="relative" rAng="0" ptsTypes="AA">
                                      <p:cBhvr>
                                        <p:cTn id="8" dur="35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8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233 -2.12766E-7 L -1.06875 -2.12766E-7 " pathEditMode="relative" rAng="0" ptsTypes="AA">
                                      <p:cBhvr>
                                        <p:cTn id="10" dur="39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1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3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87066 -4.07407E-6 L 0.39045 -4.07407E-6 " pathEditMode="relative" rAng="0" ptsTypes="AA">
                                      <p:cBhvr>
                                        <p:cTn id="12" dur="5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http://www.faculdadefleming.edu.br/imagens/bannerCursosGraduacaoPedagogi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99238" cy="5865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lipse 3"/>
          <p:cNvSpPr/>
          <p:nvPr/>
        </p:nvSpPr>
        <p:spPr>
          <a:xfrm>
            <a:off x="6084168" y="52568"/>
            <a:ext cx="2880000" cy="2880000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5690055" y="916664"/>
            <a:ext cx="3098786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2925" lvl="1" indent="-361950" algn="ctr"/>
            <a:r>
              <a:rPr lang="pt-BR" dirty="0" smtClean="0">
                <a:latin typeface="+mj-lt"/>
              </a:rPr>
              <a:t>       </a:t>
            </a:r>
            <a:r>
              <a:rPr lang="pt-BR" dirty="0">
                <a:solidFill>
                  <a:schemeClr val="accent3">
                    <a:lumMod val="50000"/>
                  </a:schemeClr>
                </a:solidFill>
                <a:latin typeface="+mj-lt"/>
                <a:cs typeface="Times New Roman" pitchFamily="18" charset="0"/>
              </a:rPr>
              <a:t>Toda experiência educativa tem em sua base uma</a:t>
            </a:r>
            <a:r>
              <a:rPr lang="pt-BR" sz="20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proposta pedagógica</a:t>
            </a:r>
            <a:endParaRPr lang="pt-BR" dirty="0">
              <a:solidFill>
                <a:schemeClr val="accent3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1715254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www.uece.br/uecevest/images/stories/pedagogi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00608" y="0"/>
            <a:ext cx="10481051" cy="5151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lipse 3"/>
          <p:cNvSpPr/>
          <p:nvPr/>
        </p:nvSpPr>
        <p:spPr>
          <a:xfrm>
            <a:off x="4798368" y="1779662"/>
            <a:ext cx="2880000" cy="2880000"/>
          </a:xfrm>
          <a:prstGeom prst="ellipse">
            <a:avLst/>
          </a:prstGeom>
          <a:solidFill>
            <a:srgbClr val="254061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4376664" y="2387925"/>
            <a:ext cx="3098786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2925" lvl="1" indent="-361950" algn="ctr"/>
            <a:r>
              <a:rPr lang="pt-BR" dirty="0" smtClean="0">
                <a:solidFill>
                  <a:schemeClr val="bg1"/>
                </a:solidFill>
                <a:latin typeface="+mj-lt"/>
              </a:rPr>
              <a:t>       A </a:t>
            </a:r>
            <a:r>
              <a:rPr lang="pt-BR" sz="20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pedagogia </a:t>
            </a:r>
            <a:endParaRPr lang="pt-BR" sz="2000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542925" lvl="1" indent="-361950" algn="ctr"/>
            <a:r>
              <a:rPr lang="pt-BR" dirty="0" smtClean="0">
                <a:solidFill>
                  <a:schemeClr val="bg1"/>
                </a:solidFill>
                <a:latin typeface="+mj-lt"/>
              </a:rPr>
              <a:t>       é </a:t>
            </a:r>
            <a:r>
              <a:rPr lang="pt-BR" dirty="0">
                <a:solidFill>
                  <a:schemeClr val="bg1"/>
                </a:solidFill>
                <a:latin typeface="+mj-lt"/>
              </a:rPr>
              <a:t>o conjunto de ideias, princípios, doutrinas, métodos que orientam uma ação educativa. </a:t>
            </a:r>
          </a:p>
        </p:txBody>
      </p:sp>
    </p:spTree>
    <p:extLst>
      <p:ext uri="{BB962C8B-B14F-4D97-AF65-F5344CB8AC3E}">
        <p14:creationId xmlns:p14="http://schemas.microsoft.com/office/powerpoint/2010/main" val="258777081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0" y="1"/>
            <a:ext cx="9429816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220072" y="1059582"/>
            <a:ext cx="3168352" cy="2657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9552" y="1059582"/>
            <a:ext cx="5451815" cy="2657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Espaço Reservado para Conteúdo 2"/>
          <p:cNvSpPr txBox="1">
            <a:spLocks/>
          </p:cNvSpPr>
          <p:nvPr/>
        </p:nvSpPr>
        <p:spPr>
          <a:xfrm>
            <a:off x="3131840" y="1635646"/>
            <a:ext cx="4968552" cy="25019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Font typeface="Wingdings" pitchFamily="2" charset="2"/>
              <a:buNone/>
            </a:pPr>
            <a:r>
              <a:rPr lang="pt-BR" sz="2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 diálogo teologia-pedagogia contribui para que o processo de planejamento, execução e avaliação do ensino, no campo da educação cristã, possa ser refletido, inovado, reconstruído.</a:t>
            </a:r>
            <a:endParaRPr lang="pt-BR" sz="20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718038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0" y="1"/>
            <a:ext cx="9429816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Elipse 6"/>
          <p:cNvSpPr/>
          <p:nvPr/>
        </p:nvSpPr>
        <p:spPr>
          <a:xfrm>
            <a:off x="5004231" y="1275606"/>
            <a:ext cx="2880000" cy="2880000"/>
          </a:xfrm>
          <a:prstGeom prst="ellipse">
            <a:avLst/>
          </a:prstGeom>
          <a:solidFill>
            <a:srgbClr val="574B1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4716016" y="1871702"/>
            <a:ext cx="3098786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2925" lvl="1" indent="-361950" algn="ctr">
              <a:lnSpc>
                <a:spcPts val="2100"/>
              </a:lnSpc>
            </a:pPr>
            <a:r>
              <a:rPr lang="pt-BR" sz="2000" i="1" dirty="0" smtClean="0">
                <a:solidFill>
                  <a:srgbClr val="DFE274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pt-BR" sz="2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pt-BR" sz="20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educação cristã </a:t>
            </a:r>
            <a:endParaRPr lang="pt-BR" sz="2000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542925" lvl="1" indent="-361950" algn="ctr">
              <a:lnSpc>
                <a:spcPts val="2100"/>
              </a:lnSpc>
            </a:pPr>
            <a:r>
              <a:rPr lang="pt-BR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      tem </a:t>
            </a:r>
            <a:r>
              <a:rPr lang="pt-BR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como referência </a:t>
            </a:r>
            <a:endParaRPr lang="pt-BR" dirty="0" smtClean="0">
              <a:solidFill>
                <a:schemeClr val="bg1"/>
              </a:solidFill>
              <a:latin typeface="+mj-lt"/>
              <a:cs typeface="Times New Roman" pitchFamily="18" charset="0"/>
            </a:endParaRPr>
          </a:p>
          <a:p>
            <a:pPr marL="542925" lvl="1" indent="-361950" algn="ctr">
              <a:lnSpc>
                <a:spcPts val="2100"/>
              </a:lnSpc>
            </a:pPr>
            <a:r>
              <a:rPr lang="pt-BR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      a </a:t>
            </a:r>
            <a:r>
              <a:rPr lang="pt-BR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ação pedagógica </a:t>
            </a:r>
            <a:endParaRPr lang="pt-BR" dirty="0" smtClean="0">
              <a:solidFill>
                <a:schemeClr val="bg1"/>
              </a:solidFill>
              <a:latin typeface="+mj-lt"/>
              <a:cs typeface="Times New Roman" pitchFamily="18" charset="0"/>
            </a:endParaRPr>
          </a:p>
          <a:p>
            <a:pPr marL="542925" lvl="1" indent="-361950" algn="ctr">
              <a:lnSpc>
                <a:spcPts val="2100"/>
              </a:lnSpc>
            </a:pPr>
            <a:r>
              <a:rPr lang="pt-BR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       de </a:t>
            </a:r>
            <a:r>
              <a:rPr lang="pt-BR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Jesus, que </a:t>
            </a:r>
            <a:r>
              <a:rPr lang="pt-BR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educava através </a:t>
            </a:r>
            <a:r>
              <a:rPr lang="pt-BR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de ações, </a:t>
            </a:r>
            <a:endParaRPr lang="pt-BR" dirty="0" smtClean="0">
              <a:solidFill>
                <a:schemeClr val="bg1"/>
              </a:solidFill>
              <a:latin typeface="+mj-lt"/>
              <a:cs typeface="Times New Roman" pitchFamily="18" charset="0"/>
            </a:endParaRPr>
          </a:p>
          <a:p>
            <a:pPr marL="542925" lvl="1" indent="-361950" algn="ctr">
              <a:lnSpc>
                <a:spcPts val="2100"/>
              </a:lnSpc>
            </a:pPr>
            <a:r>
              <a:rPr lang="pt-BR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       gestos </a:t>
            </a:r>
            <a:r>
              <a:rPr lang="pt-BR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e palavras. </a:t>
            </a:r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540568" y="-267055"/>
            <a:ext cx="4788024" cy="5463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934948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0" y="1"/>
            <a:ext cx="9429816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tângulo 13"/>
          <p:cNvSpPr/>
          <p:nvPr/>
        </p:nvSpPr>
        <p:spPr>
          <a:xfrm flipV="1">
            <a:off x="0" y="2357436"/>
            <a:ext cx="9144000" cy="1000132"/>
          </a:xfrm>
          <a:prstGeom prst="rect">
            <a:avLst/>
          </a:prstGeom>
          <a:solidFill>
            <a:srgbClr val="6325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34145" name="Picture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1448280"/>
            <a:ext cx="4714908" cy="3195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tângulo 6"/>
          <p:cNvSpPr/>
          <p:nvPr/>
        </p:nvSpPr>
        <p:spPr>
          <a:xfrm>
            <a:off x="4211960" y="2534336"/>
            <a:ext cx="4572000" cy="461665"/>
          </a:xfrm>
          <a:prstGeom prst="rect">
            <a:avLst/>
          </a:prstGeom>
          <a:ln>
            <a:noFill/>
          </a:ln>
        </p:spPr>
        <p:txBody>
          <a:bodyPr>
            <a:spAutoFit/>
          </a:bodyPr>
          <a:lstStyle/>
          <a:p>
            <a:r>
              <a:rPr lang="pt-BR" sz="2400" i="1" dirty="0" smtClean="0">
                <a:solidFill>
                  <a:srgbClr val="DFE274"/>
                </a:solidFill>
                <a:latin typeface="Times New Roman" pitchFamily="18" charset="0"/>
                <a:cs typeface="Times New Roman" pitchFamily="18" charset="0"/>
              </a:rPr>
              <a:t>5.1 Conceitos e Definições</a:t>
            </a:r>
            <a:endParaRPr lang="pt-BR" sz="3600" dirty="0">
              <a:solidFill>
                <a:srgbClr val="DFE274"/>
              </a:solidFill>
              <a:latin typeface="Afta sans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4016794"/>
      </p:ext>
    </p:extLst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0" y="0"/>
            <a:ext cx="9429816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Retângulo 10"/>
          <p:cNvSpPr/>
          <p:nvPr/>
        </p:nvSpPr>
        <p:spPr>
          <a:xfrm>
            <a:off x="0" y="2099052"/>
            <a:ext cx="9429816" cy="45719"/>
          </a:xfrm>
          <a:prstGeom prst="rect">
            <a:avLst/>
          </a:prstGeom>
          <a:solidFill>
            <a:srgbClr val="DFE2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/>
          <p:cNvSpPr/>
          <p:nvPr/>
        </p:nvSpPr>
        <p:spPr>
          <a:xfrm>
            <a:off x="0" y="2139702"/>
            <a:ext cx="9429816" cy="3003798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Texto explicativo retangular 7"/>
          <p:cNvSpPr/>
          <p:nvPr/>
        </p:nvSpPr>
        <p:spPr>
          <a:xfrm>
            <a:off x="2987824" y="1522036"/>
            <a:ext cx="3096344" cy="607422"/>
          </a:xfrm>
          <a:prstGeom prst="wedgeRectCallout">
            <a:avLst>
              <a:gd name="adj1" fmla="val -21176"/>
              <a:gd name="adj2" fmla="val 92257"/>
            </a:avLst>
          </a:prstGeom>
          <a:solidFill>
            <a:schemeClr val="accent2">
              <a:lumMod val="50000"/>
            </a:schemeClr>
          </a:solidFill>
          <a:ln>
            <a:solidFill>
              <a:srgbClr val="DFE27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Espaço Reservado para Conteúdo 2"/>
          <p:cNvSpPr txBox="1">
            <a:spLocks/>
          </p:cNvSpPr>
          <p:nvPr/>
        </p:nvSpPr>
        <p:spPr>
          <a:xfrm>
            <a:off x="1763688" y="2686893"/>
            <a:ext cx="5472608" cy="319722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buFont typeface="Wingdings" pitchFamily="2" charset="2"/>
              <a:buNone/>
            </a:pPr>
            <a:r>
              <a:rPr lang="pt-BR" sz="2000" dirty="0" smtClean="0">
                <a:solidFill>
                  <a:srgbClr val="DFE274"/>
                </a:solidFill>
              </a:rPr>
              <a:t>A educação envolve toda a vida das pessoas e está relacionada à aquisição, à elaboração e à produção de conhecimentos, valores, práticas e atitudes</a:t>
            </a:r>
            <a:r>
              <a:rPr lang="pt-BR" sz="2400" dirty="0" smtClean="0">
                <a:solidFill>
                  <a:srgbClr val="DFE274"/>
                </a:solidFill>
              </a:rPr>
              <a:t>.</a:t>
            </a:r>
          </a:p>
        </p:txBody>
      </p:sp>
      <p:sp>
        <p:nvSpPr>
          <p:cNvPr id="7" name="Retângulo 6"/>
          <p:cNvSpPr/>
          <p:nvPr/>
        </p:nvSpPr>
        <p:spPr>
          <a:xfrm>
            <a:off x="3296651" y="1580900"/>
            <a:ext cx="25506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i="1" dirty="0">
                <a:solidFill>
                  <a:srgbClr val="DFE274"/>
                </a:solidFill>
                <a:latin typeface="Times New Roman" pitchFamily="18" charset="0"/>
                <a:cs typeface="Times New Roman" pitchFamily="18" charset="0"/>
              </a:rPr>
              <a:t>O que é educação?</a:t>
            </a:r>
          </a:p>
        </p:txBody>
      </p:sp>
    </p:spTree>
    <p:extLst>
      <p:ext uri="{BB962C8B-B14F-4D97-AF65-F5344CB8AC3E}">
        <p14:creationId xmlns:p14="http://schemas.microsoft.com/office/powerpoint/2010/main" val="474736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0" y="0"/>
            <a:ext cx="9429816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Retângulo 10"/>
          <p:cNvSpPr/>
          <p:nvPr/>
        </p:nvSpPr>
        <p:spPr>
          <a:xfrm>
            <a:off x="0" y="2099052"/>
            <a:ext cx="9429816" cy="45719"/>
          </a:xfrm>
          <a:prstGeom prst="rect">
            <a:avLst/>
          </a:prstGeom>
          <a:solidFill>
            <a:srgbClr val="DFE2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/>
          <p:cNvSpPr/>
          <p:nvPr/>
        </p:nvSpPr>
        <p:spPr>
          <a:xfrm>
            <a:off x="0" y="2139702"/>
            <a:ext cx="9429816" cy="3003798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Texto explicativo retangular 7"/>
          <p:cNvSpPr/>
          <p:nvPr/>
        </p:nvSpPr>
        <p:spPr>
          <a:xfrm>
            <a:off x="2699792" y="1522036"/>
            <a:ext cx="3636982" cy="607422"/>
          </a:xfrm>
          <a:prstGeom prst="wedgeRectCallout">
            <a:avLst>
              <a:gd name="adj1" fmla="val -21176"/>
              <a:gd name="adj2" fmla="val 92257"/>
            </a:avLst>
          </a:prstGeom>
          <a:solidFill>
            <a:schemeClr val="accent2">
              <a:lumMod val="50000"/>
            </a:schemeClr>
          </a:solidFill>
          <a:ln>
            <a:solidFill>
              <a:srgbClr val="DFE27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Espaço Reservado para Conteúdo 2"/>
          <p:cNvSpPr txBox="1">
            <a:spLocks/>
          </p:cNvSpPr>
          <p:nvPr/>
        </p:nvSpPr>
        <p:spPr>
          <a:xfrm>
            <a:off x="1619672" y="2686893"/>
            <a:ext cx="6264696" cy="319722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buFont typeface="Wingdings" pitchFamily="2" charset="2"/>
              <a:buNone/>
            </a:pPr>
            <a:r>
              <a:rPr lang="pt-BR" sz="2000" dirty="0">
                <a:solidFill>
                  <a:srgbClr val="DFE274"/>
                </a:solidFill>
              </a:rPr>
              <a:t>É um processo pessoal e comunitário de aprendizagem </a:t>
            </a:r>
            <a:r>
              <a:rPr lang="pt-BR" sz="2000" dirty="0" smtClean="0">
                <a:solidFill>
                  <a:srgbClr val="DFE274"/>
                </a:solidFill>
              </a:rPr>
              <a:t> dos </a:t>
            </a:r>
            <a:r>
              <a:rPr lang="pt-BR" sz="2000" dirty="0">
                <a:solidFill>
                  <a:srgbClr val="DFE274"/>
                </a:solidFill>
              </a:rPr>
              <a:t>conteúdos da fé. Ela acontece na família e na comunidade e reflete-se nas ações e atitudes do </a:t>
            </a:r>
            <a:r>
              <a:rPr lang="pt-BR" sz="2000" dirty="0" smtClean="0">
                <a:solidFill>
                  <a:srgbClr val="DFE274"/>
                </a:solidFill>
              </a:rPr>
              <a:t>dia a dia</a:t>
            </a:r>
            <a:r>
              <a:rPr lang="pt-BR" sz="2000" dirty="0">
                <a:solidFill>
                  <a:srgbClr val="DFE274"/>
                </a:solidFill>
              </a:rPr>
              <a:t>, que é a vivência cristã no mundo.</a:t>
            </a:r>
          </a:p>
        </p:txBody>
      </p:sp>
      <p:sp>
        <p:nvSpPr>
          <p:cNvPr id="7" name="Retângulo 6"/>
          <p:cNvSpPr/>
          <p:nvPr/>
        </p:nvSpPr>
        <p:spPr>
          <a:xfrm>
            <a:off x="2843808" y="1580900"/>
            <a:ext cx="33281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i="1" dirty="0">
                <a:solidFill>
                  <a:srgbClr val="DFE274"/>
                </a:solidFill>
                <a:latin typeface="Times New Roman" pitchFamily="18" charset="0"/>
                <a:cs typeface="Times New Roman" pitchFamily="18" charset="0"/>
              </a:rPr>
              <a:t>O que é </a:t>
            </a:r>
            <a:r>
              <a:rPr lang="pt-BR" sz="2400" i="1" dirty="0" smtClean="0">
                <a:solidFill>
                  <a:srgbClr val="DFE274"/>
                </a:solidFill>
                <a:latin typeface="Times New Roman" pitchFamily="18" charset="0"/>
                <a:cs typeface="Times New Roman" pitchFamily="18" charset="0"/>
              </a:rPr>
              <a:t>educação cristã?</a:t>
            </a:r>
            <a:endParaRPr lang="pt-BR" sz="2400" i="1" dirty="0">
              <a:solidFill>
                <a:srgbClr val="DFE274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5826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0" y="0"/>
            <a:ext cx="9429816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Retângulo 10"/>
          <p:cNvSpPr/>
          <p:nvPr/>
        </p:nvSpPr>
        <p:spPr>
          <a:xfrm>
            <a:off x="0" y="2099052"/>
            <a:ext cx="9429816" cy="45719"/>
          </a:xfrm>
          <a:prstGeom prst="rect">
            <a:avLst/>
          </a:prstGeom>
          <a:solidFill>
            <a:srgbClr val="DFE2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/>
          <p:cNvSpPr/>
          <p:nvPr/>
        </p:nvSpPr>
        <p:spPr>
          <a:xfrm>
            <a:off x="-108520" y="2144771"/>
            <a:ext cx="9429816" cy="3003798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Texto explicativo retangular 7"/>
          <p:cNvSpPr/>
          <p:nvPr/>
        </p:nvSpPr>
        <p:spPr>
          <a:xfrm>
            <a:off x="2411760" y="1522036"/>
            <a:ext cx="4086121" cy="607422"/>
          </a:xfrm>
          <a:prstGeom prst="wedgeRectCallout">
            <a:avLst>
              <a:gd name="adj1" fmla="val -21176"/>
              <a:gd name="adj2" fmla="val 92257"/>
            </a:avLst>
          </a:prstGeom>
          <a:solidFill>
            <a:schemeClr val="accent2">
              <a:lumMod val="50000"/>
            </a:schemeClr>
          </a:solidFill>
          <a:ln>
            <a:solidFill>
              <a:srgbClr val="DFE27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Espaço Reservado para Conteúdo 2"/>
          <p:cNvSpPr txBox="1">
            <a:spLocks/>
          </p:cNvSpPr>
          <p:nvPr/>
        </p:nvSpPr>
        <p:spPr>
          <a:xfrm>
            <a:off x="1691680" y="2685177"/>
            <a:ext cx="5616624" cy="319722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buFont typeface="Wingdings" pitchFamily="2" charset="2"/>
              <a:buNone/>
            </a:pPr>
            <a:r>
              <a:rPr lang="pt-BR" sz="2000" dirty="0">
                <a:solidFill>
                  <a:srgbClr val="DFE274"/>
                </a:solidFill>
              </a:rPr>
              <a:t>Educação deve considerar o ser humano </a:t>
            </a:r>
            <a:r>
              <a:rPr lang="pt-BR" sz="2000" dirty="0" smtClean="0">
                <a:solidFill>
                  <a:srgbClr val="DFE274"/>
                </a:solidFill>
              </a:rPr>
              <a:t>                    na </a:t>
            </a:r>
            <a:r>
              <a:rPr lang="pt-BR" sz="2000" dirty="0">
                <a:solidFill>
                  <a:srgbClr val="DFE274"/>
                </a:solidFill>
              </a:rPr>
              <a:t>sua totalidade, ou seja: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pt-BR" sz="2000" dirty="0">
                <a:solidFill>
                  <a:srgbClr val="DFE274"/>
                </a:solidFill>
              </a:rPr>
              <a:t>as diferentes dimensões da personalidade, 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pt-BR" sz="2000" dirty="0">
                <a:solidFill>
                  <a:srgbClr val="DFE274"/>
                </a:solidFill>
              </a:rPr>
              <a:t>as diferentes fases de desenvolvimento </a:t>
            </a:r>
            <a:r>
              <a:rPr lang="pt-BR" sz="2000" dirty="0" smtClean="0">
                <a:solidFill>
                  <a:srgbClr val="DFE274"/>
                </a:solidFill>
              </a:rPr>
              <a:t>                                     da </a:t>
            </a:r>
            <a:r>
              <a:rPr lang="pt-BR" sz="2000" dirty="0">
                <a:solidFill>
                  <a:srgbClr val="DFE274"/>
                </a:solidFill>
              </a:rPr>
              <a:t>vida humana. </a:t>
            </a:r>
          </a:p>
        </p:txBody>
      </p:sp>
      <p:sp>
        <p:nvSpPr>
          <p:cNvPr id="7" name="Retângulo 6"/>
          <p:cNvSpPr/>
          <p:nvPr/>
        </p:nvSpPr>
        <p:spPr>
          <a:xfrm>
            <a:off x="2483769" y="1580900"/>
            <a:ext cx="39421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i="1" dirty="0" smtClean="0">
                <a:solidFill>
                  <a:srgbClr val="DFE274"/>
                </a:solidFill>
                <a:latin typeface="Times New Roman" pitchFamily="18" charset="0"/>
                <a:cs typeface="Times New Roman" pitchFamily="18" charset="0"/>
              </a:rPr>
              <a:t>E a educação cristã contínua?</a:t>
            </a:r>
            <a:endParaRPr lang="pt-BR" sz="2400" i="1" dirty="0">
              <a:solidFill>
                <a:srgbClr val="DFE274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5104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0" y="1"/>
            <a:ext cx="9429816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tângulo 13"/>
          <p:cNvSpPr/>
          <p:nvPr/>
        </p:nvSpPr>
        <p:spPr>
          <a:xfrm flipV="1">
            <a:off x="0" y="2357436"/>
            <a:ext cx="9144000" cy="1000132"/>
          </a:xfrm>
          <a:prstGeom prst="rect">
            <a:avLst/>
          </a:prstGeom>
          <a:solidFill>
            <a:srgbClr val="6325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34145" name="Picture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1448280"/>
            <a:ext cx="4714908" cy="3195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tângulo 6"/>
          <p:cNvSpPr/>
          <p:nvPr/>
        </p:nvSpPr>
        <p:spPr>
          <a:xfrm>
            <a:off x="4211960" y="2534336"/>
            <a:ext cx="4572000" cy="461665"/>
          </a:xfrm>
          <a:prstGeom prst="rect">
            <a:avLst/>
          </a:prstGeom>
          <a:ln>
            <a:noFill/>
          </a:ln>
        </p:spPr>
        <p:txBody>
          <a:bodyPr>
            <a:spAutoFit/>
          </a:bodyPr>
          <a:lstStyle/>
          <a:p>
            <a:r>
              <a:rPr lang="pt-BR" sz="2400" i="1" dirty="0" smtClean="0">
                <a:solidFill>
                  <a:srgbClr val="DFE274"/>
                </a:solidFill>
                <a:latin typeface="Times New Roman" pitchFamily="18" charset="0"/>
                <a:cs typeface="Times New Roman" pitchFamily="18" charset="0"/>
              </a:rPr>
              <a:t>5.2 Indicativos Metodológicos</a:t>
            </a:r>
            <a:endParaRPr lang="pt-BR" sz="3600" dirty="0">
              <a:solidFill>
                <a:srgbClr val="DFE274"/>
              </a:solidFill>
              <a:latin typeface="Afta sans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9376177"/>
      </p:ext>
    </p:extLst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0" y="1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82496" y="627534"/>
            <a:ext cx="8352928" cy="1143000"/>
          </a:xfrm>
          <a:prstGeom prst="rect">
            <a:avLst/>
          </a:prstGeom>
          <a:noFill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571500" indent="-571500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pt-BR" sz="3600" i="1" spc="-150" dirty="0">
                <a:solidFill>
                  <a:srgbClr val="632523"/>
                </a:solidFill>
                <a:latin typeface="Times New Roman" pitchFamily="18" charset="0"/>
                <a:cs typeface="Times New Roman" pitchFamily="18" charset="0"/>
              </a:rPr>
              <a:t>Valorizar a experiência de vida das pessoas.</a:t>
            </a:r>
          </a:p>
          <a:p>
            <a:pPr marL="571500" indent="-571500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pt-BR" sz="3600" i="1" spc="-15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Envolver todo o corpo. </a:t>
            </a:r>
          </a:p>
          <a:p>
            <a:pPr marL="571500" indent="-571500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pt-BR" sz="3600" i="1" spc="-150" dirty="0">
                <a:solidFill>
                  <a:srgbClr val="632523"/>
                </a:solidFill>
                <a:latin typeface="Times New Roman" pitchFamily="18" charset="0"/>
                <a:cs typeface="Times New Roman" pitchFamily="18" charset="0"/>
              </a:rPr>
              <a:t>Despertar a capacidade criativa </a:t>
            </a:r>
            <a:r>
              <a:rPr lang="pt-BR" sz="3600" i="1" spc="-150" dirty="0" smtClean="0">
                <a:solidFill>
                  <a:srgbClr val="632523"/>
                </a:solidFill>
                <a:latin typeface="Times New Roman" pitchFamily="18" charset="0"/>
                <a:cs typeface="Times New Roman" pitchFamily="18" charset="0"/>
              </a:rPr>
              <a:t>                      de </a:t>
            </a:r>
            <a:r>
              <a:rPr lang="pt-BR" sz="3600" i="1" spc="-150" dirty="0">
                <a:solidFill>
                  <a:srgbClr val="632523"/>
                </a:solidFill>
                <a:latin typeface="Times New Roman" pitchFamily="18" charset="0"/>
                <a:cs typeface="Times New Roman" pitchFamily="18" charset="0"/>
              </a:rPr>
              <a:t>cada pessoa. </a:t>
            </a:r>
          </a:p>
          <a:p>
            <a:pPr marL="571500" indent="-571500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pt-BR" sz="3600" i="1" spc="-15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Humanizar a educação através da alegria.</a:t>
            </a:r>
          </a:p>
          <a:p>
            <a:pPr marL="571500" indent="-571500">
              <a:lnSpc>
                <a:spcPts val="4000"/>
              </a:lnSpc>
              <a:buFont typeface="Arial" panose="020B0604020202020204" pitchFamily="34" charset="0"/>
              <a:buChar char="•"/>
            </a:pPr>
            <a:r>
              <a:rPr lang="pt-BR" sz="3600" i="1" spc="-150" dirty="0">
                <a:solidFill>
                  <a:srgbClr val="632523"/>
                </a:solidFill>
                <a:latin typeface="Times New Roman" pitchFamily="18" charset="0"/>
                <a:cs typeface="Times New Roman" pitchFamily="18" charset="0"/>
              </a:rPr>
              <a:t>Dialogar com liberdade sobre dúvidas </a:t>
            </a:r>
            <a:r>
              <a:rPr lang="pt-BR" sz="3600" i="1" spc="-150" dirty="0" smtClean="0">
                <a:solidFill>
                  <a:srgbClr val="632523"/>
                </a:solidFill>
                <a:latin typeface="Times New Roman" pitchFamily="18" charset="0"/>
                <a:cs typeface="Times New Roman" pitchFamily="18" charset="0"/>
              </a:rPr>
              <a:t>               e </a:t>
            </a:r>
            <a:r>
              <a:rPr lang="pt-BR" sz="3600" i="1" spc="-150" dirty="0">
                <a:solidFill>
                  <a:srgbClr val="632523"/>
                </a:solidFill>
                <a:latin typeface="Times New Roman" pitchFamily="18" charset="0"/>
                <a:cs typeface="Times New Roman" pitchFamily="18" charset="0"/>
              </a:rPr>
              <a:t>perguntas. </a:t>
            </a:r>
          </a:p>
        </p:txBody>
      </p:sp>
    </p:spTree>
    <p:extLst>
      <p:ext uri="{BB962C8B-B14F-4D97-AF65-F5344CB8AC3E}">
        <p14:creationId xmlns:p14="http://schemas.microsoft.com/office/powerpoint/2010/main" val="3111457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0" y="1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755576" y="627534"/>
            <a:ext cx="7704856" cy="1143000"/>
          </a:xfrm>
          <a:prstGeom prst="rect">
            <a:avLst/>
          </a:prstGeom>
          <a:noFill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3600" i="1" spc="-150" dirty="0">
                <a:solidFill>
                  <a:srgbClr val="632523"/>
                </a:solidFill>
                <a:latin typeface="Times New Roman" pitchFamily="18" charset="0"/>
                <a:cs typeface="Times New Roman" pitchFamily="18" charset="0"/>
              </a:rPr>
              <a:t>Servir ao próximo.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3600" i="1" spc="-15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Valorizar o processo e o caminho percorrido individualmente.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3600" i="1" spc="-150" dirty="0">
                <a:solidFill>
                  <a:srgbClr val="632523"/>
                </a:solidFill>
                <a:latin typeface="Times New Roman" pitchFamily="18" charset="0"/>
                <a:cs typeface="Times New Roman" pitchFamily="18" charset="0"/>
              </a:rPr>
              <a:t>Planejar as ações educativas de forma flexível e aberta.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3600" i="1" spc="-15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Avaliar a caminhada.</a:t>
            </a:r>
          </a:p>
        </p:txBody>
      </p:sp>
    </p:spTree>
    <p:extLst>
      <p:ext uri="{BB962C8B-B14F-4D97-AF65-F5344CB8AC3E}">
        <p14:creationId xmlns:p14="http://schemas.microsoft.com/office/powerpoint/2010/main" val="3281659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/>
          <p:cNvSpPr/>
          <p:nvPr/>
        </p:nvSpPr>
        <p:spPr>
          <a:xfrm flipV="1">
            <a:off x="0" y="0"/>
            <a:ext cx="9144000" cy="3214692"/>
          </a:xfrm>
          <a:prstGeom prst="rect">
            <a:avLst/>
          </a:prstGeom>
          <a:gradFill flip="none" rotWithShape="1">
            <a:gsLst>
              <a:gs pos="0">
                <a:srgbClr val="DFE274">
                  <a:shade val="30000"/>
                  <a:satMod val="115000"/>
                </a:srgbClr>
              </a:gs>
              <a:gs pos="50000">
                <a:srgbClr val="DFE274">
                  <a:shade val="67500"/>
                  <a:satMod val="115000"/>
                </a:srgbClr>
              </a:gs>
              <a:gs pos="100000">
                <a:srgbClr val="DFE274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/>
          <p:cNvSpPr/>
          <p:nvPr/>
        </p:nvSpPr>
        <p:spPr>
          <a:xfrm flipV="1">
            <a:off x="0" y="3071816"/>
            <a:ext cx="9144000" cy="207168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ctangle 8"/>
          <p:cNvSpPr/>
          <p:nvPr/>
        </p:nvSpPr>
        <p:spPr>
          <a:xfrm>
            <a:off x="-203894" y="-406340"/>
            <a:ext cx="9601200" cy="3467270"/>
          </a:xfrm>
          <a:prstGeom prst="rect">
            <a:avLst/>
          </a:prstGeom>
          <a:solidFill>
            <a:srgbClr val="567176">
              <a:alpha val="6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Rectangle 4"/>
          <p:cNvSpPr/>
          <p:nvPr/>
        </p:nvSpPr>
        <p:spPr>
          <a:xfrm>
            <a:off x="2561078" y="-395454"/>
            <a:ext cx="892628" cy="3467270"/>
          </a:xfrm>
          <a:prstGeom prst="rect">
            <a:avLst/>
          </a:prstGeom>
          <a:solidFill>
            <a:schemeClr val="accent3">
              <a:lumMod val="75000"/>
              <a:alpha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Rectangle 5"/>
          <p:cNvSpPr/>
          <p:nvPr/>
        </p:nvSpPr>
        <p:spPr>
          <a:xfrm>
            <a:off x="3192448" y="-395454"/>
            <a:ext cx="4539343" cy="3467270"/>
          </a:xfrm>
          <a:prstGeom prst="rect">
            <a:avLst/>
          </a:prstGeom>
          <a:solidFill>
            <a:schemeClr val="accent2">
              <a:lumMod val="50000"/>
              <a:alpha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Rectangle 7"/>
          <p:cNvSpPr/>
          <p:nvPr/>
        </p:nvSpPr>
        <p:spPr>
          <a:xfrm>
            <a:off x="7633820" y="-395454"/>
            <a:ext cx="1534885" cy="3467270"/>
          </a:xfrm>
          <a:prstGeom prst="rect">
            <a:avLst/>
          </a:prstGeom>
          <a:solidFill>
            <a:schemeClr val="accent3">
              <a:lumMod val="50000"/>
              <a:alpha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Rectangle 6"/>
          <p:cNvSpPr/>
          <p:nvPr/>
        </p:nvSpPr>
        <p:spPr>
          <a:xfrm>
            <a:off x="5815906" y="-395454"/>
            <a:ext cx="1371600" cy="3467270"/>
          </a:xfrm>
          <a:prstGeom prst="rect">
            <a:avLst/>
          </a:prstGeom>
          <a:solidFill>
            <a:srgbClr val="7F8C3C">
              <a:alpha val="6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481906" y="3221574"/>
            <a:ext cx="8229600" cy="1143000"/>
          </a:xfrm>
          <a:prstGeom prst="rect">
            <a:avLst/>
          </a:prstGeom>
          <a:noFill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sz="54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6. Áreas Temáticas</a:t>
            </a:r>
          </a:p>
        </p:txBody>
      </p:sp>
    </p:spTree>
    <p:extLst>
      <p:ext uri="{BB962C8B-B14F-4D97-AF65-F5344CB8AC3E}">
        <p14:creationId xmlns:p14="http://schemas.microsoft.com/office/powerpoint/2010/main" val="230923901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533 -2.12766E-7 L 0.80208 -2.12766E-7 " pathEditMode="relative" rAng="0" ptsTypes="AA">
                                      <p:cBhvr>
                                        <p:cTn id="6" dur="4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8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91962 -4.07407E-6 L 0.7967 -4.07407E-6 " pathEditMode="relative" rAng="0" ptsTypes="AA">
                                      <p:cBhvr>
                                        <p:cTn id="8" dur="35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8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233 -2.12766E-7 L -1.06875 -2.12766E-7 " pathEditMode="relative" rAng="0" ptsTypes="AA">
                                      <p:cBhvr>
                                        <p:cTn id="10" dur="39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1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3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87066 -4.07407E-6 L 0.39045 -4.07407E-6 " pathEditMode="relative" rAng="0" ptsTypes="AA">
                                      <p:cBhvr>
                                        <p:cTn id="12" dur="5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8" name="Imagem 3" descr="PISOPILAR-0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259"/>
            <a:ext cx="9144000" cy="5142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Elipse 5"/>
          <p:cNvSpPr/>
          <p:nvPr/>
        </p:nvSpPr>
        <p:spPr>
          <a:xfrm>
            <a:off x="1041166" y="771550"/>
            <a:ext cx="2880000" cy="2880000"/>
          </a:xfrm>
          <a:prstGeom prst="ellipse">
            <a:avLst/>
          </a:prstGeom>
          <a:solidFill>
            <a:srgbClr val="82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748100" y="1379813"/>
            <a:ext cx="309878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2925" lvl="1" indent="-361950" algn="ctr"/>
            <a:r>
              <a:rPr lang="pt-BR" dirty="0" smtClean="0">
                <a:solidFill>
                  <a:schemeClr val="bg1"/>
                </a:solidFill>
                <a:latin typeface="+mj-lt"/>
              </a:rPr>
              <a:t>    As </a:t>
            </a:r>
            <a:r>
              <a:rPr lang="pt-BR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áreas temáticas </a:t>
            </a:r>
            <a:r>
              <a:rPr lang="pt-BR" dirty="0">
                <a:solidFill>
                  <a:schemeClr val="bg1"/>
                </a:solidFill>
                <a:latin typeface="+mj-lt"/>
              </a:rPr>
              <a:t>apresentam temas </a:t>
            </a:r>
            <a:r>
              <a:rPr lang="pt-BR" dirty="0" smtClean="0">
                <a:solidFill>
                  <a:schemeClr val="bg1"/>
                </a:solidFill>
                <a:latin typeface="+mj-lt"/>
              </a:rPr>
              <a:t>       de </a:t>
            </a:r>
            <a:r>
              <a:rPr lang="pt-BR" dirty="0">
                <a:solidFill>
                  <a:schemeClr val="bg1"/>
                </a:solidFill>
                <a:latin typeface="+mj-lt"/>
              </a:rPr>
              <a:t>estudo que servem </a:t>
            </a:r>
            <a:r>
              <a:rPr lang="pt-BR" dirty="0" smtClean="0">
                <a:solidFill>
                  <a:schemeClr val="bg1"/>
                </a:solidFill>
                <a:latin typeface="+mj-lt"/>
              </a:rPr>
              <a:t>  de </a:t>
            </a:r>
            <a:r>
              <a:rPr lang="pt-BR" dirty="0">
                <a:solidFill>
                  <a:schemeClr val="bg1"/>
                </a:solidFill>
                <a:latin typeface="+mj-lt"/>
              </a:rPr>
              <a:t>base para o planejamento das ações de educação cristã.</a:t>
            </a:r>
          </a:p>
        </p:txBody>
      </p:sp>
    </p:spTree>
    <p:extLst>
      <p:ext uri="{BB962C8B-B14F-4D97-AF65-F5344CB8AC3E}">
        <p14:creationId xmlns:p14="http://schemas.microsoft.com/office/powerpoint/2010/main" val="3906119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0" y="1"/>
            <a:ext cx="9429816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3" name="Espaço Reservado para Conteúd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7756966"/>
              </p:ext>
            </p:extLst>
          </p:nvPr>
        </p:nvGraphicFramePr>
        <p:xfrm>
          <a:off x="-433064" y="-92545"/>
          <a:ext cx="9862880" cy="52496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84751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0" y="1"/>
            <a:ext cx="9429816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tângulo 13"/>
          <p:cNvSpPr/>
          <p:nvPr/>
        </p:nvSpPr>
        <p:spPr>
          <a:xfrm flipV="1">
            <a:off x="0" y="2357436"/>
            <a:ext cx="9144000" cy="1000132"/>
          </a:xfrm>
          <a:prstGeom prst="rect">
            <a:avLst/>
          </a:prstGeom>
          <a:solidFill>
            <a:srgbClr val="6325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34145" name="Picture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1448280"/>
            <a:ext cx="4714908" cy="3195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tângulo 6"/>
          <p:cNvSpPr/>
          <p:nvPr/>
        </p:nvSpPr>
        <p:spPr>
          <a:xfrm>
            <a:off x="4211960" y="2534336"/>
            <a:ext cx="4572000" cy="461665"/>
          </a:xfrm>
          <a:prstGeom prst="rect">
            <a:avLst/>
          </a:prstGeom>
          <a:ln>
            <a:noFill/>
          </a:ln>
        </p:spPr>
        <p:txBody>
          <a:bodyPr>
            <a:spAutoFit/>
          </a:bodyPr>
          <a:lstStyle/>
          <a:p>
            <a:r>
              <a:rPr lang="pt-BR" sz="2400" i="1" dirty="0" smtClean="0">
                <a:solidFill>
                  <a:srgbClr val="DFE274"/>
                </a:solidFill>
                <a:latin typeface="Times New Roman" pitchFamily="18" charset="0"/>
                <a:cs typeface="Times New Roman" pitchFamily="18" charset="0"/>
              </a:rPr>
              <a:t>6.1 Bíblia</a:t>
            </a:r>
            <a:endParaRPr lang="pt-BR" sz="3600" dirty="0">
              <a:solidFill>
                <a:srgbClr val="DFE274"/>
              </a:solidFill>
              <a:latin typeface="Afta sans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938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prism isContent="1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-476539" y="3147814"/>
            <a:ext cx="10332640" cy="223224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32772" name="Picture 4" descr="https://fbcdn-sphotos-d-a.akamaihd.net/hphotos-ak-frc1/c0.0.851.315/p851x315/735602_313499052085065_1214400076_o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66966" y="-164554"/>
            <a:ext cx="9679525" cy="3371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010" name="Espaço Reservado para Conteúdo 2"/>
          <p:cNvSpPr>
            <a:spLocks noGrp="1"/>
          </p:cNvSpPr>
          <p:nvPr>
            <p:ph idx="1"/>
          </p:nvPr>
        </p:nvSpPr>
        <p:spPr>
          <a:xfrm>
            <a:off x="795727" y="3311037"/>
            <a:ext cx="5487042" cy="845677"/>
          </a:xfrm>
        </p:spPr>
        <p:txBody>
          <a:bodyPr/>
          <a:lstStyle/>
          <a:p>
            <a:pPr marL="0" indent="0">
              <a:lnSpc>
                <a:spcPts val="1800"/>
              </a:lnSpc>
              <a:spcBef>
                <a:spcPts val="1800"/>
              </a:spcBef>
              <a:buNone/>
            </a:pPr>
            <a:r>
              <a:rPr lang="pt-BR" sz="1800" i="1" dirty="0">
                <a:solidFill>
                  <a:srgbClr val="DFE274"/>
                </a:solidFill>
              </a:rPr>
              <a:t>O Contexto da Bíblia</a:t>
            </a:r>
            <a:r>
              <a:rPr lang="pt-BR" sz="1800" i="1" dirty="0" smtClean="0">
                <a:solidFill>
                  <a:srgbClr val="DFE274"/>
                </a:solidFill>
              </a:rPr>
              <a:t>:                                                     </a:t>
            </a:r>
            <a:r>
              <a:rPr lang="pt-BR" sz="1800" dirty="0">
                <a:solidFill>
                  <a:schemeClr val="bg1"/>
                </a:solidFill>
              </a:rPr>
              <a:t>conhecer o contexto Bíblia no qual ela se formou, para entender seu impacto sobre a nossa realidade.</a:t>
            </a:r>
            <a:endParaRPr lang="pt-BR" sz="1800" dirty="0" smtClean="0">
              <a:solidFill>
                <a:schemeClr val="bg1"/>
              </a:solidFill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795727" y="1679431"/>
            <a:ext cx="4572000" cy="63132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ts val="2100"/>
              </a:lnSpc>
            </a:pPr>
            <a:r>
              <a:rPr lang="pt-BR" sz="2000" i="1" dirty="0">
                <a:solidFill>
                  <a:srgbClr val="DFE274"/>
                </a:solidFill>
                <a:latin typeface="+mj-lt"/>
              </a:rPr>
              <a:t>Conhecimento bíblico</a:t>
            </a:r>
            <a:r>
              <a:rPr lang="pt-BR" sz="2000" dirty="0">
                <a:solidFill>
                  <a:srgbClr val="DFE274"/>
                </a:solidFill>
                <a:latin typeface="+mj-lt"/>
              </a:rPr>
              <a:t>: </a:t>
            </a:r>
            <a:endParaRPr lang="pt-BR" sz="2000" dirty="0" smtClean="0">
              <a:solidFill>
                <a:srgbClr val="DFE274"/>
              </a:solidFill>
              <a:latin typeface="+mj-lt"/>
            </a:endParaRPr>
          </a:p>
          <a:p>
            <a:pPr>
              <a:lnSpc>
                <a:spcPts val="2100"/>
              </a:lnSpc>
            </a:pPr>
            <a:r>
              <a:rPr lang="pt-BR" sz="2000" dirty="0" smtClean="0">
                <a:solidFill>
                  <a:schemeClr val="bg1"/>
                </a:solidFill>
                <a:latin typeface="+mj-lt"/>
              </a:rPr>
              <a:t>ampliar </a:t>
            </a:r>
            <a:r>
              <a:rPr lang="pt-BR" sz="2000" dirty="0">
                <a:solidFill>
                  <a:schemeClr val="bg1"/>
                </a:solidFill>
                <a:latin typeface="+mj-lt"/>
              </a:rPr>
              <a:t>o conhecimento bíblico em geral.</a:t>
            </a:r>
          </a:p>
        </p:txBody>
      </p:sp>
      <p:sp>
        <p:nvSpPr>
          <p:cNvPr id="3" name="Retângulo 2"/>
          <p:cNvSpPr/>
          <p:nvPr/>
        </p:nvSpPr>
        <p:spPr>
          <a:xfrm>
            <a:off x="795727" y="2387707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1800"/>
              </a:spcBef>
            </a:pPr>
            <a:r>
              <a:rPr lang="pt-BR" i="1" dirty="0" smtClean="0">
                <a:solidFill>
                  <a:srgbClr val="DFE274"/>
                </a:solidFill>
                <a:latin typeface="+mj-lt"/>
              </a:rPr>
              <a:t>A formação da Bíblia</a:t>
            </a:r>
            <a:r>
              <a:rPr lang="pt-BR" dirty="0" smtClean="0">
                <a:solidFill>
                  <a:srgbClr val="DFE274"/>
                </a:solidFill>
                <a:latin typeface="+mj-lt"/>
              </a:rPr>
              <a:t>:                                         </a:t>
            </a:r>
            <a:r>
              <a:rPr lang="pt-BR" dirty="0">
                <a:solidFill>
                  <a:schemeClr val="bg1"/>
                </a:solidFill>
                <a:latin typeface="+mj-lt"/>
              </a:rPr>
              <a:t>saber como surgiram os livros da Bíblia e como se formaram o Antigo e o Novo testamentos.</a:t>
            </a:r>
          </a:p>
        </p:txBody>
      </p:sp>
      <p:sp>
        <p:nvSpPr>
          <p:cNvPr id="10" name="Espaço Reservado para Conteúdo 2"/>
          <p:cNvSpPr txBox="1">
            <a:spLocks/>
          </p:cNvSpPr>
          <p:nvPr/>
        </p:nvSpPr>
        <p:spPr bwMode="auto">
          <a:xfrm>
            <a:off x="795727" y="4171637"/>
            <a:ext cx="5487042" cy="8456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800"/>
              </a:lnSpc>
              <a:spcBef>
                <a:spcPts val="1800"/>
              </a:spcBef>
              <a:buFont typeface="Arial" charset="0"/>
              <a:buNone/>
            </a:pPr>
            <a:r>
              <a:rPr lang="pt-BR" sz="1800" i="1" dirty="0" smtClean="0">
                <a:solidFill>
                  <a:srgbClr val="DFE274"/>
                </a:solidFill>
              </a:rPr>
              <a:t>Métodos de interpretação da Bíblia</a:t>
            </a:r>
            <a:r>
              <a:rPr lang="pt-BR" sz="1800" dirty="0" smtClean="0">
                <a:solidFill>
                  <a:srgbClr val="DFE274"/>
                </a:solidFill>
              </a:rPr>
              <a:t>:                                          </a:t>
            </a:r>
            <a:r>
              <a:rPr lang="pt-BR" sz="1800" dirty="0" smtClean="0">
                <a:solidFill>
                  <a:schemeClr val="bg1"/>
                </a:solidFill>
              </a:rPr>
              <a:t>colocar a Bíblia e a realidade em diálogo</a:t>
            </a:r>
          </a:p>
        </p:txBody>
      </p:sp>
      <p:sp>
        <p:nvSpPr>
          <p:cNvPr id="8" name="Retângulo 7"/>
          <p:cNvSpPr/>
          <p:nvPr/>
        </p:nvSpPr>
        <p:spPr>
          <a:xfrm>
            <a:off x="795727" y="411510"/>
            <a:ext cx="2380780" cy="11695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7000" i="1" dirty="0" smtClean="0">
                <a:solidFill>
                  <a:srgbClr val="DFE274"/>
                </a:solidFill>
                <a:latin typeface="Times New Roman" pitchFamily="18" charset="0"/>
                <a:cs typeface="Times New Roman" pitchFamily="18" charset="0"/>
              </a:rPr>
              <a:t>Bíblia</a:t>
            </a:r>
            <a:endParaRPr lang="pt-BR" sz="7000" i="1" dirty="0">
              <a:solidFill>
                <a:srgbClr val="DFE274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4334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30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30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30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0" grpId="0" build="p"/>
      <p:bldP spid="2" grpId="0"/>
      <p:bldP spid="3" grpId="0"/>
      <p:bldP spid="10" grpId="0" build="p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0" y="1"/>
            <a:ext cx="9429816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tângulo 13"/>
          <p:cNvSpPr/>
          <p:nvPr/>
        </p:nvSpPr>
        <p:spPr>
          <a:xfrm flipV="1">
            <a:off x="0" y="2357436"/>
            <a:ext cx="9144000" cy="1000132"/>
          </a:xfrm>
          <a:prstGeom prst="rect">
            <a:avLst/>
          </a:prstGeom>
          <a:solidFill>
            <a:srgbClr val="6325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34145" name="Picture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1448280"/>
            <a:ext cx="4714908" cy="3195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tângulo 6"/>
          <p:cNvSpPr/>
          <p:nvPr/>
        </p:nvSpPr>
        <p:spPr>
          <a:xfrm>
            <a:off x="4211960" y="2534336"/>
            <a:ext cx="4572000" cy="461665"/>
          </a:xfrm>
          <a:prstGeom prst="rect">
            <a:avLst/>
          </a:prstGeom>
          <a:ln>
            <a:noFill/>
          </a:ln>
        </p:spPr>
        <p:txBody>
          <a:bodyPr>
            <a:spAutoFit/>
          </a:bodyPr>
          <a:lstStyle/>
          <a:p>
            <a:r>
              <a:rPr lang="pt-BR" sz="2400" i="1" dirty="0" smtClean="0">
                <a:solidFill>
                  <a:srgbClr val="DFE274"/>
                </a:solidFill>
                <a:latin typeface="Times New Roman" pitchFamily="18" charset="0"/>
                <a:cs typeface="Times New Roman" pitchFamily="18" charset="0"/>
              </a:rPr>
              <a:t>6.2 Confessionalidade</a:t>
            </a:r>
            <a:endParaRPr lang="pt-BR" sz="3600" dirty="0">
              <a:solidFill>
                <a:srgbClr val="DFE274"/>
              </a:solidFill>
              <a:latin typeface="Afta sans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308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prism dir="u" isContent="1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4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08520" y="-164554"/>
            <a:ext cx="3338597" cy="5322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4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920363" y="-164554"/>
            <a:ext cx="6223638" cy="5322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Retângulo 23"/>
          <p:cNvSpPr/>
          <p:nvPr/>
        </p:nvSpPr>
        <p:spPr>
          <a:xfrm>
            <a:off x="841988" y="3561504"/>
            <a:ext cx="4776179" cy="41149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Retângulo 24"/>
          <p:cNvSpPr/>
          <p:nvPr/>
        </p:nvSpPr>
        <p:spPr>
          <a:xfrm>
            <a:off x="841988" y="3089453"/>
            <a:ext cx="3312368" cy="41149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Retângulo 25"/>
          <p:cNvSpPr/>
          <p:nvPr/>
        </p:nvSpPr>
        <p:spPr>
          <a:xfrm>
            <a:off x="841988" y="2595305"/>
            <a:ext cx="2832057" cy="41149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Retângulo 27"/>
          <p:cNvSpPr/>
          <p:nvPr/>
        </p:nvSpPr>
        <p:spPr>
          <a:xfrm>
            <a:off x="841988" y="1543167"/>
            <a:ext cx="4275529" cy="39796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Retângulo 28"/>
          <p:cNvSpPr/>
          <p:nvPr/>
        </p:nvSpPr>
        <p:spPr>
          <a:xfrm>
            <a:off x="841988" y="1543168"/>
            <a:ext cx="42755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+mj-lt"/>
              </a:rPr>
              <a:t>Salvação somente por graça, mediante a fé.</a:t>
            </a:r>
          </a:p>
        </p:txBody>
      </p:sp>
      <p:sp>
        <p:nvSpPr>
          <p:cNvPr id="31" name="Retângulo 30"/>
          <p:cNvSpPr/>
          <p:nvPr/>
        </p:nvSpPr>
        <p:spPr>
          <a:xfrm>
            <a:off x="841988" y="259530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+mj-lt"/>
              </a:rPr>
              <a:t>Existência sob a cruz.</a:t>
            </a:r>
          </a:p>
        </p:txBody>
      </p:sp>
      <p:sp>
        <p:nvSpPr>
          <p:cNvPr id="32" name="Retângulo 31"/>
          <p:cNvSpPr/>
          <p:nvPr/>
        </p:nvSpPr>
        <p:spPr>
          <a:xfrm>
            <a:off x="841988" y="3089454"/>
            <a:ext cx="41434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+mj-lt"/>
              </a:rPr>
              <a:t>Somos justos e pecadores.</a:t>
            </a:r>
          </a:p>
        </p:txBody>
      </p:sp>
      <p:sp>
        <p:nvSpPr>
          <p:cNvPr id="33" name="Retângulo 32"/>
          <p:cNvSpPr/>
          <p:nvPr/>
        </p:nvSpPr>
        <p:spPr>
          <a:xfrm>
            <a:off x="841988" y="3561505"/>
            <a:ext cx="47761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+mj-lt"/>
              </a:rPr>
              <a:t>Sacerdócio geral de todas as pessoas que creem. </a:t>
            </a:r>
          </a:p>
        </p:txBody>
      </p:sp>
      <p:sp>
        <p:nvSpPr>
          <p:cNvPr id="19" name="Retângulo 18"/>
          <p:cNvSpPr/>
          <p:nvPr/>
        </p:nvSpPr>
        <p:spPr>
          <a:xfrm>
            <a:off x="841988" y="2095264"/>
            <a:ext cx="2279941" cy="39796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19"/>
          <p:cNvSpPr/>
          <p:nvPr/>
        </p:nvSpPr>
        <p:spPr>
          <a:xfrm>
            <a:off x="841988" y="2095265"/>
            <a:ext cx="16697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 smtClean="0">
                <a:solidFill>
                  <a:schemeClr val="bg1"/>
                </a:solidFill>
                <a:latin typeface="+mj-lt"/>
              </a:rPr>
              <a:t>Liberdade cristã</a:t>
            </a:r>
            <a:endParaRPr lang="pt-BR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560115" y="523703"/>
            <a:ext cx="476604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8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Confessionalidade</a:t>
            </a:r>
            <a:endParaRPr lang="pt-BR" sz="48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44730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8" grpId="0" animBg="1"/>
      <p:bldP spid="29" grpId="0"/>
      <p:bldP spid="31" grpId="0"/>
      <p:bldP spid="32" grpId="0"/>
      <p:bldP spid="33" grpId="0"/>
      <p:bldP spid="19" grpId="0" animBg="1"/>
      <p:bldP spid="20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0" y="1"/>
            <a:ext cx="9429816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tângulo 13"/>
          <p:cNvSpPr/>
          <p:nvPr/>
        </p:nvSpPr>
        <p:spPr>
          <a:xfrm flipV="1">
            <a:off x="0" y="2357436"/>
            <a:ext cx="9144000" cy="1000132"/>
          </a:xfrm>
          <a:prstGeom prst="rect">
            <a:avLst/>
          </a:prstGeom>
          <a:solidFill>
            <a:srgbClr val="6325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34145" name="Picture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1448280"/>
            <a:ext cx="4714908" cy="3195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tângulo 6"/>
          <p:cNvSpPr/>
          <p:nvPr/>
        </p:nvSpPr>
        <p:spPr>
          <a:xfrm>
            <a:off x="4211960" y="2534336"/>
            <a:ext cx="4572000" cy="461665"/>
          </a:xfrm>
          <a:prstGeom prst="rect">
            <a:avLst/>
          </a:prstGeom>
          <a:ln>
            <a:noFill/>
          </a:ln>
        </p:spPr>
        <p:txBody>
          <a:bodyPr>
            <a:spAutoFit/>
          </a:bodyPr>
          <a:lstStyle/>
          <a:p>
            <a:r>
              <a:rPr lang="pt-BR" sz="2400" i="1" dirty="0" smtClean="0">
                <a:solidFill>
                  <a:srgbClr val="DFE274"/>
                </a:solidFill>
                <a:latin typeface="Times New Roman" pitchFamily="18" charset="0"/>
                <a:cs typeface="Times New Roman" pitchFamily="18" charset="0"/>
              </a:rPr>
              <a:t>6.3 Missão</a:t>
            </a:r>
            <a:endParaRPr lang="pt-BR" sz="3600" dirty="0">
              <a:solidFill>
                <a:srgbClr val="DFE274"/>
              </a:solidFill>
              <a:latin typeface="Afta sans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308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000">
        <p14:prism dir="r" isContent="1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456791"/>
            <a:ext cx="9143999" cy="6057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AutoShape 6" descr="data:image/jpeg;base64,/9j/4AAQSkZJRgABAQAAAQABAAD/2wCEAAkGBxQHEhUUBxQWExQXGB4bGRgYGBkYHBogHxgdHhoeHRgbHygiHCAlHRgdIjIhJikrLjIuHiEzODMsNywtLysBCgoKDg0OGxAQGy4lHyYtLDQ1LDAvLDQwNCwsLCwsNCwuLi8sLCwvLCwsLCwvLTcsLCwsLCwsLCwsNDUsNDQvLP/AABEIALsBDgMBEQACEQEDEQH/xAAcAAEAAwADAQEAAAAAAAAAAAAABQYHAgMECAH/xABHEAABAwEGAwMJBQMJCQAAAAABAAIDEQQFBhIhMUFhcQciURMjMkJScoGRoRRiscHwFZLRFhckNFOCssLSJTM1Q6Kzw+Hx/8QAHAEBAAIDAQEBAAAAAAAAAAAAAAQGAQIFAwcI/8QAPhEAAQMCBAMFBQUHAwUAAAAAAAECAwQRBSFBURIiMXGBsdHwBmGRoeEHExRCwRUjMlJykvEzosIkgrLS4v/aAAwDAQACEQMRAD8AqSrhUwgCAIAgCAIAgCAIAgCAIAgCAIAgCAIAgCAIAgCAIAgCAIAgCAIAgCAIAgCAIAgCAIAgCAIAgCAIAgCAIAgCAIAgCAIAgCAIAgCAIAgCAIAgCAIAgCAIAgCAIAgCAIAgCAIAgCAIAgPZdV1y3u/JYGlx4ng0eLjwC8J6iOBvFItvWh7QU8k7uFiGp4ZwfFcozTUlmpq4jRviGg7eFdzy2VVrcTkqFs3Ju3mWekw+OBLrm7fyInFGAmz1kuOjXbmLZp90+qeW3RTKLGFbZk+ab69+/j2kWswpHc8OS7ad23gZzPC6zOLbQ0tcDQgihHwVja5r04mrdCvPY5i8LkspwWxqEAQBAEAQBAEAQBAEAQBAEAQBAEAQBAEAQBAEAQBAEAQBAEBZsL4Olvqj7RWKH2uLvdB/xHTquXW4nHT8rc3bbdvkdOjw18/M7Jvj2Gp3XdsV1MEdhYGN+pPiTuSqrPPJM7ikW6llihZE3hYlkPWvI9QgIfEOHIb+bS0jK8DuyN9IfxHI/TdTKSulpl5em2hFqqOOobZ3XfUyrEGHZrhdS1CrCe7IPRP8DyP13VrpK2KpbdvXbUq9VRSU683TciFMIgQBAEAQBAEAQBAEAQBAEAQBAEAQBAEAQBAEAQBAEAQHOCF1pcG2dpc4mgAFSfgtXOaxFc5bIbMY568LUupo+FsBts1JL7Ae/cR7tb73tHlt1VbrsYV/JBkm+vdt49hYaPCms55s120+vgXoCmy4R2ggCAIAgOu0QNtLSy0NDmkUIIqD8Fsx7mLxNWymrmo5LKl0M5xRgJ1nrJclXt3MW7h7p9Yct+qsdFjCP5J8l3079vDsOBWYSreeHpt5FFIy6O0K7xxFS2ShDAQBAEAQBAEAQBAEAQBAEAQBAEAQBAEAQBAEAQErcFwTX6+lkFGg9559Fv8AE8h/7USqrIqZt3rnomqkqlo5Kh1mpluath3DcNwt/o4zPI70h9I8h7I5D41VTq66WpXmyTb1qWilo46dOXruTKhksqGIe0iw3GS0yeXkHqRUdTq+uUa7itR4K0YZ7IYlWoj+Hgbu7L4J17MkRdzwfUMb7yg3l2zWmb/hsEUQ++XSH5jKB8irpS/Z9Rsznkc9fdZqfqvzI7qt2iEBP2m3lKSRaMo8GxxUHzbX6rsx+x+DsT/Rv2ud52PNaiTc/Iu0y84z/Wa8jHEf8lVl/shg70/0bdjnf+xj8RJuTl3dslqhP+0IYpR93NG751cPouPVfZ/QyJ+5e5i9zk+GS/M9G1bk6oXvD3afYr4o2dxs0h4S0DT0kHd+dOip2JexeI0aK5ifeN3b1729fhckMqGO65F1BzatVSVFRbKSCuYmwhFfdXx+am9sDR3vDj1367LpUWJyU/KubdvL1Y59Xh8dRn0dv5mWXvdMtzvyW9uU8DuHDxaeP6rRWqnqY528Ua39alZnp5IHcL0PEvc8AgCAIAgCAIAgCAIAgCAIAgCAIAgCAIAgCAumFsCvt1JL3rHHuGbPd19kfXpuuJXYu2PkhzXfRPPwOzR4U5/PLkm2v08TS7LZmWNgZZWhjW7ACgCrL5HSOVzlupYmMaxOFqWQ8l+31DcMLprzeGMHzceDWjiT4fHZS8Pw6or50gp23cvwRN1XRP8ACZh70Yl1MJxr2jWjEZdHZqwWfbID3nj77hvX2Rp13X2PAvZOlw1Ekfzy/wAy9E/pTTt69nQ50s7n5aFKVrPAIAgCAIAgLXg7HtpwwQ1p8rBxicdB7jt2H6a6hVzG/ZmjxRqucnDJo9P1T8ydueyoe0czmdhveG8QwYkhEt2OqNnNOjmHwcOH4HgvjOK4TU4ZP9zOnYqdFTdF9Kmp0WSI9Loeu8bvjvNhjtzA9p4HhzB3B5hQoZnwu42LZTEsTJW8L0uhmGKMFSXRWSxVlh3PtM94DcfeHxAVoosVZPZj8nfJezyK3WYY+HmZm35oVRdY5QQBAEAQBAEAQBAEAQBAEAQBAEAQBAei77BJeTxHYml7jwH4k7AcyvKWZkTeN62Q9YoXyu4WJdTUcLYLjuikltpLNw9lnug7n7x+FFV67FXz8jMm/Ne3yLLR4ayDmdm75J2FrXJOmeS97yjueF81vdljYKk/gB4kmgA8SpVFRy1k7YIUu5y+lX3Ima+41c5GpdT5sxjiiXFU5ltWjBURx10Y38ydyePQAD7zguDQYXTJDHmv5naqvkmiadt1XlySK9bqQS7B5hAEAQBAEAQBAS2GMQzYanbNYDto5te69vFrv48DqubiuFwYlTrBMnYuqLunrNMlN2PVi3Q+ksOX3FiGzsnsB7rtwd2uG7TzH8DsV8GxTDZsOqXU83VOi6Kmip2/Jcup1GPR6XQk1zzcpuKMDMvCsl1Uil3LdmO/0nmNOXFdmixd8VmS5t31TzOTWYWyXmjyd8l8jM7ZZH2F5ZbGljxuD+tRzGis0cjJG8TFuhXJInxu4XpZTpXoeYQBAEAQBAEAQBAEAQBAEAQBAT+GcKS36Q4ebhrq8jfk0esfoPoufW4jHTJbq7bz2J9Hh8lRn0bv5GrXNc8VysyWBtPFx1c4+Ljx/DwVTqKqSodxSL5J2Fngp44G8LEPevA9wgMM7ZsUG8Z/sllPmoT36etJTX90GnXNyX2D2HwVKam/GSJzyJl7mf8A117LHPqZLu4U0M3V7IoQBAEAQBAEAQBAEBeOyfFBuK1iK0HzE5DXeDXbMd8zQ8jXgFUva/BUr6JZGJ+8juqe9NW/qnvT3kink4XW0U+g18ROkEBG33ccN9sy25tSPRcNHN6H8tlJpquWndxMXu0Uj1FNHO2z079TKsSYWmuE1f34uEgGnRw9U/TmrXR4hFUpZMnbeW5WKugkp1v1bv5kEp5BCAIAgCAIAgCAIAgCAID9jYZCBGCSTQACpJ8AOKwqoiXUyiKq2Q0LC2AqUkv0cxF/rP8AlHx8FXq7GPyQf3eXn/k79FhNueb4eZoDGCMAMAAGgA0A+CryqqrdTuIlskP1DIQHGQ5Wkk0oDqBXpQcTXgp2G0f4upbEvTXsTP6HnI/gaqmefzWWGMl95OtL5S4ZxLLFG056kPLmNdoS1w9LdfZf2rI1qMY1GolkRNk0OWqpr195Iw9nt2ZWOs9iD6xuk79onFQxwGlDQtdWoJGxGmq81xOpVMneHkLoqXRCUsGELunle1lhhDGkCpjea1ia8d490enSleC80rp3LbiX0hlqorlS3q1zpurD933qYmvu+ztLoy59GgZTWjQKDWoBPCgy+K1ZXTrbmX4mI38VstDtvfs+ueHKbbZQ3M7K3I6YVNC70Y3eDTwXv+0Z2fm/X9Dd3A21zwW7sUu60f1Yzw+68OH/AFtJ+q924pOnWymeBCoW3sYbMHOuS2tNACGzxuj0JoDnG7SdnBtDwUiPGUX+Jvw+poiIvRSGs/Zba7stDDflndNZgRndZ3hxpxIaGl56ZNdqjcSXYjG9i8C2d7/VvmOBSrYxZAy2Si52PjirUNkFHNLu8W5S1uQNrly67bndS6ZXrGnGt1MO6kKpBqEAQH03gG+TftgglkNX5crydy5vdJPWmb4r4B7R4clBiMkTUs2907HZ27uncdWF/ExFLAuGeoQHGRgkBEgBBFCDqCOYRFVFuhhURUspQMUYBrWS4upiJ/wE/wCE/A8FYaLGPyT/AN3n5nDrMJvzw/DyM+kjMRLZQWuBoQRQg+BB2VhRUVLp0OA5qtWy9TismAgCAIAgCAIAgCAkLluaW+n5LC2vi46Nb1P5bqPU1UdO3ikXu1XsJFPSyTusxO/Q1bDWFYrhFW9+UjWQj6NHqj681U63EZKlbdG7ee5aKShjp0uma7k8oBNCAIAgIHGOK4cKQ5ryjfKJSWBrCAdiSa1FNtxrWiuXsXRLU1MltG+Kp8/qRqpU4bKVS8e0K12KzC1/s14ie4Ulmlc40blMZIaxoa0+U011ObfWv0aPDonP4Fkuvr36ELpmVG0dr1pm0FlseXvUBZI6mY1dvJShIrSlFM/Y0Gqr8vI0Wy6HD+d+3Zy8R2XOTUu8jrtTfNXYUW/7IgvfMzxZ3sc7L2xW2ymsMNjB8RE4eq1vqvHBjR0aBwWP2RAnS/y8gjrdEPeO2ue0ZTeVliflNR5N8sWtKe075Feb8HYvRy+vgZV1+pYrF27wSgi8LLLHzje2X6OyLxfhD/yuT18Tb7wkrtxxdNubHFZbSYKZQfLB1Q1jTlAc8OjbR+U0rTRQX4ZOxMm5e7M04W2RELNd0rfJR+Qke+PISHWciQGRzi52sYLQ0V7oNG0JqNAoasczlcip5hE4URM+7f13C9LLFfLRHf1nglo5kbi8gOzua0u8mSO7TPp3gTrThX0jnkjW7Vt3m3Eupn1+9j9mvBzv5LzOhf3i2OYOdG4NOUlklM2WtNe+dRsCF1YMXci2kS/r4GLNVbIZZiTCtqwy/LfMLmAmjX7sd7rxodBWm/iAuzDUxzJdimqoqEMvcwbN2CW3PDaYT6r2vH99paf+2Pmvlf2iU6JLBOmqOb8FRU/8lJ1IuSoaqvnBMCAIAgIPEmF4b+FZBklA0kA16OHrD9AhTqPEJaZbJm3by2IVXQx1CZ5Lv66mVX5cU1xvy21uh9F41a7ofHkdVa6WriqG3YvdqhWKmkkp3WcmW+hGKURggCAIAgCAIC2YWwTJetJLfWKHccHv6A7DmfgDuuRXYqyG7I83fJDrUeGPl5pMm/NTULBYY7uYI7E0MYOA/EncnmVV5ZXyu43rdSxxxsjbwsSyHoXmegQBAEAQGR9v7yBYwNiZT8vJ0/Er6b9nLUvUu/o/5kKr07zMJ77nns7LNLITAw1ZHQUaauNRpWpMjqnjXkKfSUhYj1eiZkO+hHr1MBAWD+SM/wBg+3Vj8lny08pHXataZt66ZPS40pqo34pn333Wd+xfX6G3Dlcr6kmoQBASmG3SCb+h2oWN2Vx8oXvjGgqG5ma1NKBeM/Dw5t4vcZQttxdrNqsLq3sxlr+84COQUFBSRooaa0LmuOqgzYTC/NnKpm+qmgXJjO77+aY7upZ5JMjXRSBjXFo9JrHurG/PRjSxxFRmO64tThssSZJdPdsaq1FSzfX+S426jGCB7IntcB5SORhynOaRtDC4hjXFpbUZgHU0pWkRHuYqcPU3VVbknrYzXGnZLFa3Pdg52WQVJs76hrqUzeSkdpoSARUgEgVbsu1S4rZeCX4+uvcFRFWyEb2JQSXfbLVDbWOjeIxma4EEEPG4PvKt/aBwvooXtW/P4tXyJFJ/EqGyr5OTwgCAIAgOm12VltYWWtoew7gio/XNbxyOjcjmLZTR7GvbwuS6Ga4owI+w1kuiske5Zu9vT2h9eu6s1Fi7JOSbJd9F8vAr1ZhTmc0Waba/XxKWu0cYIAgCAIAgLbhjG8l10ZeFZYvm9vQnccj8CNlyK3CY5uaPld8lOtR4o+Llkzb8zTruvCO82CSwvD2niOHIjcHkVV5oXwu4HpZSxxSslbxMW6HpXmegQBAEAQGV9vdlzwWaT2ZHN/faD/419G+zua088W7Wr8FVP+RDq0yRTGF9VIIaM2jdSsALIPT+0JfJ+S8o/wAl7GY5fSzejtvqtPu28XFbPczc8y3MFgwRa7HYrRmxPGZYQ0mgqTm4d3Z2+xI2rXgY1U2VzLRLZTZttSNvKFsr5X3YwiBr8oNXOABrkq4gGrg0nUDjoF6RuVERHrzGFPCvUwEAQFzwd2k2rDRaJKWmFu0cpqWClPNyalmmlNRyUCpw+KbPou5sjrGx4UxDZr9YH3PK8nuiWPL56NgYQDRtS4uIjY6RldA3YiorlRSSU683TcwiW6evWRYo7MHUlmZ505mte5tJDHmq0O0B5gHUV1oSVUfaqX/pY41Xq66dyKn6oTKW+aqc1RCaEAQBAEB0W22MsDC+2ODGDcn9ankFvHE+V3CxLqaSSNjbxOWyGbYmx4+21juisUexfs93T2R9emystFg7I+ebNdtE8/Ar1Zizn8sWSb6/QpZNd12zjBAEAQBAEAQHtum9ZbofnsDy08RuHDwcOI/QXhPTxzt4ZEv60PeCokgdxMU1HDGMYr6oyekU3sk6O90/kdeu6q1bhclPzNzbvt2llo8Rjn5Vydt5FmXMOiEAQBAVDtXuz9pXbNkFXRUlHLKe8f3C5Wj2OrEpsWjutkfdvx6f7kQ8Kht41MAgu57oXWgNaYmPa1wLgCSammWocRpqR4r7e6ROLg1VDm21LJiS+7JZZbNLghhgkibRzyCTmaKAgO7pBBOpGY8QOMWCGVzXNnzRTZVTQqMwce9KD3u8Ca97UgkHjqCK+IKmpbohocFkHrul0TJo/wBpNzRZhnFSO6TQmrddBrsdl5yo7gXg6mULDimGz35NLLhCIRwRxeUe1zg124DqMJppoaNrprvoI0DnxNRsy3VVt6+plbL0PPdWM5rssUtihAMcpJLqnO2uWgYdmiodUcc52Oq2kpGvlSRdAjsrFbUs1CAICQu+47ReTHvsEMkjGCri1pI9JraCg1NXjQa0qdgV5PmjYqI5bGbKdly2a1xZrTczZR9n7zpWA+b4auHXUeFa6VWJXRLyPVM9Al+qH0Vga/p8R2GGa9mtbIcwq3QPAdQOy+qTTYacRQGg+Ne2kkaV34ePoxPm6y2+Fjo0yLw3UnVTyQEAQBAVvEuMIbkqyPzs3sA6N948Om/4rpUWGSVHMuTd/L1Y59XiEcGXV23mZdfF8zXy/Pb3V8GjRrejeHXdWmnpYqdvDGnmvaVqoqpJ3XevdoeBSCOEAQBAEAQBAEAQBAXXDGPH2Kkd8Vkj2D93t6+0Pr12XErcIbJzw5Ltovl4HZo8VczlmzTfX6+JpNjtbLcwPsjg9h2INf0eSrUkb43cL0spYWSNe3iat0O5aG4QHGSMSgtkFQRQg8Qd1sx7mORzVsqZ95g+XcW3G7DtrlgkrRrqsJ9Zh1YflvTiCOC/Q2D4izEaOOpbqmabOTJU+PT3WU5MjOByoRAXTNCUv1z4HNs8tobaI4RSMscXMAdRzg0kDjvzqvGHhVFejbKpldiRvjB77qsUFskljcycnKGk15U096taUpTdeUdUj5VjsuRlW2S5WlLNSbwdc0d/WlsVvmFnj1c57tAGtFX97Zpyg0LtPwMepldEzial1NmpdTwXzYf2XPJCHiTybi0uAIBI0NA7WlV6RP42I61rmFSx416GAgCAtmArbbHOfZLleyNtqq2QyaNLQxwcA47Ua8u7tDoNVCq2xW+8fpsbNv0I+5rJaZJ3WGwvLTM8RyNaatdlJBLh6wbVzvhUbArWtqoKendVy9Gpf6J71yQy1qqvCh9L3dYm3dFHFZhRkbAxvRooPjovz1VVL6md88n8TlVV71udZqWSyHoXgZCA6LbbGWBhfbHBjBuT+tTyW8cT5HcLEuppJI2NvE5bIZvibHj7ZWO56xs2L9nu6eyPr02VlosHZHzzZrtp9fAr9Zizn8sOSb6/TxKUTXdds4vUIAgCAIAgCAIAgCAIAgCAkbkvua5H5rC6gPpNOrXdR+Y1UappIqhvC9O/VCTTVUkDrsXu0NUw3iuG/RlHm5eMZO/un1h9eSqtZh0tNn1bv57FmpK+OoSyZO28ifXPJwQFE7VsIHEMAlsIraIQSABq9m5Z14jnUcVcvY7Hkw+o+4mX90//AGu0XsXovcuhHqIuNLp1Q+f19pOaEB2PtDnij3OI00JJHdBDdOQJA8Klao1EzRDJ1rYwEAQEveVlssVmgfYJnvtDq+WjLMoj17tHV71R4V55TovBjpFe5HJloplbWP2/YbHFHZzcsj3vMdZg8Uyv3oDQV3y1Hs14rEKyq533iZaBbaHt+y3fDHZpXOnmFCLSxgy+TcWuMYD3ChJp8mOXnxzq5zck29eupnI8NqxHLabJHY3hnko3FwNO+a10c6uo1GlPVb4L1bTtSRZNV+Bi+VjWex/B5uthtd5NpLK2kbTu1h1qfvO+gp4kL5V7bY+lTJ+BgXkYvMu7k07G/NexFJ1NFZOJTS1QCWEBXMS4vhuSrWedm9gHRvvHh03/ABXSo8MlqOZcm7+XqxAq8Qjgy6u28zLr5vqa+n5re6vg0aNb0b+e/NWmnpYqdvDGnfqpWaiqkndd692hHqQRwgCAIAgCAIAgCAIAgCAIAgCA/WuLCCwkEagjQj4rCoipZTKKqLdC94Yx8YaR35VzdhKNSPeA9LqNeu64Nbg6O54Ml28tvA7lHiypyzfHzNEgmbaGh1ncHNIqCDUHoVXHMcxeFyWU7zXI5LouR2LBsZT2m9nBthdasPN84dZIQPT8XMHteLeO410P0j2V9rkiRtHWu5ejXrp7ne7ZdOi5ZpDnp78zTG3tLCQ8EEaEHQhfUkVFS6EE/FkBAd9gsUl4yNjsLDJI6tGt1JoCT9AStHvaxOJy5GToW5gl8M2qy2WRxxBC6aMsIAYaEOIoDuBoCT1AXhO2Rzf3a2UyltSJcanQU5Dh817IYLXdzrc66bR9le37EJG+UaXsDqmmoBOYAFrRQb59jSrYb/ufxDbpzW9evcbJexbOzXs1dI5lqxE3K0axwuGrjwdIDsOIbx46aGie1Pte1jXUlC67lyc9NPc1d9100zzSVBT/AJnGxr5YTjptlrZYWF9scGMG5Jp/9PJbxxvkdwsS6mj5GsbxOWyGb4mx6+2VjuasbNi/Z7unsj69FZaLB2x882a7afXw7Sv1mLOfyw5Jvr3beJSSa7rtnFvcIAgCAIAgCAIAgCAIAgCAIAgCAIAgCAlrgxFNcTq2U1YT3o3eif4HmPqodXRRVKc6Z76kulrZKdeXpsarh7EsN+t/o5yyAd6N3pDmPaHMfGiqtXQS0y82ab6fQs9LWx1Ccq57akyoRLKjjHs+s2J6vI8jP/asA100zt2d10Og1porPgntXWYZaP8Ajj/lXT+ldPmnuvmeEkDX56mOYi7PrbcRJfEZo/7SIF4+IAzN+IpzX1LDPajDq9ERr+F38rsl7tF7luQnwPboVVWI8T9a4t1aaFYVLg/FkBAWPD2B7biChscJbGf+ZJVjKeIJFXD3QVw8S9o8Pw9FSWRFcn5W5u+Gn/cqHqyF7+iGxYO7OLPh3K+0n7RMNQ5wo1p+6ypFdB3jU6Aii+XY37YVeIXji/dxronVU967e5LJotybHTtZmual2VRJBXcSYuhuSrW+dm9hp2948Om/LiujR4bLUcy5N38vViBV4hHT5dXbeZlt831NfT81vdXwaNGt6N/PfmrVTUsVO3hjTv1UrNRVSTuu9e7Qj1II4QBAEAQBAEAQBAEAQBAEAQBAEAQBAEAQBAcopXQuDoSWuGoIJBHQjZauajksqXQ2a5Wrdq2U0LDGP81I790OwlA0/vgbdRpyG6r1bg1ueD+3yO/R4si8s3x8y/RvEgBjIIIqCDUEciuAqKi2U7aKipdDksGSLvLDtlvQ1vCzxSH2iwZv3t/qujS4xX0qWhmc1Nrrb4dPkaOja7qhBTdl92yEkQFtfCST8C5dmP21xhqWWRF7Wt/REPNaaPY4x9l12s9KBzussn5OC2f7bYw7pIidjW/qij8NHsTl3YXsd2Gths0THD1sgLv3jU/VceqxzEalLSzOVNr2T4JZDdsTG9EJdcs9DptlrZYmF9rcGMG5JoP1yW8cb5HcLEupo97WN4nLZDN8TY9fa6x3NWNmxk2e7p7I+vRWSiwdrOebNdtO/fw7Sv1mLOfyw5Jvr3beJSSa7ruHFVbhAEAQBAEAQBAEAQBAEAQBAEAQBAEAQBAEAQBAEAQE5hzFE1wmkRzxcY3HTq0+qfp4gqDWYfFUpdcnb+e5OpK+SnyTNu3roapcV/Q342tid3h6TDo5vUcRzGiqlVRy0zrPTLfQs1PVRztuxe7UlFFJIQBAEBXcS4uhuOrR5yb2Gnb3j6vTflxXRo8NlqObo3fy38CBV4hHT5dXbeZl19X3NfT81udWmzRo1vRv5781aaalip28Mad+qlZqKqSd13r3aEcpJHCAIAgCAIAgCAIAgCAIAgCAIAgCAIAgCAIAgCAIAgCAIDtstpfZHB9lcWOGxBoQtHsa9qtcl0N2SOY7iatlNGwxj1tppHfVGP4SbNPveyee3RVutwdzOeDNNte7fx7Sw0eKtfyy5Lvp9PAvINdlwzsnTa7UyxML7W4MYNyTQfrkt443SO4WJdTR72sbxOWyGcYmx6+1VjuWsbNjJs8+77I579FZKLB2s55s12079/DtK/WYs53LDkm+vdt4lIJzau1K7hxlW+ahDAQBAEAQBAEAQBAEAQBAEAQBAEAQBAEAQBAEAQBAEAQBAEAQBAWHDmL5rjGX/excGOJ7vuu4dNvxXOrMNiqObo7dP1OhSYjJBy9U28iPvq/Jr7fmtzqgbNGjW9G/mdeakU1JFTttGnfqp4VFVJOt3r3aEcpJGCAIAgCAIAgCAIAgCAIAgCAIAgCAIAgCAIAgCAIAgCAIAgCAIAgCAIAgCAIAgCAIAgCAIAgCAIAgCAIAgCAIAgCAIAgCAIAgCAIAgCAIAgCAIAgCAIAgCAIAgCAIAgCAIAgCAIAgCAID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1" name="AutoShape 9" descr="data:image/jpeg;base64,/9j/4AAQSkZJRgABAQAAAQABAAD/2wCEAAkGBxQTEhUUEhQVFRUXFRQXFxQYGBUVGBoXFxgXGBccFxUYHCggGBolHBoXITEhJSkrLi4uGB8zODMsNygtLisBCgoKDg0OGxAQGywkHyQsLCwvLCwsLCwsLCwsLCwsLCwsLCwsLCwsLCwsLCwsLCwsLCwsLCwsLCwsLCwsLCwsLP/AABEIAMgA/AMBIgACEQEDEQH/xAAcAAAABwEBAAAAAAAAAAAAAAAAAgMEBQYHAQj/xABCEAACAQIEBAMFBQUGBQUAAAABAhEAAwQSITEFE0FRBiJhMnGBkaEHQlKx0RQjM8HwU2JygpLhFRZDovEXJERzsv/EABsBAAIDAQEBAAAAAAAAAAAAAAECAAMEBQYH/8QAMREAAgICAQQABAQEBwAAAAAAAAECEQMhMQQFEkETIlFhMnGBkUJSoeEGFBUzwdHw/9oADAMBAAIRAxEAPwCHWjhqTBpRa9SgM69JkUqRRctEWwkUAKMRXDUCALRiK5SirNQVsQYRRIpy1qkCpqDJnKAFcowqBOrQauzQNBgOAUIowo4Wq5EQQClVopFHtis02WIVQU4QUmi05tJWLJIdIMi1PcFxxEW22+76Ht7qg3xdq2AXYnsFVjPoGIyz8dKjMZxK7cSLNw2yQSAklWyZs0OIZ9oKkAg9DIFcnq/hZoeEtl0bRpb3lEgsoK6sJHl943G3WknxdqcvNtz2zAfnvWIphcSjmcxueYAjZpDMUPvEsPQg0vgzcs4ey8EggXEZpiQSLiHplOhHrrXJXbYJcjqZtoX+v0pUVVeG+LEKkMQYCkSAMoPdh7a+pGlWjA3uYubTeNDI2nQ9+4rB1HRyjtDN6DMtFU04y0i6Vy5R9CpgNJ3rKuIdQw7ET/4o4NGNZ3cXaA0VfivhFXk2myn8Laj4HcVR8dwG8jlTbbTsCR8xWv1zNXR6fvGfEqfzfmUPBH0ZdieH3bf8S26/4lZfzFJL763x1BEEAjsdR8qjENvmtat2rYZFDO2UADN7I03Jr6LHvGtx/qUNIyGzgXb2UZvcp/SnH/AsQdrN3/Q/6Vp2K47ls3XVBntPkdCYG8SCOh3FORxNuelkqDntl8wJOX/EOgPTWlfeZeoi/L9TKh4dxJ/+Pe/0N+lOE8J4s7WH+JVfzNaLg+L3HsXL2VfIbnkE6hN/NO+hoYjjDc3DBCgt3kdyWBkBVDCDmA1n6Ur7xk/lQLjyUS14IxZ+4o97r/Kl08EYodE/1j9KvOIxd7ks9s2nJK8o5WggkAyM2+5BB7UyxXiF/wBlt3rYQu2XMCCVHmynQGd5jXoarfds32/YjcVyVB/BeLEnID/mWobinAb9rW5acD8USv8AqGlbUkwJ3gT01pG1i0aYYHzFNZ1YbrruRBp13fL7SY/ijA66hrW/Eng2ziAWtxau/iAhW/xqPzFZfxPhd3DuUvKVPQ/dI7qeorq9N1kM61p/QjQ2oAV2K6BFa2KFIpVRSuBwT3nCWxLHYbe/6Ck8pBIIgjQjY6elUykuAoGWjoK6FpWxbkwP666+lYssq2WQD5lRczmB0ESWI3CqNT+QouF48sZ1BFkxEkW7s+gaQ+uvpUpw/Bcwm59xZCqArMEUj2gxGU7sSPxVHqUxV0BbYt4cBptZQrFh3I0B3OnT3157P1LyNr0a4xoh7MXy7I2dSSSxUq0gjPmC+Usu8iMyz2INowaEW7apryr5e2BGziHRW6gEkj3CrJw3w/ZZQOXCggiJUBgIkR8v1qx4Lg1m2AEtgDTudR19/rWe3Lgjko8lOwnBmW7zQqnN9zL7MiF02IyiJ/uEdac4bgvPJs3bY5RhhpoCwmE9P5QKuww6kho1Ej4dR89aVRANgBR+GVvMVK34Hw6ggKASCAd95gESNjPzqrDh+K4fmuMDdtLlhVYMWicpLEDYGPdudNNYpvicMrCGUFfwkBhr759elM4aFWR+yk8A8SpcTLeOW6GIAAJDj8Qy/d9annH1qn8d8OBMQr2VRVYqOWvlgmM4EQAYWdzOvapluJGypDAEqzKwEABpBB6ZQUMzAUzt1rl9T0UZ3KGmXUSDCjCk8NiFuO6CQ6KrZTHmVphlgmRMj4UZD1riZ8GSC+ZUEMRXKMaLWJijzC+K8LccIt0BjtmBUE+8iKXt4Q28RduwSt1UmNSGTTbqCDWNXamuH+M8VaULnDgaDOMxA9+9fWs/aGt4n+5gUr5LvjeEXGs4iFm5fuhssjyqDpJ2mB9aeYDh72b7sijlXEUlZAK3BpoO0fnVIPj7FH+yHuT9TSTeNcW3/UA9yr/MVnXaMz+gtRTsvOC4VeXDNZJRS7PmcEtCuZMAqJMaa0o3CGF6y6BOXZtsgUkycwjtHaqAfFeL/tm+S/pSVzxJiv7d/gY/KnXZ8v8AMgXGuDT7eGuAKP3YUODlGaAgGgGmpkzUXiPDrC1y7WXW/wA05iQAoaQqgA1QH4/if7e7/rb9aSPFrx3vXD/nb9ab/Rp+5IkpJ+jZ/wCoqI4PhHt+2GlnusRKlBncsG75ulZla45iE9m9cH+YkfI1I4fxjix/1A3vVT+QpZdnyrhpjea5ZoHiW7lwt4zHkIHvO3xqJdUZMLYv22vC4sEuGYqwWcwudOvXt8YP/ndmXJiLNu6p3Go+hkVaeBeIrN9ISVZR/COrwPw/i+FZcvR58HzNfqiWpO0ysf8AJ+HuycPdZCGZctxZGYbgN1+tRPEPBeKt7JzB3t+b6aH6VYMAl02LViVT9oe42cghldHzRvuY0+NWPAY17t66oIFu0QgMSWeNST2Hp3p8Xcs0eXf5gjJPkyrDNew1zPla267ZlIInfcfCmrklix1JJJ95rZcNjrd22xfKAjMjhoygqYO/Q1D8S8IYe/LWSLbd0gpPqv6Vqh3KMn8yr7liX0M4sW5IHepjFcStYS0QLdu5dJZScpbLIIEtpE+nQ+tObvhvEYdwxXOoOrJrpsdNxpPSq74kdcPcuW0ls9tCpbzTca6QwE+yQFUzGmX1NY+uzeTSi9GjElTsTwT2xhLwm+wYAvBUQpOc21YHVmaF9B7qmPC9nMFiAIkmN52B93T0FUY37gt27AOYtcd31lQYK2gDG+p+PurUPCi5UUR0E/Db5VzMio0RZbMCNo6af0ev0qXRYpngbXlHT9PQU+FPBUjLN2wUKFCnEBQoUKhCJ4xhxlOgJO22h6ETtBiqljuG2mlrt3km3Ntboby5GE5LkkGA05ekfIXrF9yNu29Z74msrYz5ltm26gN5mBVmGoyrAbQz39IqprZfB2ihY/xRes27yrilDo6i06Ic920PKALp0KGD5I0itL4PeyN+zl85Fu3cE7jmZiF9Yj5EdqyPhVvLdVL9i7etZCIyZ2QBjDC2p0Zh5Zb4TFWP7PbVtrz3Lty6cQt6Fsu0uElIJ/wrIPvNL1WKMsUk/oMns1EUK6BQrxEuRjLmpu6xThaLcWvvDOWhAClENFAFDSlGYuK6KKlGphAUDS1jCu0lVJyqWOmwG9JULTdJgOnak1NKzSNwVKILTpQs3GRg6EqwMgjcUnbbalooyimqYFpmicF41ZxgRbvkvowZYMSw6qfXqKnbWENtrjWwG5hDFScsPEEzB0OlY1JB0qd4b4uxNoAZ869rmv13+tcHqe03LyxP9C9SXstV3gzILCuZD4rPej2Zb2R7p095qcbE2zfyyRcRCYgwUYdxp0666VXcD47tvpetle5Xzr8RuPrUxhzh7ouHD3FFy4uUtqxAg/cY9J6VycvTZcX4kGKS4GWB44ww/OusGXmFY2bLmgH1O+kVn32oXAuLzomuW2iRoGu3PaJPRgmT51f14OLL4fMgZVVrbtEid1YjprUH4lwDYtbz21Dm1eRrcbsUGo7Hb61kumXYn6ZnfBsE7XeWolTfYRuQBnaZ9+3fU9p3LgvDEtqIgmBruPhNYnducnFcqHCOeYUkhywCwCRqADIiJ8tWbH+JL9pM1tXywvmJc7QfL5F6RJ/oF7aZoa+WkzXAK5nETNZVwn7R2lFusSTIIgKpnr6GQRExppVvGKvPhBcQeYNmAmfZkx66wf6mj516Kvh/cs4NdrJuLfaVfSFFtVPk8zNpMeYaab9fpSeE+1O8zBbipb1iPMZ0kGYgAnbfQU16ugfCd0a7Qqh8N+0qy/tqREZiAxUT3aAAR2MTVywXELd0SjT8/wCdRSQrg0F4jiVtrLkAdz2G/wBKquPsIzFbjE3CqE9JKscoHQlhnX18vY0t4+u5bJZ0zqJ0zRBjTcgDQNr10FZx/wAUv3rlt7jmyodIaA4JV5RpJkIeYJ00IkTrKNNsugqQbi+Is23cswUkBVe0XzEgQA1pGBzCNzIM1LfZjw2Ee6xzXzdOctqypHf++dfj6VD8ddWKkEi9aP73NbhgSSEQOqAFcxBBDNPbWrz4QROUzLJJYKzEEZjbEEhTsMxaKydbl+Hgf30OybrlGNFryEgIy00bLQiurX3g5YgyxRacXFpE0GhkwyGlBSKiloooVk7wHxJcwyNbVQwYkySZWRHl7d6hWMkk7neuAUaKSGKMZOSW3yCwk0VxRjXDVhBNKcoabkUqlAjOXBXbt4tG3lEbfnRmWkqSSGWzqGKcW369e9NBS6Gs+TgaixcM8U37UAtzF7Nv8G3qav8AHrLWndM1u4oL5RIkj1GjfnVJQ09wJGcBvZOje46GuH1fTQkm0tmjG6eyl47mviGZV/eFMyqYLKzHYM2jZSZ13kipIeGGu20u+U4hWIuc9tANCuhBXQSCCIMyNqf8RxCLjbIjMbVoIRsS+dwfmfkCK03h2KVipVQWIGpjTTcn+Vcdzao1UuTMOIeCr1vIMORczlFaYnM25UkCANQPd61snD8CLFlLSDRFAA7wI+pqM5JfGIC5ItqzlRooJ0Gg+NWBhTK2tlM2ZV4z8KXsUtx0GQglxJI33Gmsnv8A0KvY8OYg2C2HY81W8qZ1srAy6kaSQQwIbcNIOlb0EGojQzPxpnZ4TbUkwPQ9QO3uqJSSpDfET5KPgPCt65Zt3Bct88J+8znmAvJJUMu9vUjKxOwII6ueB4e5bvCV5LbMiyUnX2SQY32BFXwWhp1j+tqSxIAEkT9Y6aUHD2BZfRAeKmD4dl/EIB0JH4eveNKz9MMvFCExPt20CuwlUdw7KioqTl1DSZ1ntWicRt5rqqp3OomIEQ0d5BiPWqR4sd8Hbd8Na/cEMFZBoHe41zMTvlmFGkADfWli36LFSQq/DbH7O5PNxToi2iy3DaUZQSjRMlumcjX0qyeH7YXDWgJPlmTuZ1GnuIrvhnG2cdgjcVQha2EujQQyDbtoZpXh2HNu2qlg8AeYaAgCBpXO7prDv6kTVDk0WjUWvMyAZjXAK6KPaQEgExJAmvu/o5g5vYHLaS5nU5yRkHtLHcf10qPuDWnNy1lYqYJBIkbSNPlSdxaEeNuwIb0cU8wfDDcs3roYDlBCQdJDGND33+lMRQjNNtL0OxdBXRRUo4FOVsK4otKEUmKgeQjUaxXDTjBZIfPmBy+Qj8U9feJoSdEAKRuilVaiXRSthjyIAUqhpOKOorJkZchxbNLLTe3VlscARbYe4zZ2ClVWB7UkCW02B676VyupyxgtlsItlb8V2kW/hbxIBdIII0YhUbU9dwPeatPCsdEFRvoTER7z6Gqb4vScSBaLOiKqLILMWygkkDbXKAOvSrJ4U4bdtqpuNqPPDFMu5AzGZ+mpBrg5FezZF/UP4S8W2xi7qXlZGYlZIiCGMDKdYg7+taFj+LWbNrnXbqrbic5Oh06RufQVQ/G+DS7++GdHJicoBaFjQbjWBJ1+lVzg73lvJzGUqgfIDDAwfOQj9QpEQRsaMZVwVyh5bNa4PxmzilF3D3A6agxMg6bg6g/rUlVT8P8AFMLYXILa2C7OzQPIzAlWOYdRGoOoqcwWPR4NtwVM9RvP091MpIplBjy9eCiTUNxTioRCSf67+6nfH76pZdjsB3I3jY1SeE8VRmBZZDnyA+yCshlk6aa7xt66LOT4LMUE1bJjCuDmYsQbgyzplVdpM6Zp0jXeKdYmzae2MM2qKVa5m0GRWJEk7ywHpFUbjeILIHKshNtiVnKyoWaI/EMsEgEiQNR1uHhB0v2HdApfP7bKuZlEZGYmZBWIpYjzVbG3hjgHIS/bEi3dv3GUD+xEaz0zAKvwJ61LE0/4xicoCg6nf3Co1DXF7tltqC9AjbVhq5QNcrhMhm1u3JAEAkgawB8SdqmOM+H3w6W3cocwGgMnN1juIjX1plxXBG1cZDrB09Qdj8iKJicdcu/xHLayJMx00HSvuHlLJ4zg148/mcxjSdaVImiRUlw/GW1tXUe2GLxleBKkeu8VdOTStKwEUZAMaTv60kBTthTdhRGTOrSi0mk0daNgZ00SKViimoCgtqyzGFUsSdAAST8BXQhBIIiOm2vuNGs32RgyMVYGQQaOZMkkkkkknr3pbd/YKD4PDNcdUQSzGBrH1rmKw7IxVxDAwR2PWkluFSCpKkbEaEe6g94sSWMkmSe59aqk3f2DTEWFA0dxSdZMsi2A84aoN22DsXQH5j6Up43xf75bRYZWICgkgq86MMplDHVOsdNucG8rhzsuo9WG0d4majvGDHGvZ5WUXTuysE2gebNBg9JG5ivP9bNSyJfQ2Y1UbE24kc7c+6zLZAQMQFcgkAgsBqoJGUmTI9KCeJxKgQFXISqEgBQwEDXqBM+pqscYsYu0+V0IPlTme0jMhzKeZ7JbUySdxHSnPCfDl29la+FRG0NzmWp/yqTB2G+tZnCPLD5N6RLN4hxOLWcLbYtaVmdgDAZ40B/w5h0O/aoe3xu9ZYftAZbgLe2jKF5pYuCpjZipI6gAdK1DgWCt4eyEsOjBVYgqBJYEFoH3mLHcmBEa1B4wftSXLhtoicliqOc15nUFzcEjXQwYmdR1pIzXFaC0+bKzZ4owU2xeAINu/bJYkM4Qh15k+37JnZgJqX/5lVrL3kYW3Lyy+zBk6yNCsZQT0MGIaRS34YVdEGZg6K7MADA82YCPvDbvvUuvhK7atyC0ypKPMN5AxiAdYI+WtWSjAVORdT4v51glnKqyAli4nSV2BJnaI98k7NeC4wOBcYFbVqGK5QxkA5lBA1JyMe5z61ALYe1bBv2LTez5wFFwAiVGYHzfLrvTrBY3DlVFuM2QgKTcUSAzOptyd9WkeYHedZqcV6LEy38Tt2AwPlKoqALOXIBmDZY2zBdhOgXSKk+DWVsLmsGA0kMDIInrGhgzr+VZtjuJvbVUCnOHteYHOkMBGsAnaYgbdQa0Ph2L5lrNlywxiIyhSWAywf7p+lZeqUo4riNFpsftcJMk6mndk1Ho1PMO1eczW9ssyLQua5XTXKxszkP4pwOe2LgHmTRvVeh+B/OqeRWkj116Edwd6pfHeGcl9NUbVT6dveK+j/4V7qs2L/LTfzR4+6/sY88KfkRc0Ub0ciikV7EznTSbrSgqY8O8HXEXMhfLAJiCSQN4PTpVeScYRcpcAXJAKtKCnHEsCbN17ZIYqYJEx9aQUUYyTVofkPFEZaUAoMKNiiNHSuZaMq0rYUg+Ou5zMAaAaAAaCNhTVTTm4piY02+NN2WKzyaQyDUi386Pmp5w1gBcb74XyaZpYyNjt3nspHWuf1OXwi5F2ONuhHj1hwV5WoSBlBEg5AS6HZgSDK6+yI6y2wNw5RduFWzEZhbm0Vho1aDJjoBqRsKQucQdVVrl0XAJVrR5iZShymWByGBAOgO3vqT4piXt2Vt2UiBL4gc111+6UBGbfc5YFedlb5Nqof3lW+By7dtydUDrYZLgmMrMCRp6hWJ60xsWVtlhaspmV4C3AxDbNlTNGUDSSQRHU6Ud8YqWsr3w621UuFssEVRqGLoIHXyj/t3p1a4hhi3san94jKbZQltOYmZiVMDqTr07JTDokLOKukkCSQmjqo5Y6sqPBOh7A7elJY7BNaW46qLpS291maXYwoYpmbZZSIB01nWaJb4oHYrzFQEZWzQCRqex0HUknc1EDFtfJsWXD2jzld9QQhstqqndCCY7jtQimRg4vyXZisWlzMuXJADfxszgaqQHTzDaTo1O+CypdSyowZTKmR5BGaTDK2XbQA5TprrWMdxHNi7hW4BbVrRF06gXGYIVKESTqQR0C0bhHGLLPy3LWSZRiCzqjD2cqlZygx94jXtVjg6ApIncc5HkvMcquhW4gOWC0qQwMFCTtt3FVnjmCGbPhgofzo6hWtEvs5VBAR8pIExowgmpG9xF9bfmDxckEDLcQEM4EDLmnzQYmYmKjxxYjOoMXlEOzFctzICVY5pIbIIAaNhDU0E0CVMhsJinyqQ7FXYlbZLHJaRyZzjWA2kHaZGk1pfg3iOayySuhCAE5SAnsqBJJAkmZ+9WdcP4aBdPLDWpMBgDvqcq3QCr6SCPKSBG9TXg7Gi7jFDHlwvsqHGYzAZs28jYbxNTqIKcGhcbpmkW3p5YeolLlPbVyvK5YGvlEqhoU3s3KcZq58o0zPKNM7SWLwq3UKPsdj+FuhFK0KfBnngyLJjdNCNWqZQsfg2tOUcaj5EdCDSBWr7xHBLeTK2hHst1H6j0qmY3AtaYq416HoR3HpX1fs/ecXX4/pNcr/lfYw5MbixmBSttyNpE6GO1FK11RXZdMqoF2SZJk0nFOGWiG3SWNEKNq5FKUQikc6C4nIoUYCikVVLIFInLfHLa4Xki0M5zHOBsdgddzE61W2pQ0kxrJcY3XsdREyaVw2JyBmlVGkllzLlhiQwnYwBImNabuadYQoRsTp513BggqDIjVguhrB1U7g0XQ/EiA4thYuc8hCqjN5XVwGM5WDhhnEEHYetSWAdmXnZYS4ss1s21tOwOUC4LjEK0kScoHlmYrmOtFDlvILN65OVdCjW01BZEXygDTt76qnEcZyrk2jpmh72oE/hQAjQaGZ9/rzFFy0Xt+Oy2X8ZlUrCqt0DM+Rn1nVA7lQokaELrE+tVXiV+CcxTWMqr5m0EENlg7D1G4FR+JxpcebmayABcUoJ6henptvvRXQhIAZFP8QBgTlXb4T1J17QKtjjorlOxTB4wJKZQSWEN5lAafaynsAT+ldvYkWrltrGYFIhpZYc6NBOhgb+8mos41soQSq9ROuoEmfWKTtnN5RmYkg6aHUEEVZ4ieRIJjcwu80klhnQyZF4MpzAg9VzUlheJsl7OGhicxYQCexmN+vrUxgfBGINsXmdbagTqdYAmBsJ9CRURjeCXLWYsrAKqsGI0ZHJCHfY0FKD0mRqS2T58SkkXAcrAqZKFQCfK4zLLQw7Axt0kqYl3vIFCAlXAS2ED5UdZ2gbNIH+WBAFVG0whQZI18uojqCD0+FSOHugwFAhSw85by5hsjLr37juN6DglwFTZL3rjpcyFVDFUJhRBI0XPa1zagGRB1q3+CMILtxr92yiFUQoR94ktEDeYXf8AvdIqp8E4I2IfcqpOUFMxLyYcZ2MsTEdgO01s1iyouLbVQgs21Zo7LJiO2wHxrPmkkqRdBbtkRi8WqZvKxucx0yghQWVVaNiB7QE7eU084NauXkLpbbKCRMoRK6Ns076aiqN4o4/f4fjmggm5bW5csuodczFth6x9BrU/4fu8Pxdw3bV67aZ8/NtpcazmuMNAtoNmYgCdNNqyz6OElbQ3xa4LHhcQGAIIIIkEGRBot3jdlTBfUdhP1Ap/hf3rQ9vI2UsVIhha9kA9vKDE9TUXiPDdksSBlE6ANWB9tg3tjOTfBPxQihQrz1FQKTxWGS6uVxI6HqPcaUroq7Bmngmp43TRGr0yocV4Q1kzuk6OPyPY1HZa0EgEEEAg6EHUEVW+L8Dygvakp1Xcr+or6J2f/EMOprFm1P8Ao/7mSeGtohQtGZK4BFHWvRSkVUIMvpSRFSeGwRd0SQM5ga6/KpVuCKkagAHzs8D08oIzHX0WYrldR10MbrlmiONsriWiRIBI7waF7DOu6sJ7g1ccBhFua2uYVBIBCJlgDcG5r/vUqycoC45PQedEOXWBrbAyztO3urA+4yf8I7xpaMtuU4wvC3dgDKjQkkGYJUDT/MPmKunE+Cq+JtuMqgjM7CCChBjymQGzQcwMEDpXbOJstcBtwsCyXaBrJIMn0K2xNVZOub1FDRxrkrPEOBWrV6xbe4FFy6VZ3MeREDNABiSWVY9TT/EXEuIyYKyiWM2S5iH9khvLMfh1OvSKivFNzDPftviHDKjY3IGbLb54Kuq3WBkLk/Kqr4i+01gptYZQoB0CkNbAYHMoZYzp6EfGs/z5ENqI/wDE1qxhQAb0za5VxhremTmCFjBtldmWYjttm/EcZzIVfLbXNkSZOpJJZj7RMnWm2I4hcu3BcYgkQBoAoA20jYTRcpLGSAJYk9CRvA/lWiGPxKpTsMpZSCCDp1hh7oI9Yrt7EFjLQx1PQanXoNaRK7Ae8TppoR+dPsHg/NB18qkeudW7ayD+VOKWDwrwFb5DDls2mZC2Zwv/ANQAJn41fbXALFthetIqOSBGaLbntJHkb0NZMtso2YMRlK+cEq+onysD5QKvnAPFeKQZcUi3raorNdkI2QgfxARluAdZEjvrWXNGT2n+hoxyS00aTYtSuXMiKAZtumpEdGnLMk661T+J8NzW8PZVRcdsHegGMpFq6jJmJ9JGvc094P4vwl4xYvBO1u4xRRtIAcFRqY0NPMRedntvdFxAodVDWQ6MrABiHskmNu1ZkpRey3T9mbfaBw6ymGwdy3aFt7v7QbgEFQ1uFZZHrIinvCuBJbNm+qLes3kCXVePIzaZgYmJ1Pu3pTjltbNy4Ydla6Gw2dDyVuuIclHq9YNP3apisTZdwd2JVp9LUyvbSrpZGoqitQVuxThOAt2LFvJlDoAtuR7J/ujqdz/OpW1iLdlbt/EHKqKXuSZICwQpPVm0Me4CovngEcsywn94RlVFj2gDsfeZrNfHXinncvC4cnkW3J5ubW9e1lmP4QZOvXWq8cHOQ2T5UQXiDHtjMTdxDiTcZiEJIyINLYBHTKB8qZWla2cyO6lAsMuZW1kDUNMTpP5VpH2VeHLGJ5tzGBL2cLkRmk5gfOdhDEQQBurDvV64lw3Aoy2Ww9u4BYZEXKHZQrkgEASsZjqe1apZFHRQlbMd4Z43xmHgXHN1GglWOUsRHtOvmZRtBNXDCfahh3Wb1u4rbQirlAG0SZPvNPvE/gvD4uL+HUq7sFyJkWRbtRs0Cc4Ub9KyJ8PqQSQQSCDaLHMPazEHeZ0pUoTDckel6FMMHxVH3OU9j/I0/rw88U8bqSokMkZq4sFdFCa7SDgowNFrop4tp6IQXG+D73LQ0+8g6eqgbj8qhbC9+gJ+QmryDUVxbhKOrsDkJRw0DQypBIHQ617DoO/OWP4OZ7qk/wDsq+Hu0GFgsti5YTmIF87ArIMjUjqY+InSnl/BrcTPZ8zFjmD6HQmcoPWdPdOtYz4Y8X4rBu2VWawikwPNAgi0XIPUxOx2q+YT7UcHdYm9bKsovOGXRgiGF0mZaSQKd4mWeTLZwbnWvLyGy67CDJ1n2oA91KcRv3XAzAWk6l2BJIOgAFQV/wAZ4Eglrt9QgTZzrzCSBodSD8tKY4rx5w5GVUU3DN45nOYLkDSSSTudB76Hi6ol7uiW4rjLAtJdZv4QKG0GyZwFJdUkjPG4HTWazfj32kWiMlscxWGUaG3+6kFluRrzAQIZfjTvxR9oK3rWS4uGYhRHlzutwOhYKvTT4HXtWXcUxYv4h7q2gisygWwAAAAFAEd4n51djxW9oWUqWh74h8QvipC27dq3PMKJmJLxAZ2OpaNKh7atJIAnLPpHeO5/nS1qxMAJGrgMSAMw1Ov4QBSliyCNRqFZg07gAyzDeBEr61pSSVIqdtiK2dgNJEhep6TP4p6daFmySe5GpMezGjSDvGlLXoEMslTAYxLE/eKg7iAdaNkAUCREAjWVBI2P97QGO9SyUdbDxAAEtoJPtARB12EVNW8OHw1tgAWAe08E+Uhjk9QGGgPeKgruoEwY8wkavLNq3ZdxHpUhwbiS2rgLZmtuMt0HXMNZYeoP5HtSSWh1yLrhM1pC0oS0o2nQ2lBY+mtTB4W7PbbGmLX7vyoIN4uLhRAo0zsRtt12qucWlGUtma0GJU+0jqYO40nQSPSrnijne663o/ZLFu7bkBkuPkuAsyz2XKI2mkleh40cu8VsYdns3LPKuGLYDKDaW3ErDjVkHpqzSZEjLJ8N4RaVmTC3r7KLS/vmv3LNnPc1OS1a1OUbJtqBrNVZuG4zHoxL2L2YhlKXLYKsAIUKxUqANI9am/AOBuqCj27iXEV0RWlULEyWDnSICrI2G29VTVR09jJ2+CR8JcLv37l/D3rLX7SXCq38U5zSVJAQkHzRDabDemPiJ7nDF9m4L97MyzkNhNRojEE3Cs7TA+lWDwL4ntcgWMTcC3bT3TdzEAcxnuQw6lSHy/ACBFPeK4vD8RvYKwF54F647gLmVFTMCWEEQTAM0v8AFtAt0ZngbfEOIK1x7l3k24Z3KkIEBhyqAAXSsyRrFG4n4ZuW81yzmxFnmFVuhEiQqkcwR5FGgPSSK3lr622Nm2iqqC2oABALXDlRYPoN52px+zTrKqquHYZTDJEyDm/EFOv4ab4m9IX8zNfsg8Q2bS3MJdZULXGvKzAKrSqKSHcgEysBQDsa0K5iymIdrf71sgVkGUZT5SonoYMn/ENBWb+PvCwtOMbg7eUB1csoRktkNmDIpBJ8x12G0dTRPBHjZLU28Y7I+ZwLvK8pVEc5mcMSz52101gVJLy2iccmj+HUuFrjuFCyxyiJBY5wNNOv1FZR9p3A+bj3fDWrrKVTNy7bwrgQQcqRMZT8RVj/APU7D5RcHMVTzRcUKhYqrjlMA1xYJVmGkkQNNKofHeL/ALXiLt9RiAGZQApGgVFAB8w80ATpvUhGSI3bsuVu9IqSwXFXt7GR2OoqGtNppTiNIqjLhjLUkcTycXot2D43bffynsdvnUmKzzNT3B8VuWx5Tp2O3+1cnP2v3j/Y24usfEy7iu1D4DjiPo3kb5j59Klwf/P+9crJhnjdSRuhkjLhnaacVeLNwjflv/8Ak07pDEJmBXuMvz0p8H+5H8yxFR4vwe0lrFNyxpewNmR+AcjNA7kk0ta4HbfF8SBRMvIATyCVJsDb5z76mOIE8rHkiAMTaynoSDZ6d5pxgVA4jiRpma3bMEd7az012HXrXrBbKzY4Wv8AwzBXEiEuWi+YK2jDJMxpBafhTe5gUs8XvYZ8ps4qypJIAMuuQ5SBrtNSODh+CEN9x077pdQjfpTL7VmNr/huJUCUZlLaaqyrvrr1IM0UiWYz4m4Y+GxN6w51t3CkARIEZTHqI+dMljUn7u4nrIAGvpWlfbhhBz8LiFj/ANxYIbsXtQN/c4+VZuARuNcoiNYYNuT9flWyDuKZQ+RwiAxCbMWKnuTCoB11/Oii0CU0mXysNRr1AHRQYFcQEzGlxZykGBA5huMTGs7fKhbuBmBIyzlbMPuhZ19WMCP96JAxYjUEyuYMR/egZEG0bnTue1HyA5wxKlSxCaFADBidy0ke6jBoAJCsAqBjAORZI263DvO9AqWi2YAKllLNlC5jmlz+JgAN+ooBEXIgEBiJgjyguQ3/AG6GKbXTAGoPqNtQDoPQ6Gn2Uag+YwfMNS0qp0X0psFzE9QO0gdTAU7LpJNRAC4e9c9hJKuyg2/aDMTA8p6+6tT8N/Za727rYp2sF1RVW2TsYnPmEEGYg+zlNZ/4ZxeGtYpGxVtrtsOkZWKZGDDzaAlwNdOtehuPW8Rda3bwi2uWyHmG6bmZFcEAi2pAJynYxFVZZNcDxRhXi7wpc4bys95C10EqEzBlAiW21E6A/GmWB4hiirsmJuRbXzhrhmGJHlU6k9YGsTWofavftWMDYwmXO5RF5zgZgLMAkvMgzGkHc1Svsy4ddfG2r1vloqM7PcunyFAAroS3tMcw26UYyuNsm7LB9mnA4ey+JyIzlmwt4LbcvccEkXcw1OVfLBEQ2s1ZuMcM/Z8dh2s3AMRcW5dxLDypcW3ylVCknIIDN1krrM06xHC8A+IF5Mj/ALPbZ3w6PmtC7cK5DlGiySxkb70743wG3dy3b1u0SiC4Htg23UWyjPbYgnmWyvf071Q5WxkFwnG+a5Z7N22twKykgOItNK3VbrLyAOog9akMTxGRBdCogC1bDlrkaqpkDID21moXxTxqwq2sVaxdokHkhGE22RnDTmUShXID10QiKaP9ouGGEt3cme63MVrSaMhHnDgvHkAXQ+opfFvga0S3iJGXh15LjQXR5WC2rfdC5lk6jST7qyvgnhTE4tc9hMqlhlLNbT2ZDeXQkekin/jnxlcxrsLZZbBCEJlYEjQywic+eQvQQe9KeBPFaYZeTfY218/LYq2TMWLESw9oHTUAeop1GUY6BzyNj9mXEFP8JWXKw8ly0xC7gBWiOh3NVS1iNWJyLLHy3BdZhsIzA67VuOO8c4a1h+c14CT5E0zsQVEBQSQBB1OkVimMxilyWz6liACjhVLEgA5uk7U8Jt8oVovVhzG9PSZihQoTSs481s4w9aL/AFFChSCoOrkU9wvFLluMrafh3FChVc8cZqpKy2DaeidwHiO22jjIe+6/PpUjfuCASdCyaz3de1ChXIzdNDFmg4+2dTBNy5I/iaZkvLr+94lYQDeQr288e4I3yqPwPEQvE+K3WYcvD2lJ12yW+3eZ+lChXbSv/wB9xgvDr5HALrOsE2dtBLNlmI7k71C/bDdJ4RhJ0JvAbkwAj6Sa7Qo4/wASJL2RfjdeZwLB3HEvbuqoJ6K6kQTtHs/KswYAa6EDMSNSJ2A10NChV+H8Ik+R1h8w0mB/CiYMNLP021OtCzLMssuuRiI0zB8qJv2I91ChTgDMiiCUzNmdWBb27sHUAHSJEDvSq2VBTSQxjLIALz16i0CBoepNChQYRK9h28iiSSG822cLIUxuqhV16/SicuVIUEMRbjpo4kb+yoAOs65hQoVLIJ31LHPCzqZGk5Y2AOgUdavHhPEcQKgnGNZt3myWnaLjPduFUUiZYJKRJMQp9aFCkyPQYK2V7j+DvJeu8+7zmVUKuZYEOoKmG2MLVz8R8LsYOxg7uDt824y2c0yyFnCeds0hc5MZtIMVyhSN6iOltmicI8PKpbEsyJiLltbbKh5loAEkLcA0foJgezpUR4L4sMXnw9zCnDq1sEWg7nmjQsA7GVSHQ+U65j7qFCqUH0yL8TeHubb/AGfh19bi22BvYeRc5YTSFcj2tSMramNTpSfhjwDaxFgtcMZrrQ5AD22t3CqBZAJR0bUE7lY9BQqeT4B6K5x3w5ybl4WLLcjDuqtfYod8uePLLGcsDXLMCaZeGcEr4m3buoXtrbd7ltcrFxbIYQAAz7yQDLBTvOooVapfLZGtml8R8DWVsl7tu2c7Al7NgrcFxrgFtkgzaQKQrDUCCe9Y5jDdsO1o3LOdWZbksjkurFSZKGNhpQoU2PkWz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grpSp>
        <p:nvGrpSpPr>
          <p:cNvPr id="22" name="Grupo 21"/>
          <p:cNvGrpSpPr/>
          <p:nvPr/>
        </p:nvGrpSpPr>
        <p:grpSpPr>
          <a:xfrm>
            <a:off x="2643174" y="1925520"/>
            <a:ext cx="1661327" cy="2806470"/>
            <a:chOff x="2680100" y="857232"/>
            <a:chExt cx="1785950" cy="3022494"/>
          </a:xfrm>
        </p:grpSpPr>
        <p:sp>
          <p:nvSpPr>
            <p:cNvPr id="23" name="Retângulo 22"/>
            <p:cNvSpPr/>
            <p:nvPr/>
          </p:nvSpPr>
          <p:spPr>
            <a:xfrm>
              <a:off x="2680100" y="857232"/>
              <a:ext cx="1785950" cy="3022494"/>
            </a:xfrm>
            <a:prstGeom prst="rect">
              <a:avLst/>
            </a:prstGeom>
            <a:solidFill>
              <a:srgbClr val="A9913B">
                <a:alpha val="6392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24" name="Picture 10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2775978" y="928670"/>
              <a:ext cx="1594194" cy="11430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5" name="Rectangle 1"/>
            <p:cNvSpPr>
              <a:spLocks noChangeArrowheads="1"/>
            </p:cNvSpPr>
            <p:nvPr/>
          </p:nvSpPr>
          <p:spPr bwMode="auto">
            <a:xfrm>
              <a:off x="2984485" y="2514476"/>
              <a:ext cx="1318245" cy="1077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pt-BR" sz="1600" dirty="0" smtClean="0">
                  <a:solidFill>
                    <a:schemeClr val="bg1"/>
                  </a:solidFill>
                  <a:latin typeface="+mj-lt"/>
                </a:rPr>
                <a:t>zelar </a:t>
              </a:r>
              <a:r>
                <a:rPr lang="pt-BR" sz="1600" dirty="0">
                  <a:solidFill>
                    <a:schemeClr val="bg1"/>
                  </a:solidFill>
                  <a:latin typeface="+mj-lt"/>
                </a:rPr>
                <a:t>pelo </a:t>
              </a:r>
              <a:endParaRPr lang="pt-BR" sz="1600" dirty="0" smtClean="0">
                <a:solidFill>
                  <a:schemeClr val="bg1"/>
                </a:solidFill>
                <a:latin typeface="+mj-lt"/>
              </a:endParaRPr>
            </a:p>
            <a:p>
              <a:pPr algn="ctr"/>
              <a:r>
                <a:rPr lang="pt-BR" sz="1600" dirty="0" smtClean="0">
                  <a:solidFill>
                    <a:schemeClr val="bg1"/>
                  </a:solidFill>
                  <a:latin typeface="+mj-lt"/>
                </a:rPr>
                <a:t>acolhimento</a:t>
              </a:r>
              <a:r>
                <a:rPr lang="pt-BR" sz="1600" dirty="0">
                  <a:solidFill>
                    <a:schemeClr val="bg1"/>
                  </a:solidFill>
                  <a:latin typeface="+mj-lt"/>
                </a:rPr>
                <a:t>, </a:t>
              </a:r>
              <a:endParaRPr lang="pt-BR" sz="1600" dirty="0" smtClean="0">
                <a:solidFill>
                  <a:schemeClr val="bg1"/>
                </a:solidFill>
                <a:latin typeface="+mj-lt"/>
              </a:endParaRPr>
            </a:p>
            <a:p>
              <a:pPr algn="ctr"/>
              <a:r>
                <a:rPr lang="pt-BR" sz="1600" dirty="0" smtClean="0">
                  <a:solidFill>
                    <a:schemeClr val="bg1"/>
                  </a:solidFill>
                  <a:latin typeface="+mj-lt"/>
                </a:rPr>
                <a:t>inclusão</a:t>
              </a:r>
              <a:r>
                <a:rPr lang="pt-BR" sz="1600" dirty="0">
                  <a:solidFill>
                    <a:schemeClr val="bg1"/>
                  </a:solidFill>
                  <a:latin typeface="+mj-lt"/>
                </a:rPr>
                <a:t>, </a:t>
              </a:r>
              <a:endParaRPr lang="pt-BR" sz="1600" dirty="0" smtClean="0">
                <a:solidFill>
                  <a:schemeClr val="bg1"/>
                </a:solidFill>
                <a:latin typeface="+mj-lt"/>
              </a:endParaRPr>
            </a:p>
            <a:p>
              <a:pPr algn="ctr"/>
              <a:r>
                <a:rPr lang="pt-BR" sz="1600" dirty="0" smtClean="0">
                  <a:solidFill>
                    <a:schemeClr val="bg1"/>
                  </a:solidFill>
                  <a:latin typeface="+mj-lt"/>
                </a:rPr>
                <a:t>valorização</a:t>
              </a:r>
              <a:r>
                <a:rPr lang="pt-BR" sz="1600" dirty="0">
                  <a:solidFill>
                    <a:schemeClr val="bg1"/>
                  </a:solidFill>
                  <a:latin typeface="+mj-lt"/>
                </a:rPr>
                <a:t>. </a:t>
              </a:r>
            </a:p>
          </p:txBody>
        </p:sp>
        <p:sp>
          <p:nvSpPr>
            <p:cNvPr id="26" name="Retângulo 25"/>
            <p:cNvSpPr/>
            <p:nvPr/>
          </p:nvSpPr>
          <p:spPr>
            <a:xfrm>
              <a:off x="2941332" y="2096076"/>
              <a:ext cx="1366080" cy="4154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sz="2100" i="1" dirty="0" smtClean="0">
                  <a:solidFill>
                    <a:schemeClr val="bg1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Comunhão</a:t>
              </a:r>
              <a:endParaRPr lang="pt-BR" sz="2100" i="1" dirty="0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endParaRPr>
            </a:p>
          </p:txBody>
        </p:sp>
      </p:grpSp>
      <p:grpSp>
        <p:nvGrpSpPr>
          <p:cNvPr id="27" name="Grupo 26"/>
          <p:cNvGrpSpPr/>
          <p:nvPr/>
        </p:nvGrpSpPr>
        <p:grpSpPr>
          <a:xfrm>
            <a:off x="428596" y="1925520"/>
            <a:ext cx="2128163" cy="2806470"/>
            <a:chOff x="357158" y="857232"/>
            <a:chExt cx="2287806" cy="3022494"/>
          </a:xfrm>
        </p:grpSpPr>
        <p:sp>
          <p:nvSpPr>
            <p:cNvPr id="28" name="Retângulo 27"/>
            <p:cNvSpPr/>
            <p:nvPr/>
          </p:nvSpPr>
          <p:spPr>
            <a:xfrm>
              <a:off x="608086" y="857232"/>
              <a:ext cx="1785950" cy="3022494"/>
            </a:xfrm>
            <a:prstGeom prst="rect">
              <a:avLst/>
            </a:prstGeom>
            <a:solidFill>
              <a:srgbClr val="935E29">
                <a:alpha val="82745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29" name="Picture 11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703964" y="928670"/>
              <a:ext cx="1594194" cy="11430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0" name="Rectangle 1"/>
            <p:cNvSpPr>
              <a:spLocks noChangeArrowheads="1"/>
            </p:cNvSpPr>
            <p:nvPr/>
          </p:nvSpPr>
          <p:spPr bwMode="auto">
            <a:xfrm>
              <a:off x="357158" y="2605648"/>
              <a:ext cx="2287806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lvl="0" algn="ctr">
                <a:lnSpc>
                  <a:spcPts val="1800"/>
                </a:lnSpc>
              </a:pPr>
              <a:r>
                <a:rPr lang="pt-BR" sz="1600" dirty="0">
                  <a:solidFill>
                    <a:schemeClr val="bg1"/>
                  </a:solidFill>
                  <a:latin typeface="+mj-lt"/>
                </a:rPr>
                <a:t>exposição </a:t>
              </a:r>
              <a:endParaRPr lang="pt-BR" sz="1600" dirty="0" smtClean="0">
                <a:solidFill>
                  <a:schemeClr val="bg1"/>
                </a:solidFill>
                <a:latin typeface="+mj-lt"/>
              </a:endParaRPr>
            </a:p>
            <a:p>
              <a:pPr lvl="0" algn="ctr">
                <a:lnSpc>
                  <a:spcPts val="1800"/>
                </a:lnSpc>
              </a:pPr>
              <a:r>
                <a:rPr lang="pt-BR" sz="1600" dirty="0" smtClean="0">
                  <a:solidFill>
                    <a:schemeClr val="bg1"/>
                  </a:solidFill>
                  <a:latin typeface="+mj-lt"/>
                </a:rPr>
                <a:t>do evangelho</a:t>
              </a:r>
              <a:endParaRPr kumimoji="0" lang="pt-BR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j-lt"/>
              </a:endParaRPr>
            </a:p>
          </p:txBody>
        </p:sp>
        <p:sp>
          <p:nvSpPr>
            <p:cNvPr id="31" name="Retângulo 30"/>
            <p:cNvSpPr/>
            <p:nvPr/>
          </p:nvSpPr>
          <p:spPr>
            <a:xfrm>
              <a:off x="612130" y="2129220"/>
              <a:ext cx="169309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sz="2000" i="1" dirty="0" smtClean="0">
                  <a:solidFill>
                    <a:schemeClr val="bg1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Evangelização</a:t>
              </a:r>
              <a:endParaRPr lang="pt-BR" sz="20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2" name="Grupo 31"/>
          <p:cNvGrpSpPr/>
          <p:nvPr/>
        </p:nvGrpSpPr>
        <p:grpSpPr>
          <a:xfrm>
            <a:off x="4643439" y="1925520"/>
            <a:ext cx="1661328" cy="2806470"/>
            <a:chOff x="4718837" y="857232"/>
            <a:chExt cx="1785951" cy="3022494"/>
          </a:xfrm>
        </p:grpSpPr>
        <p:sp>
          <p:nvSpPr>
            <p:cNvPr id="33" name="Retângulo 32"/>
            <p:cNvSpPr/>
            <p:nvPr/>
          </p:nvSpPr>
          <p:spPr>
            <a:xfrm>
              <a:off x="4718837" y="857232"/>
              <a:ext cx="1785950" cy="3022494"/>
            </a:xfrm>
            <a:prstGeom prst="rect">
              <a:avLst/>
            </a:prstGeom>
            <a:solidFill>
              <a:srgbClr val="7030A0">
                <a:alpha val="6392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34" name="Picture 13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4814715" y="928670"/>
              <a:ext cx="1594194" cy="1143008"/>
            </a:xfrm>
            <a:prstGeom prst="rect">
              <a:avLst/>
            </a:prstGeom>
            <a:noFill/>
          </p:spPr>
        </p:pic>
        <p:sp>
          <p:nvSpPr>
            <p:cNvPr id="35" name="Rectangle 1"/>
            <p:cNvSpPr>
              <a:spLocks noChangeArrowheads="1"/>
            </p:cNvSpPr>
            <p:nvPr/>
          </p:nvSpPr>
          <p:spPr bwMode="auto">
            <a:xfrm>
              <a:off x="4718838" y="2511574"/>
              <a:ext cx="1785950" cy="12464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pt-BR" sz="1600" dirty="0">
                  <a:solidFill>
                    <a:schemeClr val="bg1"/>
                  </a:solidFill>
                  <a:latin typeface="+mj-lt"/>
                </a:rPr>
                <a:t>despertar para a solidariedade e para o serviço, buscar a paz e a dignidade.</a:t>
              </a:r>
            </a:p>
          </p:txBody>
        </p:sp>
        <p:sp>
          <p:nvSpPr>
            <p:cNvPr id="36" name="Retângulo 35"/>
            <p:cNvSpPr/>
            <p:nvPr/>
          </p:nvSpPr>
          <p:spPr>
            <a:xfrm>
              <a:off x="4973657" y="2098442"/>
              <a:ext cx="1188146" cy="4154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sz="2100" i="1" dirty="0" err="1" smtClean="0">
                  <a:solidFill>
                    <a:schemeClr val="bg1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Diaconia</a:t>
              </a:r>
              <a:endParaRPr lang="pt-BR" sz="21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7" name="Grupo 36"/>
          <p:cNvGrpSpPr/>
          <p:nvPr/>
        </p:nvGrpSpPr>
        <p:grpSpPr>
          <a:xfrm>
            <a:off x="6625237" y="1925520"/>
            <a:ext cx="1754291" cy="2806470"/>
            <a:chOff x="6696675" y="857232"/>
            <a:chExt cx="1885888" cy="3022494"/>
          </a:xfrm>
        </p:grpSpPr>
        <p:sp>
          <p:nvSpPr>
            <p:cNvPr id="38" name="Retângulo 37"/>
            <p:cNvSpPr/>
            <p:nvPr/>
          </p:nvSpPr>
          <p:spPr>
            <a:xfrm>
              <a:off x="6725175" y="857232"/>
              <a:ext cx="1857388" cy="3022494"/>
            </a:xfrm>
            <a:prstGeom prst="rect">
              <a:avLst/>
            </a:prstGeom>
            <a:solidFill>
              <a:srgbClr val="0070C0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39" name="Picture 14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6856772" y="928670"/>
              <a:ext cx="1594194" cy="11430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0" name="Rectangle 1"/>
            <p:cNvSpPr>
              <a:spLocks noChangeArrowheads="1"/>
            </p:cNvSpPr>
            <p:nvPr/>
          </p:nvSpPr>
          <p:spPr bwMode="auto">
            <a:xfrm>
              <a:off x="6696675" y="2586484"/>
              <a:ext cx="1885888" cy="1077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pt-BR" sz="1600" dirty="0">
                  <a:solidFill>
                    <a:schemeClr val="bg1"/>
                  </a:solidFill>
                  <a:latin typeface="+mj-lt"/>
                </a:rPr>
                <a:t>conhecer as partes da liturgia, sua história, razão de ser e conteúdo.</a:t>
              </a:r>
            </a:p>
          </p:txBody>
        </p:sp>
        <p:sp>
          <p:nvSpPr>
            <p:cNvPr id="41" name="Retângulo 40"/>
            <p:cNvSpPr/>
            <p:nvPr/>
          </p:nvSpPr>
          <p:spPr>
            <a:xfrm>
              <a:off x="7022927" y="2096076"/>
              <a:ext cx="1098378" cy="4154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sz="2100" i="1" dirty="0" smtClean="0">
                  <a:solidFill>
                    <a:schemeClr val="bg1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Liturgia</a:t>
              </a:r>
              <a:endParaRPr lang="pt-BR" sz="21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42" name="Retângulo 41"/>
          <p:cNvSpPr/>
          <p:nvPr/>
        </p:nvSpPr>
        <p:spPr>
          <a:xfrm>
            <a:off x="649716" y="450228"/>
            <a:ext cx="2778325" cy="11695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7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Missão</a:t>
            </a:r>
            <a:endParaRPr lang="pt-BR" sz="70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24264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0" y="1"/>
            <a:ext cx="9429816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tângulo 13"/>
          <p:cNvSpPr/>
          <p:nvPr/>
        </p:nvSpPr>
        <p:spPr>
          <a:xfrm flipV="1">
            <a:off x="0" y="2357436"/>
            <a:ext cx="9144000" cy="1000132"/>
          </a:xfrm>
          <a:prstGeom prst="rect">
            <a:avLst/>
          </a:prstGeom>
          <a:solidFill>
            <a:srgbClr val="6325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34145" name="Picture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1448280"/>
            <a:ext cx="4714908" cy="3195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tângulo 6"/>
          <p:cNvSpPr/>
          <p:nvPr/>
        </p:nvSpPr>
        <p:spPr>
          <a:xfrm>
            <a:off x="4211960" y="2534336"/>
            <a:ext cx="4572000" cy="461665"/>
          </a:xfrm>
          <a:prstGeom prst="rect">
            <a:avLst/>
          </a:prstGeom>
          <a:ln>
            <a:noFill/>
          </a:ln>
        </p:spPr>
        <p:txBody>
          <a:bodyPr>
            <a:spAutoFit/>
          </a:bodyPr>
          <a:lstStyle/>
          <a:p>
            <a:r>
              <a:rPr lang="pt-BR" sz="2400" i="1" dirty="0" smtClean="0">
                <a:solidFill>
                  <a:srgbClr val="DFE274"/>
                </a:solidFill>
                <a:latin typeface="Times New Roman" pitchFamily="18" charset="0"/>
                <a:cs typeface="Times New Roman" pitchFamily="18" charset="0"/>
              </a:rPr>
              <a:t>6.4 Contextos</a:t>
            </a:r>
            <a:endParaRPr lang="pt-BR" sz="3600" dirty="0">
              <a:solidFill>
                <a:srgbClr val="DFE274"/>
              </a:solidFill>
              <a:latin typeface="Afta sans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308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000">
        <p14:prism dir="d" isContent="1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http://images2.fanpop.com/images/photos/7200000/Jesus-jesus-7243524-1024-76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45894" y="-1626873"/>
            <a:ext cx="10016903" cy="7512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tângulo 22"/>
          <p:cNvSpPr/>
          <p:nvPr/>
        </p:nvSpPr>
        <p:spPr>
          <a:xfrm>
            <a:off x="691982" y="3651870"/>
            <a:ext cx="6106276" cy="79208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Retângulo 23"/>
          <p:cNvSpPr/>
          <p:nvPr/>
        </p:nvSpPr>
        <p:spPr>
          <a:xfrm>
            <a:off x="691982" y="1759191"/>
            <a:ext cx="6106276" cy="74055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Retângulo 24"/>
          <p:cNvSpPr/>
          <p:nvPr/>
        </p:nvSpPr>
        <p:spPr>
          <a:xfrm>
            <a:off x="821594" y="1759192"/>
            <a:ext cx="6192688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Contexto social, econômico e político</a:t>
            </a:r>
            <a:r>
              <a:rPr lang="pt-BR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pt-BR" dirty="0">
                <a:solidFill>
                  <a:schemeClr val="bg1"/>
                </a:solidFill>
                <a:latin typeface="+mj-lt"/>
              </a:rPr>
              <a:t>compreender </a:t>
            </a:r>
            <a:r>
              <a:rPr lang="pt-BR" dirty="0" smtClean="0">
                <a:solidFill>
                  <a:schemeClr val="bg1"/>
                </a:solidFill>
                <a:latin typeface="+mj-lt"/>
              </a:rPr>
              <a:t>                          como </a:t>
            </a:r>
            <a:r>
              <a:rPr lang="pt-BR" dirty="0">
                <a:solidFill>
                  <a:schemeClr val="bg1"/>
                </a:solidFill>
                <a:latin typeface="+mj-lt"/>
              </a:rPr>
              <a:t>a sociedade funciona e se organiza.</a:t>
            </a:r>
          </a:p>
        </p:txBody>
      </p:sp>
      <p:sp>
        <p:nvSpPr>
          <p:cNvPr id="26" name="Retângulo 25"/>
          <p:cNvSpPr/>
          <p:nvPr/>
        </p:nvSpPr>
        <p:spPr>
          <a:xfrm>
            <a:off x="821594" y="3651871"/>
            <a:ext cx="7008334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i="1" dirty="0">
                <a:solidFill>
                  <a:srgbClr val="820000"/>
                </a:solidFill>
                <a:latin typeface="Times New Roman" pitchFamily="18" charset="0"/>
                <a:cs typeface="Times New Roman" pitchFamily="18" charset="0"/>
              </a:rPr>
              <a:t>Contexto eclesial e religioso</a:t>
            </a:r>
            <a:r>
              <a:rPr lang="pt-BR" sz="2000" dirty="0">
                <a:solidFill>
                  <a:srgbClr val="82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pt-BR" dirty="0">
                <a:solidFill>
                  <a:srgbClr val="820000"/>
                </a:solidFill>
                <a:latin typeface="+mj-lt"/>
              </a:rPr>
              <a:t>aprofundar o conhecimento </a:t>
            </a:r>
            <a:r>
              <a:rPr lang="pt-BR" dirty="0" smtClean="0">
                <a:solidFill>
                  <a:srgbClr val="820000"/>
                </a:solidFill>
                <a:latin typeface="+mj-lt"/>
              </a:rPr>
              <a:t>                           sobre </a:t>
            </a:r>
            <a:r>
              <a:rPr lang="pt-BR" dirty="0">
                <a:solidFill>
                  <a:srgbClr val="820000"/>
                </a:solidFill>
                <a:latin typeface="+mj-lt"/>
              </a:rPr>
              <a:t>a IECLB, sua doutrina e estrutura.</a:t>
            </a:r>
          </a:p>
        </p:txBody>
      </p:sp>
      <p:sp>
        <p:nvSpPr>
          <p:cNvPr id="27" name="Retângulo 26"/>
          <p:cNvSpPr/>
          <p:nvPr/>
        </p:nvSpPr>
        <p:spPr>
          <a:xfrm>
            <a:off x="691982" y="2643758"/>
            <a:ext cx="6106276" cy="792088"/>
          </a:xfrm>
          <a:prstGeom prst="rect">
            <a:avLst/>
          </a:prstGeom>
          <a:solidFill>
            <a:srgbClr val="8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Retângulo 27"/>
          <p:cNvSpPr/>
          <p:nvPr/>
        </p:nvSpPr>
        <p:spPr>
          <a:xfrm>
            <a:off x="821594" y="2643759"/>
            <a:ext cx="6538324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Contexto cultural</a:t>
            </a:r>
            <a:r>
              <a:rPr lang="pt-BR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pt-BR" dirty="0">
                <a:solidFill>
                  <a:schemeClr val="bg1"/>
                </a:solidFill>
                <a:latin typeface="+mj-lt"/>
              </a:rPr>
              <a:t>como manter fidelidade ao evangelho </a:t>
            </a:r>
            <a:r>
              <a:rPr lang="pt-BR" dirty="0" smtClean="0">
                <a:solidFill>
                  <a:schemeClr val="bg1"/>
                </a:solidFill>
                <a:latin typeface="+mj-lt"/>
              </a:rPr>
              <a:t>                         numa </a:t>
            </a:r>
            <a:r>
              <a:rPr lang="pt-BR" dirty="0">
                <a:solidFill>
                  <a:schemeClr val="bg1"/>
                </a:solidFill>
                <a:latin typeface="+mj-lt"/>
              </a:rPr>
              <a:t>sociedade pós-moderna e multicultural?</a:t>
            </a:r>
          </a:p>
        </p:txBody>
      </p:sp>
      <p:sp>
        <p:nvSpPr>
          <p:cNvPr id="9" name="Retângulo 8"/>
          <p:cNvSpPr/>
          <p:nvPr/>
        </p:nvSpPr>
        <p:spPr>
          <a:xfrm>
            <a:off x="539552" y="123478"/>
            <a:ext cx="387798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7200" i="1" dirty="0" smtClean="0">
                <a:solidFill>
                  <a:srgbClr val="8E0000"/>
                </a:solidFill>
                <a:latin typeface="Times New Roman" pitchFamily="18" charset="0"/>
                <a:cs typeface="Times New Roman" pitchFamily="18" charset="0"/>
              </a:rPr>
              <a:t>Contextos</a:t>
            </a:r>
            <a:endParaRPr lang="pt-BR" sz="7200" i="1" dirty="0">
              <a:solidFill>
                <a:srgbClr val="8E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16094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/>
      <p:bldP spid="26" grpId="0"/>
      <p:bldP spid="27" grpId="0" animBg="1"/>
      <p:bldP spid="28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/>
          <p:cNvSpPr/>
          <p:nvPr/>
        </p:nvSpPr>
        <p:spPr>
          <a:xfrm flipV="1">
            <a:off x="0" y="0"/>
            <a:ext cx="9144000" cy="3214692"/>
          </a:xfrm>
          <a:prstGeom prst="rect">
            <a:avLst/>
          </a:prstGeom>
          <a:gradFill flip="none" rotWithShape="1">
            <a:gsLst>
              <a:gs pos="0">
                <a:srgbClr val="DFE274">
                  <a:shade val="30000"/>
                  <a:satMod val="115000"/>
                </a:srgbClr>
              </a:gs>
              <a:gs pos="50000">
                <a:srgbClr val="DFE274">
                  <a:shade val="67500"/>
                  <a:satMod val="115000"/>
                </a:srgbClr>
              </a:gs>
              <a:gs pos="100000">
                <a:srgbClr val="DFE274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/>
          <p:cNvSpPr/>
          <p:nvPr/>
        </p:nvSpPr>
        <p:spPr>
          <a:xfrm flipV="1">
            <a:off x="0" y="3071816"/>
            <a:ext cx="9144000" cy="207168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ctangle 8"/>
          <p:cNvSpPr/>
          <p:nvPr/>
        </p:nvSpPr>
        <p:spPr>
          <a:xfrm>
            <a:off x="-203894" y="-406340"/>
            <a:ext cx="9601200" cy="3467270"/>
          </a:xfrm>
          <a:prstGeom prst="rect">
            <a:avLst/>
          </a:prstGeom>
          <a:solidFill>
            <a:srgbClr val="567176">
              <a:alpha val="6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Rectangle 4"/>
          <p:cNvSpPr/>
          <p:nvPr/>
        </p:nvSpPr>
        <p:spPr>
          <a:xfrm>
            <a:off x="2561078" y="-395454"/>
            <a:ext cx="892628" cy="3467270"/>
          </a:xfrm>
          <a:prstGeom prst="rect">
            <a:avLst/>
          </a:prstGeom>
          <a:solidFill>
            <a:schemeClr val="accent3">
              <a:lumMod val="75000"/>
              <a:alpha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Rectangle 5"/>
          <p:cNvSpPr/>
          <p:nvPr/>
        </p:nvSpPr>
        <p:spPr>
          <a:xfrm>
            <a:off x="3192448" y="-395454"/>
            <a:ext cx="4539343" cy="3467270"/>
          </a:xfrm>
          <a:prstGeom prst="rect">
            <a:avLst/>
          </a:prstGeom>
          <a:solidFill>
            <a:schemeClr val="accent2">
              <a:lumMod val="50000"/>
              <a:alpha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Rectangle 7"/>
          <p:cNvSpPr/>
          <p:nvPr/>
        </p:nvSpPr>
        <p:spPr>
          <a:xfrm>
            <a:off x="7633820" y="-395454"/>
            <a:ext cx="1534885" cy="3467270"/>
          </a:xfrm>
          <a:prstGeom prst="rect">
            <a:avLst/>
          </a:prstGeom>
          <a:solidFill>
            <a:schemeClr val="accent3">
              <a:lumMod val="50000"/>
              <a:alpha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Rectangle 6"/>
          <p:cNvSpPr/>
          <p:nvPr/>
        </p:nvSpPr>
        <p:spPr>
          <a:xfrm>
            <a:off x="5815906" y="-395454"/>
            <a:ext cx="1371600" cy="3467270"/>
          </a:xfrm>
          <a:prstGeom prst="rect">
            <a:avLst/>
          </a:prstGeom>
          <a:solidFill>
            <a:srgbClr val="7F8C3C">
              <a:alpha val="6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481906" y="3221574"/>
            <a:ext cx="8229600" cy="1143000"/>
          </a:xfrm>
          <a:prstGeom prst="rect">
            <a:avLst/>
          </a:prstGeom>
          <a:noFill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sz="54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7. Formas de Atuação</a:t>
            </a:r>
          </a:p>
        </p:txBody>
      </p:sp>
    </p:spTree>
    <p:extLst>
      <p:ext uri="{BB962C8B-B14F-4D97-AF65-F5344CB8AC3E}">
        <p14:creationId xmlns:p14="http://schemas.microsoft.com/office/powerpoint/2010/main" val="245808396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533 -2.12766E-7 L 0.80208 -2.12766E-7 " pathEditMode="relative" rAng="0" ptsTypes="AA">
                                      <p:cBhvr>
                                        <p:cTn id="6" dur="4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8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91962 -4.07407E-6 L 0.7967 -4.07407E-6 " pathEditMode="relative" rAng="0" ptsTypes="AA">
                                      <p:cBhvr>
                                        <p:cTn id="8" dur="35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8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233 -2.12766E-7 L -1.06875 -2.12766E-7 " pathEditMode="relative" rAng="0" ptsTypes="AA">
                                      <p:cBhvr>
                                        <p:cTn id="10" dur="39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1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3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87066 -4.07407E-6 L 0.39045 -4.07407E-6 " pathEditMode="relative" rAng="0" ptsTypes="AA">
                                      <p:cBhvr>
                                        <p:cTn id="12" dur="5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0" y="1"/>
            <a:ext cx="9429816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473081755"/>
              </p:ext>
            </p:extLst>
          </p:nvPr>
        </p:nvGraphicFramePr>
        <p:xfrm>
          <a:off x="381092" y="-380578"/>
          <a:ext cx="8784976" cy="55240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514744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http://www.ventell.co.nz/wp-content/uploads/2012/04/Business-Strategy-Business-Plans-Sales-Marketing-Online-HR-Operations-Finance-I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425988" y="-988870"/>
            <a:ext cx="9678508" cy="6440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/>
          <p:cNvSpPr/>
          <p:nvPr/>
        </p:nvSpPr>
        <p:spPr>
          <a:xfrm>
            <a:off x="179512" y="2886711"/>
            <a:ext cx="8236550" cy="2246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4000" i="1" spc="-300" dirty="0">
                <a:solidFill>
                  <a:schemeClr val="tx2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Articulação</a:t>
            </a:r>
          </a:p>
        </p:txBody>
      </p:sp>
      <p:sp>
        <p:nvSpPr>
          <p:cNvPr id="14" name="Elipse 13"/>
          <p:cNvSpPr/>
          <p:nvPr/>
        </p:nvSpPr>
        <p:spPr>
          <a:xfrm>
            <a:off x="4815960" y="238660"/>
            <a:ext cx="3096344" cy="3029615"/>
          </a:xfrm>
          <a:prstGeom prst="ellipse">
            <a:avLst/>
          </a:prstGeom>
          <a:solidFill>
            <a:srgbClr val="4F81BD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Espaço Reservado para Conteúdo 2"/>
          <p:cNvSpPr txBox="1">
            <a:spLocks/>
          </p:cNvSpPr>
          <p:nvPr/>
        </p:nvSpPr>
        <p:spPr>
          <a:xfrm>
            <a:off x="5212004" y="643781"/>
            <a:ext cx="2304256" cy="2360017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lnSpc>
                <a:spcPts val="1600"/>
              </a:lnSpc>
              <a:buFont typeface="Arial" charset="0"/>
              <a:buNone/>
              <a:tabLst>
                <a:tab pos="0" algn="l"/>
              </a:tabLst>
            </a:pPr>
            <a:r>
              <a:rPr lang="pt-BR" sz="1700" dirty="0" smtClean="0">
                <a:solidFill>
                  <a:schemeClr val="tx2">
                    <a:lumMod val="75000"/>
                  </a:schemeClr>
                </a:solidFill>
              </a:rPr>
              <a:t>Reconhecer as necessidades </a:t>
            </a:r>
          </a:p>
          <a:p>
            <a:pPr marL="0" indent="0" algn="ctr" eaLnBrk="1" hangingPunct="1">
              <a:lnSpc>
                <a:spcPts val="1600"/>
              </a:lnSpc>
              <a:buFont typeface="Arial" charset="0"/>
              <a:buNone/>
              <a:tabLst>
                <a:tab pos="0" algn="l"/>
              </a:tabLst>
            </a:pPr>
            <a:r>
              <a:rPr lang="pt-BR" sz="1700" dirty="0" smtClean="0">
                <a:solidFill>
                  <a:schemeClr val="bg1"/>
                </a:solidFill>
              </a:rPr>
              <a:t>Apontar e definir prioridades</a:t>
            </a:r>
          </a:p>
          <a:p>
            <a:pPr marL="0" indent="0" algn="ctr" eaLnBrk="1" hangingPunct="1">
              <a:lnSpc>
                <a:spcPts val="1600"/>
              </a:lnSpc>
              <a:buFont typeface="Arial" charset="0"/>
              <a:buNone/>
              <a:tabLst>
                <a:tab pos="0" algn="l"/>
              </a:tabLst>
            </a:pPr>
            <a:r>
              <a:rPr lang="pt-BR" sz="1700" dirty="0" smtClean="0">
                <a:solidFill>
                  <a:schemeClr val="tx2">
                    <a:lumMod val="75000"/>
                  </a:schemeClr>
                </a:solidFill>
              </a:rPr>
              <a:t>Decidir iniciativas </a:t>
            </a:r>
          </a:p>
          <a:p>
            <a:pPr marL="0" indent="0" algn="ctr" eaLnBrk="1" hangingPunct="1">
              <a:lnSpc>
                <a:spcPts val="1600"/>
              </a:lnSpc>
              <a:buFont typeface="Arial" charset="0"/>
              <a:buNone/>
              <a:tabLst>
                <a:tab pos="0" algn="l"/>
              </a:tabLst>
            </a:pPr>
            <a:r>
              <a:rPr lang="pt-BR" sz="1700" dirty="0" smtClean="0">
                <a:solidFill>
                  <a:schemeClr val="bg1"/>
                </a:solidFill>
              </a:rPr>
              <a:t>Promover comunicação</a:t>
            </a:r>
          </a:p>
          <a:p>
            <a:pPr marL="0" indent="0" algn="ctr" eaLnBrk="1" hangingPunct="1">
              <a:lnSpc>
                <a:spcPts val="1600"/>
              </a:lnSpc>
              <a:buFont typeface="Arial" charset="0"/>
              <a:buNone/>
              <a:tabLst>
                <a:tab pos="0" algn="l"/>
              </a:tabLst>
            </a:pPr>
            <a:r>
              <a:rPr lang="pt-BR" sz="1700" dirty="0" smtClean="0">
                <a:solidFill>
                  <a:schemeClr val="tx2">
                    <a:lumMod val="75000"/>
                  </a:schemeClr>
                </a:solidFill>
              </a:rPr>
              <a:t>Providenciar recursos </a:t>
            </a:r>
          </a:p>
          <a:p>
            <a:pPr marL="0" indent="0" algn="ctr" eaLnBrk="1" hangingPunct="1">
              <a:lnSpc>
                <a:spcPts val="1600"/>
              </a:lnSpc>
              <a:buFont typeface="Arial" charset="0"/>
              <a:buNone/>
              <a:tabLst>
                <a:tab pos="0" algn="l"/>
              </a:tabLst>
            </a:pPr>
            <a:r>
              <a:rPr lang="pt-BR" sz="1700" dirty="0" smtClean="0">
                <a:solidFill>
                  <a:schemeClr val="bg1"/>
                </a:solidFill>
              </a:rPr>
              <a:t>Organizar um planejamento </a:t>
            </a:r>
          </a:p>
        </p:txBody>
      </p:sp>
    </p:spTree>
    <p:extLst>
      <p:ext uri="{BB962C8B-B14F-4D97-AF65-F5344CB8AC3E}">
        <p14:creationId xmlns:p14="http://schemas.microsoft.com/office/powerpoint/2010/main" val="3480341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uiExpand="1" build="p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2" name="Picture 4" descr="http://www.fantom-xp.com/wallpapers/21/Folders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5441" y="-92546"/>
            <a:ext cx="9332238" cy="58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/>
          <p:cNvSpPr/>
          <p:nvPr/>
        </p:nvSpPr>
        <p:spPr>
          <a:xfrm>
            <a:off x="653048" y="2896731"/>
            <a:ext cx="7975260" cy="2246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4000" i="1" spc="-3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Publicação</a:t>
            </a:r>
            <a:endParaRPr lang="pt-BR" sz="14000" i="1" spc="-3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Elipse 5"/>
          <p:cNvSpPr/>
          <p:nvPr/>
        </p:nvSpPr>
        <p:spPr>
          <a:xfrm>
            <a:off x="2987824" y="330892"/>
            <a:ext cx="3096344" cy="3029615"/>
          </a:xfrm>
          <a:prstGeom prst="ellipse">
            <a:avLst/>
          </a:prstGeom>
          <a:solidFill>
            <a:schemeClr val="accent3">
              <a:lumMod val="75000"/>
              <a:alpha val="8509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spaço Reservado para Conteúdo 2"/>
          <p:cNvSpPr txBox="1">
            <a:spLocks/>
          </p:cNvSpPr>
          <p:nvPr/>
        </p:nvSpPr>
        <p:spPr>
          <a:xfrm>
            <a:off x="3175912" y="995863"/>
            <a:ext cx="2600356" cy="188414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lnSpc>
                <a:spcPts val="2000"/>
              </a:lnSpc>
              <a:buNone/>
              <a:tabLst>
                <a:tab pos="0" algn="l"/>
              </a:tabLst>
            </a:pPr>
            <a:r>
              <a:rPr lang="pt-BR" sz="1800" dirty="0">
                <a:solidFill>
                  <a:schemeClr val="bg1"/>
                </a:solidFill>
              </a:rPr>
              <a:t>Elaborar, organizar, compilar e publicar materiais  </a:t>
            </a:r>
            <a:r>
              <a:rPr lang="pt-BR" sz="1800" dirty="0" smtClean="0">
                <a:solidFill>
                  <a:schemeClr val="bg1"/>
                </a:solidFill>
              </a:rPr>
              <a:t>                                   que </a:t>
            </a:r>
            <a:r>
              <a:rPr lang="pt-BR" sz="1800" dirty="0">
                <a:solidFill>
                  <a:schemeClr val="bg1"/>
                </a:solidFill>
              </a:rPr>
              <a:t>atendam </a:t>
            </a:r>
            <a:r>
              <a:rPr lang="pt-BR" sz="1800" dirty="0" smtClean="0">
                <a:solidFill>
                  <a:schemeClr val="bg1"/>
                </a:solidFill>
              </a:rPr>
              <a:t>                           às </a:t>
            </a:r>
            <a:r>
              <a:rPr lang="pt-BR" sz="1800" dirty="0">
                <a:solidFill>
                  <a:schemeClr val="bg1"/>
                </a:solidFill>
              </a:rPr>
              <a:t>necessidades locais, sinodais ou nacionais.</a:t>
            </a:r>
          </a:p>
        </p:txBody>
      </p:sp>
    </p:spTree>
    <p:extLst>
      <p:ext uri="{BB962C8B-B14F-4D97-AF65-F5344CB8AC3E}">
        <p14:creationId xmlns:p14="http://schemas.microsoft.com/office/powerpoint/2010/main" val="907928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d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496" y="24"/>
            <a:ext cx="914449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tângulo 2"/>
          <p:cNvSpPr/>
          <p:nvPr/>
        </p:nvSpPr>
        <p:spPr>
          <a:xfrm>
            <a:off x="1070088" y="2787774"/>
            <a:ext cx="7356501" cy="2246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4000" i="1" spc="-3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Formação</a:t>
            </a:r>
            <a:endParaRPr lang="pt-BR" sz="14000" i="1" spc="-3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Elipse 5"/>
          <p:cNvSpPr/>
          <p:nvPr/>
        </p:nvSpPr>
        <p:spPr>
          <a:xfrm>
            <a:off x="5436096" y="413627"/>
            <a:ext cx="2975962" cy="2878203"/>
          </a:xfrm>
          <a:prstGeom prst="ellipse">
            <a:avLst/>
          </a:prstGeom>
          <a:solidFill>
            <a:schemeClr val="accent5">
              <a:lumMod val="75000"/>
              <a:alpha val="8509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spaço Reservado para Conteúdo 2"/>
          <p:cNvSpPr txBox="1">
            <a:spLocks/>
          </p:cNvSpPr>
          <p:nvPr/>
        </p:nvSpPr>
        <p:spPr>
          <a:xfrm>
            <a:off x="5623899" y="1062043"/>
            <a:ext cx="2600356" cy="188414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lnSpc>
                <a:spcPts val="2000"/>
              </a:lnSpc>
              <a:buNone/>
              <a:tabLst>
                <a:tab pos="0" algn="l"/>
              </a:tabLst>
            </a:pPr>
            <a:r>
              <a:rPr lang="pt-BR" sz="1800" dirty="0">
                <a:solidFill>
                  <a:schemeClr val="bg1"/>
                </a:solidFill>
              </a:rPr>
              <a:t>Promover e realizar seminários e encontros de capacitação de lideranças e de formação básica para todos os membros. </a:t>
            </a:r>
          </a:p>
        </p:txBody>
      </p:sp>
    </p:spTree>
    <p:extLst>
      <p:ext uri="{BB962C8B-B14F-4D97-AF65-F5344CB8AC3E}">
        <p14:creationId xmlns:p14="http://schemas.microsoft.com/office/powerpoint/2010/main" val="111332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/>
          <p:cNvSpPr/>
          <p:nvPr/>
        </p:nvSpPr>
        <p:spPr>
          <a:xfrm flipV="1">
            <a:off x="0" y="0"/>
            <a:ext cx="9144000" cy="3214692"/>
          </a:xfrm>
          <a:prstGeom prst="rect">
            <a:avLst/>
          </a:prstGeom>
          <a:gradFill flip="none" rotWithShape="1">
            <a:gsLst>
              <a:gs pos="0">
                <a:srgbClr val="DFE274">
                  <a:shade val="30000"/>
                  <a:satMod val="115000"/>
                </a:srgbClr>
              </a:gs>
              <a:gs pos="50000">
                <a:srgbClr val="DFE274">
                  <a:shade val="67500"/>
                  <a:satMod val="115000"/>
                </a:srgbClr>
              </a:gs>
              <a:gs pos="100000">
                <a:srgbClr val="DFE274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/>
          <p:cNvSpPr/>
          <p:nvPr/>
        </p:nvSpPr>
        <p:spPr>
          <a:xfrm flipV="1">
            <a:off x="0" y="3071816"/>
            <a:ext cx="9144000" cy="207168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ctangle 8"/>
          <p:cNvSpPr/>
          <p:nvPr/>
        </p:nvSpPr>
        <p:spPr>
          <a:xfrm>
            <a:off x="-203894" y="-406340"/>
            <a:ext cx="9601200" cy="3467270"/>
          </a:xfrm>
          <a:prstGeom prst="rect">
            <a:avLst/>
          </a:prstGeom>
          <a:solidFill>
            <a:srgbClr val="567176">
              <a:alpha val="6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Rectangle 4"/>
          <p:cNvSpPr/>
          <p:nvPr/>
        </p:nvSpPr>
        <p:spPr>
          <a:xfrm>
            <a:off x="2561078" y="-395454"/>
            <a:ext cx="892628" cy="3467270"/>
          </a:xfrm>
          <a:prstGeom prst="rect">
            <a:avLst/>
          </a:prstGeom>
          <a:solidFill>
            <a:schemeClr val="accent3">
              <a:lumMod val="75000"/>
              <a:alpha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Rectangle 5"/>
          <p:cNvSpPr/>
          <p:nvPr/>
        </p:nvSpPr>
        <p:spPr>
          <a:xfrm>
            <a:off x="3192448" y="-395454"/>
            <a:ext cx="4539343" cy="3467270"/>
          </a:xfrm>
          <a:prstGeom prst="rect">
            <a:avLst/>
          </a:prstGeom>
          <a:solidFill>
            <a:schemeClr val="accent2">
              <a:lumMod val="50000"/>
              <a:alpha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Rectangle 7"/>
          <p:cNvSpPr/>
          <p:nvPr/>
        </p:nvSpPr>
        <p:spPr>
          <a:xfrm>
            <a:off x="7633820" y="-395454"/>
            <a:ext cx="1534885" cy="3467270"/>
          </a:xfrm>
          <a:prstGeom prst="rect">
            <a:avLst/>
          </a:prstGeom>
          <a:solidFill>
            <a:schemeClr val="accent3">
              <a:lumMod val="50000"/>
              <a:alpha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Rectangle 6"/>
          <p:cNvSpPr/>
          <p:nvPr/>
        </p:nvSpPr>
        <p:spPr>
          <a:xfrm>
            <a:off x="5815906" y="-395454"/>
            <a:ext cx="1371600" cy="3467270"/>
          </a:xfrm>
          <a:prstGeom prst="rect">
            <a:avLst/>
          </a:prstGeom>
          <a:solidFill>
            <a:srgbClr val="7F8C3C">
              <a:alpha val="6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481906" y="2964658"/>
            <a:ext cx="8229600" cy="1143000"/>
          </a:xfrm>
          <a:prstGeom prst="rect">
            <a:avLst/>
          </a:prstGeom>
          <a:noFill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sz="54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8. Atribuições diante </a:t>
            </a:r>
            <a:endParaRPr lang="pt-BR" sz="5400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pt-BR" sz="5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do PECC</a:t>
            </a:r>
            <a:endParaRPr lang="pt-BR" sz="5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644294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533 -2.12766E-7 L 0.80208 -2.12766E-7 " pathEditMode="relative" rAng="0" ptsTypes="AA">
                                      <p:cBhvr>
                                        <p:cTn id="6" dur="4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8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91962 -4.07407E-6 L 0.7967 -4.07407E-6 " pathEditMode="relative" rAng="0" ptsTypes="AA">
                                      <p:cBhvr>
                                        <p:cTn id="8" dur="35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8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233 -2.12766E-7 L -1.06875 -2.12766E-7 " pathEditMode="relative" rAng="0" ptsTypes="AA">
                                      <p:cBhvr>
                                        <p:cTn id="10" dur="39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1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3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87066 -4.07407E-6 L 0.39045 -4.07407E-6 " pathEditMode="relative" rAng="0" ptsTypes="AA">
                                      <p:cBhvr>
                                        <p:cTn id="12" dur="5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 flipV="1">
            <a:off x="-285784" y="2357436"/>
            <a:ext cx="9898344" cy="2938464"/>
          </a:xfrm>
          <a:prstGeom prst="rect">
            <a:avLst/>
          </a:prstGeom>
          <a:solidFill>
            <a:srgbClr val="6325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0" y="1"/>
            <a:ext cx="9429816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tângulo 13"/>
          <p:cNvSpPr/>
          <p:nvPr/>
        </p:nvSpPr>
        <p:spPr>
          <a:xfrm flipV="1">
            <a:off x="0" y="2357436"/>
            <a:ext cx="9144000" cy="2786064"/>
          </a:xfrm>
          <a:prstGeom prst="rect">
            <a:avLst/>
          </a:prstGeom>
          <a:solidFill>
            <a:srgbClr val="6325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spaço Reservado para Conteúdo 9"/>
          <p:cNvSpPr txBox="1">
            <a:spLocks/>
          </p:cNvSpPr>
          <p:nvPr/>
        </p:nvSpPr>
        <p:spPr>
          <a:xfrm>
            <a:off x="857224" y="785800"/>
            <a:ext cx="7575609" cy="1659731"/>
          </a:xfrm>
          <a:prstGeom prst="rect">
            <a:avLst/>
          </a:prstGeom>
        </p:spPr>
        <p:txBody>
          <a:bodyPr/>
          <a:lstStyle/>
          <a:p>
            <a:pPr marL="361950" lvl="0" indent="-361950" algn="ctr" eaLnBrk="0" hangingPunct="0">
              <a:spcBef>
                <a:spcPct val="20000"/>
              </a:spcBef>
              <a:defRPr/>
            </a:pPr>
            <a:r>
              <a:rPr lang="pt-BR" sz="2600" dirty="0" smtClean="0">
                <a:solidFill>
                  <a:srgbClr val="993300"/>
                </a:solidFill>
                <a:latin typeface="+mj-lt"/>
                <a:cs typeface="+mn-cs"/>
              </a:rPr>
              <a:t>Cada </a:t>
            </a:r>
            <a:r>
              <a:rPr lang="pt-BR" sz="2600" dirty="0">
                <a:solidFill>
                  <a:srgbClr val="993300"/>
                </a:solidFill>
                <a:latin typeface="+mj-lt"/>
                <a:cs typeface="+mn-cs"/>
              </a:rPr>
              <a:t>uma das </a:t>
            </a:r>
            <a:r>
              <a:rPr lang="pt-BR" sz="2600" b="1" dirty="0">
                <a:solidFill>
                  <a:srgbClr val="993300"/>
                </a:solidFill>
                <a:latin typeface="+mj-lt"/>
                <a:cs typeface="+mn-cs"/>
              </a:rPr>
              <a:t>instâncias</a:t>
            </a:r>
            <a:r>
              <a:rPr lang="pt-BR" sz="2600" dirty="0">
                <a:solidFill>
                  <a:srgbClr val="993300"/>
                </a:solidFill>
                <a:latin typeface="+mj-lt"/>
                <a:cs typeface="+mn-cs"/>
              </a:rPr>
              <a:t> tem </a:t>
            </a:r>
            <a:r>
              <a:rPr lang="pt-BR" sz="2600" dirty="0" smtClean="0">
                <a:solidFill>
                  <a:srgbClr val="993300"/>
                </a:solidFill>
                <a:latin typeface="+mj-lt"/>
                <a:cs typeface="+mn-cs"/>
              </a:rPr>
              <a:t>atribuições e </a:t>
            </a:r>
            <a:r>
              <a:rPr lang="pt-BR" sz="2600" dirty="0">
                <a:solidFill>
                  <a:srgbClr val="993300"/>
                </a:solidFill>
                <a:latin typeface="+mj-lt"/>
                <a:cs typeface="+mn-cs"/>
              </a:rPr>
              <a:t>responsabilidades quanto à formação cristã </a:t>
            </a:r>
            <a:r>
              <a:rPr lang="pt-BR" sz="2600" dirty="0" smtClean="0">
                <a:solidFill>
                  <a:srgbClr val="993300"/>
                </a:solidFill>
                <a:latin typeface="+mj-lt"/>
                <a:cs typeface="+mn-cs"/>
              </a:rPr>
              <a:t>dos </a:t>
            </a:r>
            <a:r>
              <a:rPr lang="pt-BR" sz="2600" dirty="0">
                <a:solidFill>
                  <a:srgbClr val="993300"/>
                </a:solidFill>
                <a:latin typeface="+mj-lt"/>
                <a:cs typeface="+mn-cs"/>
              </a:rPr>
              <a:t>membros</a:t>
            </a:r>
            <a:r>
              <a:rPr lang="pt-BR" sz="2600" dirty="0" smtClean="0">
                <a:solidFill>
                  <a:srgbClr val="993300"/>
                </a:solidFill>
                <a:latin typeface="+mj-lt"/>
                <a:cs typeface="+mn-cs"/>
              </a:rPr>
              <a:t>.</a:t>
            </a:r>
            <a:endParaRPr lang="pt-BR" sz="2600" dirty="0">
              <a:solidFill>
                <a:schemeClr val="bg1"/>
              </a:solidFill>
              <a:latin typeface="+mj-lt"/>
              <a:cs typeface="+mn-cs"/>
            </a:endParaRPr>
          </a:p>
        </p:txBody>
      </p:sp>
      <p:sp>
        <p:nvSpPr>
          <p:cNvPr id="9" name="Espaço Reservado para Conteúdo 9"/>
          <p:cNvSpPr txBox="1">
            <a:spLocks/>
          </p:cNvSpPr>
          <p:nvPr/>
        </p:nvSpPr>
        <p:spPr>
          <a:xfrm>
            <a:off x="927103" y="2701980"/>
            <a:ext cx="7575609" cy="1659731"/>
          </a:xfrm>
          <a:prstGeom prst="rect">
            <a:avLst/>
          </a:prstGeom>
        </p:spPr>
        <p:txBody>
          <a:bodyPr/>
          <a:lstStyle/>
          <a:p>
            <a:pPr marL="361950" lvl="0" indent="-361950" algn="ctr" eaLnBrk="0" hangingPunct="0">
              <a:spcBef>
                <a:spcPct val="20000"/>
              </a:spcBef>
              <a:defRPr/>
            </a:pPr>
            <a:r>
              <a:rPr lang="pt-BR" sz="2600" dirty="0" smtClean="0">
                <a:solidFill>
                  <a:schemeClr val="bg1"/>
                </a:solidFill>
                <a:latin typeface="+mj-lt"/>
                <a:cs typeface="+mn-cs"/>
              </a:rPr>
              <a:t>Os </a:t>
            </a:r>
            <a:r>
              <a:rPr lang="pt-BR" sz="2600" dirty="0">
                <a:solidFill>
                  <a:srgbClr val="DFE274"/>
                </a:solidFill>
                <a:latin typeface="+mj-lt"/>
                <a:cs typeface="+mn-cs"/>
              </a:rPr>
              <a:t>documentos normativos </a:t>
            </a:r>
            <a:r>
              <a:rPr lang="pt-BR" sz="2600" dirty="0">
                <a:solidFill>
                  <a:schemeClr val="bg1"/>
                </a:solidFill>
                <a:latin typeface="+mj-lt"/>
                <a:cs typeface="+mn-cs"/>
              </a:rPr>
              <a:t>da IECLB permitem identificar as atribuições em termos de educação cristã contínua</a:t>
            </a:r>
            <a:r>
              <a:rPr lang="pt-BR" sz="2600" dirty="0" smtClean="0">
                <a:solidFill>
                  <a:schemeClr val="bg1"/>
                </a:solidFill>
                <a:latin typeface="+mj-lt"/>
                <a:cs typeface="+mn-cs"/>
              </a:rPr>
              <a:t>.</a:t>
            </a:r>
            <a:endParaRPr lang="pt-BR" sz="2600" dirty="0">
              <a:solidFill>
                <a:schemeClr val="bg1"/>
              </a:solidFill>
              <a:latin typeface="+mj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367050"/>
      </p:ext>
    </p:extLst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6" grpId="0"/>
      <p:bldP spid="9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/>
          <p:cNvSpPr/>
          <p:nvPr/>
        </p:nvSpPr>
        <p:spPr>
          <a:xfrm flipV="1">
            <a:off x="0" y="0"/>
            <a:ext cx="9144000" cy="3214692"/>
          </a:xfrm>
          <a:prstGeom prst="rect">
            <a:avLst/>
          </a:prstGeom>
          <a:gradFill flip="none" rotWithShape="1">
            <a:gsLst>
              <a:gs pos="0">
                <a:srgbClr val="DFE274">
                  <a:shade val="30000"/>
                  <a:satMod val="115000"/>
                </a:srgbClr>
              </a:gs>
              <a:gs pos="50000">
                <a:srgbClr val="DFE274">
                  <a:shade val="67500"/>
                  <a:satMod val="115000"/>
                </a:srgbClr>
              </a:gs>
              <a:gs pos="100000">
                <a:srgbClr val="DFE274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/>
          <p:cNvSpPr/>
          <p:nvPr/>
        </p:nvSpPr>
        <p:spPr>
          <a:xfrm flipV="1">
            <a:off x="0" y="3071816"/>
            <a:ext cx="9144000" cy="207168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ctangle 8"/>
          <p:cNvSpPr/>
          <p:nvPr/>
        </p:nvSpPr>
        <p:spPr>
          <a:xfrm>
            <a:off x="-203894" y="-406340"/>
            <a:ext cx="9601200" cy="3467270"/>
          </a:xfrm>
          <a:prstGeom prst="rect">
            <a:avLst/>
          </a:prstGeom>
          <a:solidFill>
            <a:srgbClr val="567176">
              <a:alpha val="6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Rectangle 4"/>
          <p:cNvSpPr/>
          <p:nvPr/>
        </p:nvSpPr>
        <p:spPr>
          <a:xfrm>
            <a:off x="2561078" y="-395454"/>
            <a:ext cx="892628" cy="3467270"/>
          </a:xfrm>
          <a:prstGeom prst="rect">
            <a:avLst/>
          </a:prstGeom>
          <a:solidFill>
            <a:schemeClr val="accent3">
              <a:lumMod val="75000"/>
              <a:alpha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Rectangle 5"/>
          <p:cNvSpPr/>
          <p:nvPr/>
        </p:nvSpPr>
        <p:spPr>
          <a:xfrm>
            <a:off x="3192448" y="-395454"/>
            <a:ext cx="4539343" cy="3467270"/>
          </a:xfrm>
          <a:prstGeom prst="rect">
            <a:avLst/>
          </a:prstGeom>
          <a:solidFill>
            <a:schemeClr val="accent2">
              <a:lumMod val="50000"/>
              <a:alpha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Rectangle 7"/>
          <p:cNvSpPr/>
          <p:nvPr/>
        </p:nvSpPr>
        <p:spPr>
          <a:xfrm>
            <a:off x="7633820" y="-395454"/>
            <a:ext cx="1534885" cy="3467270"/>
          </a:xfrm>
          <a:prstGeom prst="rect">
            <a:avLst/>
          </a:prstGeom>
          <a:solidFill>
            <a:schemeClr val="accent3">
              <a:lumMod val="50000"/>
              <a:alpha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Rectangle 6"/>
          <p:cNvSpPr/>
          <p:nvPr/>
        </p:nvSpPr>
        <p:spPr>
          <a:xfrm>
            <a:off x="5815906" y="-395454"/>
            <a:ext cx="1371600" cy="3467270"/>
          </a:xfrm>
          <a:prstGeom prst="rect">
            <a:avLst/>
          </a:prstGeom>
          <a:solidFill>
            <a:srgbClr val="7F8C3C">
              <a:alpha val="6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481906" y="2964658"/>
            <a:ext cx="8229600" cy="1143000"/>
          </a:xfrm>
          <a:prstGeom prst="rect">
            <a:avLst/>
          </a:prstGeom>
          <a:noFill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sz="54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9. Orientações para operacionalização do PECC</a:t>
            </a:r>
          </a:p>
        </p:txBody>
      </p:sp>
    </p:spTree>
    <p:extLst>
      <p:ext uri="{BB962C8B-B14F-4D97-AF65-F5344CB8AC3E}">
        <p14:creationId xmlns:p14="http://schemas.microsoft.com/office/powerpoint/2010/main" val="105981753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533 -2.12766E-7 L 0.80208 -2.12766E-7 " pathEditMode="relative" rAng="0" ptsTypes="AA">
                                      <p:cBhvr>
                                        <p:cTn id="6" dur="4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8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91962 -4.07407E-6 L 0.7967 -4.07407E-6 " pathEditMode="relative" rAng="0" ptsTypes="AA">
                                      <p:cBhvr>
                                        <p:cTn id="8" dur="35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8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233 -2.12766E-7 L -1.06875 -2.12766E-7 " pathEditMode="relative" rAng="0" ptsTypes="AA">
                                      <p:cBhvr>
                                        <p:cTn id="10" dur="39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1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3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87066 -4.07407E-6 L 0.39045 -4.07407E-6 " pathEditMode="relative" rAng="0" ptsTypes="AA">
                                      <p:cBhvr>
                                        <p:cTn id="12" dur="5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 flipV="1">
            <a:off x="-234264" y="-79649"/>
            <a:ext cx="9898344" cy="2938464"/>
          </a:xfrm>
          <a:prstGeom prst="rect">
            <a:avLst/>
          </a:prstGeom>
          <a:solidFill>
            <a:srgbClr val="6325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0" y="1"/>
            <a:ext cx="9429816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tângulo 13"/>
          <p:cNvSpPr/>
          <p:nvPr/>
        </p:nvSpPr>
        <p:spPr>
          <a:xfrm flipV="1">
            <a:off x="0" y="-79649"/>
            <a:ext cx="9144000" cy="2786064"/>
          </a:xfrm>
          <a:prstGeom prst="rect">
            <a:avLst/>
          </a:prstGeom>
          <a:solidFill>
            <a:srgbClr val="6325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Espaço Reservado para Conteúdo 9"/>
          <p:cNvSpPr txBox="1">
            <a:spLocks/>
          </p:cNvSpPr>
          <p:nvPr/>
        </p:nvSpPr>
        <p:spPr>
          <a:xfrm>
            <a:off x="1259632" y="483518"/>
            <a:ext cx="7575609" cy="1659731"/>
          </a:xfrm>
          <a:prstGeom prst="rect">
            <a:avLst/>
          </a:prstGeom>
        </p:spPr>
        <p:txBody>
          <a:bodyPr/>
          <a:lstStyle/>
          <a:p>
            <a:pPr marL="361950" indent="-361950" algn="ctr" eaLnBrk="0" hangingPunct="0">
              <a:spcBef>
                <a:spcPct val="20000"/>
              </a:spcBef>
              <a:defRPr/>
            </a:pPr>
            <a:r>
              <a:rPr lang="pt-BR" sz="2600" dirty="0">
                <a:solidFill>
                  <a:schemeClr val="bg1"/>
                </a:solidFill>
              </a:rPr>
              <a:t>A partir das atribuições são indicados passos para o planejamento das ações de educação cristã nas diferentes instâncias</a:t>
            </a:r>
            <a:r>
              <a:rPr lang="pt-BR" sz="2600" dirty="0" smtClean="0">
                <a:solidFill>
                  <a:schemeClr val="bg1"/>
                </a:solidFill>
              </a:rPr>
              <a:t>.</a:t>
            </a:r>
            <a:endParaRPr lang="pt-BR" sz="2600" dirty="0">
              <a:solidFill>
                <a:schemeClr val="bg1"/>
              </a:solidFill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2651870" y="2787774"/>
            <a:ext cx="1614737" cy="784830"/>
          </a:xfrm>
          <a:prstGeom prst="rect">
            <a:avLst/>
          </a:prstGeom>
          <a:noFill/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pt-BR" sz="4500" i="1" spc="-3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Avaliar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1497900" y="3438432"/>
            <a:ext cx="2768707" cy="784830"/>
          </a:xfrm>
          <a:prstGeom prst="rect">
            <a:avLst/>
          </a:prstGeom>
          <a:noFill/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pt-BR" sz="4500" i="1" spc="-3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Diagnosticar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5132275" y="2787774"/>
            <a:ext cx="1896673" cy="784830"/>
          </a:xfrm>
          <a:prstGeom prst="rect">
            <a:avLst/>
          </a:prstGeom>
          <a:noFill/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pt-BR" sz="4500" i="1" spc="-3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Planejar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5479670" y="3438432"/>
            <a:ext cx="2332690" cy="784830"/>
          </a:xfrm>
          <a:prstGeom prst="rect">
            <a:avLst/>
          </a:prstGeom>
          <a:noFill/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pt-BR" sz="4500" i="1" spc="-300" dirty="0">
                <a:solidFill>
                  <a:srgbClr val="A9913B"/>
                </a:solidFill>
                <a:latin typeface="Times New Roman" pitchFamily="18" charset="0"/>
                <a:cs typeface="Times New Roman" pitchFamily="18" charset="0"/>
              </a:rPr>
              <a:t>Assessorar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3980147" y="4064146"/>
            <a:ext cx="1960793" cy="784830"/>
          </a:xfrm>
          <a:prstGeom prst="rect">
            <a:avLst/>
          </a:prstGeom>
          <a:noFill/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pt-BR" sz="4500" i="1" spc="-3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Divulgar</a:t>
            </a:r>
          </a:p>
        </p:txBody>
      </p:sp>
    </p:spTree>
    <p:extLst>
      <p:ext uri="{BB962C8B-B14F-4D97-AF65-F5344CB8AC3E}">
        <p14:creationId xmlns:p14="http://schemas.microsoft.com/office/powerpoint/2010/main" val="1229140924"/>
      </p:ext>
    </p:extLst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5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0" y="1"/>
            <a:ext cx="9429816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tângulo 5"/>
          <p:cNvSpPr/>
          <p:nvPr/>
        </p:nvSpPr>
        <p:spPr>
          <a:xfrm flipV="1">
            <a:off x="0" y="0"/>
            <a:ext cx="9144000" cy="3214692"/>
          </a:xfrm>
          <a:prstGeom prst="rect">
            <a:avLst/>
          </a:prstGeom>
          <a:gradFill flip="none" rotWithShape="1">
            <a:gsLst>
              <a:gs pos="0">
                <a:srgbClr val="DFE274">
                  <a:shade val="30000"/>
                  <a:satMod val="115000"/>
                </a:srgbClr>
              </a:gs>
              <a:gs pos="50000">
                <a:srgbClr val="DFE274">
                  <a:shade val="67500"/>
                  <a:satMod val="115000"/>
                </a:srgbClr>
              </a:gs>
              <a:gs pos="100000">
                <a:srgbClr val="DFE274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ctangle 8"/>
          <p:cNvSpPr/>
          <p:nvPr/>
        </p:nvSpPr>
        <p:spPr>
          <a:xfrm>
            <a:off x="-203894" y="-406340"/>
            <a:ext cx="9601200" cy="3467270"/>
          </a:xfrm>
          <a:prstGeom prst="rect">
            <a:avLst/>
          </a:prstGeom>
          <a:solidFill>
            <a:srgbClr val="567176">
              <a:alpha val="6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4"/>
          <p:cNvSpPr/>
          <p:nvPr/>
        </p:nvSpPr>
        <p:spPr>
          <a:xfrm>
            <a:off x="2561078" y="-395454"/>
            <a:ext cx="892628" cy="3467270"/>
          </a:xfrm>
          <a:prstGeom prst="rect">
            <a:avLst/>
          </a:prstGeom>
          <a:solidFill>
            <a:schemeClr val="accent3">
              <a:lumMod val="75000"/>
              <a:alpha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5"/>
          <p:cNvSpPr/>
          <p:nvPr/>
        </p:nvSpPr>
        <p:spPr>
          <a:xfrm>
            <a:off x="3192448" y="-395454"/>
            <a:ext cx="4539343" cy="3467270"/>
          </a:xfrm>
          <a:prstGeom prst="rect">
            <a:avLst/>
          </a:prstGeom>
          <a:solidFill>
            <a:schemeClr val="accent2">
              <a:lumMod val="50000"/>
              <a:alpha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7"/>
          <p:cNvSpPr/>
          <p:nvPr/>
        </p:nvSpPr>
        <p:spPr>
          <a:xfrm>
            <a:off x="7633820" y="-395454"/>
            <a:ext cx="1534885" cy="3467270"/>
          </a:xfrm>
          <a:prstGeom prst="rect">
            <a:avLst/>
          </a:prstGeom>
          <a:solidFill>
            <a:schemeClr val="accent3">
              <a:lumMod val="50000"/>
              <a:alpha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6"/>
          <p:cNvSpPr/>
          <p:nvPr/>
        </p:nvSpPr>
        <p:spPr>
          <a:xfrm>
            <a:off x="5815906" y="-395454"/>
            <a:ext cx="1371600" cy="3467270"/>
          </a:xfrm>
          <a:prstGeom prst="rect">
            <a:avLst/>
          </a:prstGeom>
          <a:solidFill>
            <a:srgbClr val="7F8C3C">
              <a:alpha val="6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1488387" y="4200805"/>
            <a:ext cx="62166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400" dirty="0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Igreja Evangélica de Confissão Luterana no Brasil</a:t>
            </a:r>
            <a:endParaRPr lang="pt-BR" sz="2400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7037" y="1234813"/>
            <a:ext cx="2782810" cy="278281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40197998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533 -2.12766E-7 L 0.80208 -2.12766E-7 " pathEditMode="relative" rAng="0" ptsTypes="AA">
                                      <p:cBhvr>
                                        <p:cTn id="6" dur="4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8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91962 -4.07407E-6 L 0.7967 -4.07407E-6 " pathEditMode="relative" rAng="0" ptsTypes="AA">
                                      <p:cBhvr>
                                        <p:cTn id="8" dur="35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8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233 -2.12766E-7 L -1.06875 -2.12766E-7 " pathEditMode="relative" rAng="0" ptsTypes="AA">
                                      <p:cBhvr>
                                        <p:cTn id="10" dur="39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1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3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87066 -4.07407E-6 L 0.39045 -4.07407E-6 " pathEditMode="relative" rAng="0" ptsTypes="AA">
                                      <p:cBhvr>
                                        <p:cTn id="12" dur="5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0" y="1"/>
            <a:ext cx="9429816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Espaço Reservado para Conteúdo 9"/>
          <p:cNvSpPr txBox="1">
            <a:spLocks/>
          </p:cNvSpPr>
          <p:nvPr/>
        </p:nvSpPr>
        <p:spPr>
          <a:xfrm>
            <a:off x="251520" y="339502"/>
            <a:ext cx="9001000" cy="4464496"/>
          </a:xfrm>
          <a:prstGeom prst="rect">
            <a:avLst/>
          </a:prstGeom>
        </p:spPr>
        <p:txBody>
          <a:bodyPr/>
          <a:lstStyle/>
          <a:p>
            <a:pPr lvl="0" algn="just" eaLnBrk="0" hangingPunct="0">
              <a:spcBef>
                <a:spcPts val="0"/>
              </a:spcBef>
              <a:defRPr/>
            </a:pPr>
            <a:r>
              <a:rPr lang="pt-BR" sz="2400" b="1" dirty="0" smtClean="0">
                <a:solidFill>
                  <a:srgbClr val="984807"/>
                </a:solidFill>
                <a:latin typeface="+mj-lt"/>
                <a:cs typeface="+mn-cs"/>
              </a:rPr>
              <a:t>Plano de Educação Cristã Contínua – PECC</a:t>
            </a:r>
          </a:p>
          <a:p>
            <a:pPr lvl="0" algn="just" eaLnBrk="0" hangingPunct="0">
              <a:spcBef>
                <a:spcPts val="0"/>
              </a:spcBef>
              <a:defRPr/>
            </a:pPr>
            <a:r>
              <a:rPr lang="pt-BR" b="1" dirty="0" smtClean="0">
                <a:solidFill>
                  <a:srgbClr val="984807"/>
                </a:solidFill>
                <a:latin typeface="+mj-lt"/>
                <a:cs typeface="+mn-cs"/>
              </a:rPr>
              <a:t>Power Point de Apresentação</a:t>
            </a:r>
            <a:endParaRPr lang="pt-BR" b="1" dirty="0">
              <a:solidFill>
                <a:srgbClr val="984807"/>
              </a:solidFill>
              <a:latin typeface="+mj-lt"/>
              <a:cs typeface="+mn-cs"/>
            </a:endParaRPr>
          </a:p>
          <a:p>
            <a:pPr lvl="0" algn="just" eaLnBrk="0" hangingPunct="0">
              <a:spcBef>
                <a:spcPts val="0"/>
              </a:spcBef>
              <a:defRPr/>
            </a:pPr>
            <a:endParaRPr lang="pt-BR" sz="1400" dirty="0">
              <a:solidFill>
                <a:srgbClr val="984807"/>
              </a:solidFill>
              <a:latin typeface="+mj-lt"/>
              <a:cs typeface="+mn-cs"/>
            </a:endParaRPr>
          </a:p>
          <a:p>
            <a:pPr lvl="0" algn="just" eaLnBrk="0" hangingPunct="0">
              <a:spcBef>
                <a:spcPts val="0"/>
              </a:spcBef>
              <a:spcAft>
                <a:spcPts val="1200"/>
              </a:spcAft>
              <a:defRPr/>
            </a:pPr>
            <a:r>
              <a:rPr lang="pt-BR" sz="1400" i="1" dirty="0" smtClean="0">
                <a:solidFill>
                  <a:srgbClr val="984807"/>
                </a:solidFill>
                <a:latin typeface="+mj-lt"/>
                <a:cs typeface="+mn-cs"/>
              </a:rPr>
              <a:t>Esta apresentação em Power Point é uma publicação da Igreja Evangélica de Confissão Luterana no Brasil (IECLB) – Secretaria de Formação e Grupo Coordenação de ECC – Dezembro de 2013.</a:t>
            </a:r>
          </a:p>
          <a:p>
            <a:pPr algn="just" eaLnBrk="0" hangingPunct="0">
              <a:spcBef>
                <a:spcPts val="0"/>
              </a:spcBef>
              <a:spcAft>
                <a:spcPts val="1200"/>
              </a:spcAft>
              <a:defRPr/>
            </a:pPr>
            <a:r>
              <a:rPr lang="pt-BR" sz="1400" i="1" dirty="0" smtClean="0">
                <a:solidFill>
                  <a:srgbClr val="984807"/>
                </a:solidFill>
                <a:latin typeface="+mj-lt"/>
                <a:cs typeface="+mn-cs"/>
              </a:rPr>
              <a:t>Este material tem </a:t>
            </a:r>
            <a:r>
              <a:rPr lang="pt-BR" sz="1400" i="1" dirty="0">
                <a:solidFill>
                  <a:srgbClr val="984807"/>
                </a:solidFill>
                <a:latin typeface="+mj-lt"/>
                <a:cs typeface="+mn-cs"/>
              </a:rPr>
              <a:t>finalidade didática, não comercial e de divulgação </a:t>
            </a:r>
            <a:r>
              <a:rPr lang="pt-BR" sz="1400" i="1" dirty="0" smtClean="0">
                <a:solidFill>
                  <a:srgbClr val="984807"/>
                </a:solidFill>
                <a:latin typeface="+mj-lt"/>
                <a:cs typeface="+mn-cs"/>
              </a:rPr>
              <a:t>interna, seu uso está vinculado ao </a:t>
            </a:r>
            <a:r>
              <a:rPr lang="pt-BR" sz="1400" i="1" dirty="0">
                <a:solidFill>
                  <a:srgbClr val="984807"/>
                </a:solidFill>
                <a:latin typeface="+mj-lt"/>
                <a:cs typeface="+mn-cs"/>
              </a:rPr>
              <a:t>estudo </a:t>
            </a:r>
            <a:r>
              <a:rPr lang="pt-BR" sz="1400" i="1" dirty="0" smtClean="0">
                <a:solidFill>
                  <a:srgbClr val="984807"/>
                </a:solidFill>
                <a:latin typeface="+mj-lt"/>
                <a:cs typeface="+mn-cs"/>
              </a:rPr>
              <a:t>do Plano </a:t>
            </a:r>
            <a:r>
              <a:rPr lang="pt-BR" sz="1400" i="1" dirty="0">
                <a:solidFill>
                  <a:srgbClr val="984807"/>
                </a:solidFill>
                <a:latin typeface="+mj-lt"/>
                <a:cs typeface="+mn-cs"/>
              </a:rPr>
              <a:t>de Educação Cristã Contínua </a:t>
            </a:r>
            <a:r>
              <a:rPr lang="pt-BR" sz="1400" i="1" dirty="0" smtClean="0">
                <a:solidFill>
                  <a:srgbClr val="984807"/>
                </a:solidFill>
                <a:latin typeface="+mj-lt"/>
                <a:cs typeface="+mn-cs"/>
              </a:rPr>
              <a:t>(PECC). </a:t>
            </a:r>
            <a:r>
              <a:rPr lang="pt-BR" sz="1400" i="1" dirty="0">
                <a:solidFill>
                  <a:srgbClr val="984807"/>
                </a:solidFill>
                <a:latin typeface="+mj-lt"/>
                <a:cs typeface="+mn-cs"/>
              </a:rPr>
              <a:t>A </a:t>
            </a:r>
            <a:r>
              <a:rPr lang="pt-BR" sz="1400" i="1" dirty="0" smtClean="0">
                <a:solidFill>
                  <a:srgbClr val="984807"/>
                </a:solidFill>
                <a:latin typeface="+mj-lt"/>
                <a:cs typeface="+mn-cs"/>
              </a:rPr>
              <a:t>IECLB detém os direitos autorais de propriedade intelectual sobre esta apresentação em Power Point e está vedada qualquer reprodução, total ou parcial, em qualquer outra parte ou meio de divulgação, impressa ou eletrônica, sem que a prévia e necessária autorização seja solicitada junto à Secretaria de Formação da IECLB. Também está vedado o desmembramento da apresentação, ou seja, o uso de partes da apresentação, qual sejam: textos e/ou fotos, sozinhas ou acompanhadas de outros conteúdos, em outros materiais.</a:t>
            </a:r>
          </a:p>
          <a:p>
            <a:pPr lvl="0" algn="just" eaLnBrk="0" hangingPunct="0">
              <a:spcBef>
                <a:spcPts val="0"/>
              </a:spcBef>
              <a:spcAft>
                <a:spcPts val="1200"/>
              </a:spcAft>
              <a:defRPr/>
            </a:pPr>
            <a:r>
              <a:rPr lang="pt-BR" sz="1400" i="1" dirty="0" smtClean="0">
                <a:solidFill>
                  <a:srgbClr val="984807"/>
                </a:solidFill>
                <a:latin typeface="+mj-lt"/>
                <a:cs typeface="+mn-cs"/>
              </a:rPr>
              <a:t>Colaboram na elaboração: P. Emílio Voigt, P. Ricardo </a:t>
            </a:r>
            <a:r>
              <a:rPr lang="pt-BR" sz="1400" i="1" dirty="0" err="1" smtClean="0">
                <a:solidFill>
                  <a:srgbClr val="984807"/>
                </a:solidFill>
                <a:latin typeface="+mj-lt"/>
                <a:cs typeface="+mn-cs"/>
              </a:rPr>
              <a:t>Cassen</a:t>
            </a:r>
            <a:r>
              <a:rPr lang="pt-BR" sz="1400" i="1" dirty="0" smtClean="0">
                <a:solidFill>
                  <a:srgbClr val="984807"/>
                </a:solidFill>
                <a:latin typeface="+mj-lt"/>
                <a:cs typeface="+mn-cs"/>
              </a:rPr>
              <a:t>, Prof. </a:t>
            </a:r>
            <a:r>
              <a:rPr lang="pt-BR" sz="1400" i="1" dirty="0" err="1" smtClean="0">
                <a:solidFill>
                  <a:srgbClr val="984807"/>
                </a:solidFill>
                <a:latin typeface="+mj-lt"/>
                <a:cs typeface="+mn-cs"/>
              </a:rPr>
              <a:t>Marilze</a:t>
            </a:r>
            <a:r>
              <a:rPr lang="pt-BR" sz="1400" i="1" dirty="0" smtClean="0">
                <a:solidFill>
                  <a:srgbClr val="984807"/>
                </a:solidFill>
                <a:latin typeface="+mj-lt"/>
                <a:cs typeface="+mn-cs"/>
              </a:rPr>
              <a:t> W. Rodrigues,  Cat. Débora R. K. Conrad, Cat. Maria Dirlane Witt, Pa. Carmen M. Siegle e P. Antonio Carlos Oliveira</a:t>
            </a:r>
          </a:p>
          <a:p>
            <a:pPr lvl="0" algn="just" eaLnBrk="0" hangingPunct="0">
              <a:spcBef>
                <a:spcPts val="0"/>
              </a:spcBef>
              <a:spcAft>
                <a:spcPts val="1200"/>
              </a:spcAft>
              <a:defRPr/>
            </a:pPr>
            <a:r>
              <a:rPr lang="pt-BR" sz="1400" i="1" dirty="0" smtClean="0">
                <a:solidFill>
                  <a:srgbClr val="984807"/>
                </a:solidFill>
                <a:latin typeface="+mj-lt"/>
                <a:cs typeface="+mn-cs"/>
              </a:rPr>
              <a:t>Projeto Gráfico: NTZ - Comunicações</a:t>
            </a:r>
          </a:p>
          <a:p>
            <a:pPr lvl="0" algn="just" eaLnBrk="0" hangingPunct="0">
              <a:spcBef>
                <a:spcPts val="0"/>
              </a:spcBef>
              <a:spcAft>
                <a:spcPts val="1200"/>
              </a:spcAft>
              <a:defRPr/>
            </a:pPr>
            <a:r>
              <a:rPr lang="pt-BR" sz="1400" i="1" dirty="0">
                <a:solidFill>
                  <a:srgbClr val="984807"/>
                </a:solidFill>
                <a:latin typeface="+mj-lt"/>
                <a:cs typeface="+mn-cs"/>
              </a:rPr>
              <a:t>Contato: secretariageral@ieclb.org.br</a:t>
            </a:r>
          </a:p>
          <a:p>
            <a:pPr marL="361950" lvl="0" indent="-361950" algn="just" eaLnBrk="0" hangingPunct="0">
              <a:spcBef>
                <a:spcPct val="20000"/>
              </a:spcBef>
              <a:defRPr/>
            </a:pPr>
            <a:endParaRPr lang="pt-BR" sz="1400" dirty="0">
              <a:solidFill>
                <a:srgbClr val="984807"/>
              </a:solidFill>
              <a:latin typeface="+mj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342082"/>
      </p:ext>
    </p:extLst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5271</TotalTime>
  <Words>1716</Words>
  <Application>Microsoft Office PowerPoint</Application>
  <PresentationFormat>Apresentação na tela (16:9)</PresentationFormat>
  <Paragraphs>273</Paragraphs>
  <Slides>87</Slides>
  <Notes>15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87</vt:i4>
      </vt:variant>
    </vt:vector>
  </HeadingPairs>
  <TitlesOfParts>
    <vt:vector size="95" baseType="lpstr">
      <vt:lpstr>Arial</vt:lpstr>
      <vt:lpstr>Afta sans</vt:lpstr>
      <vt:lpstr>Wingdings</vt:lpstr>
      <vt:lpstr>Alex Brush</vt:lpstr>
      <vt:lpstr>Times New Roman</vt:lpstr>
      <vt:lpstr>Calibri</vt:lpstr>
      <vt:lpstr>Tema do Office</vt:lpstr>
      <vt:lpstr>Personalizar design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Pastor</dc:creator>
  <cp:lastModifiedBy>antonio</cp:lastModifiedBy>
  <cp:revision>492</cp:revision>
  <dcterms:created xsi:type="dcterms:W3CDTF">2010-02-25T20:44:29Z</dcterms:created>
  <dcterms:modified xsi:type="dcterms:W3CDTF">2014-04-03T12:44:17Z</dcterms:modified>
</cp:coreProperties>
</file>