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D089-3FB4-4782-B04F-6E0884A1EAFC}" type="datetimeFigureOut">
              <a:rPr lang="pt-BR" smtClean="0"/>
              <a:t>20/04/2017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D328-6260-4A93-B014-C3B0C49A69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975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D089-3FB4-4782-B04F-6E0884A1EAFC}" type="datetimeFigureOut">
              <a:rPr lang="pt-BR" smtClean="0"/>
              <a:t>20/04/2017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D328-6260-4A93-B014-C3B0C49A69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41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D089-3FB4-4782-B04F-6E0884A1EAFC}" type="datetimeFigureOut">
              <a:rPr lang="pt-BR" smtClean="0"/>
              <a:t>20/04/2017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D328-6260-4A93-B014-C3B0C49A69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7069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D089-3FB4-4782-B04F-6E0884A1EAFC}" type="datetimeFigureOut">
              <a:rPr lang="pt-BR" smtClean="0"/>
              <a:t>20/04/2017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D328-6260-4A93-B014-C3B0C49A69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7507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D089-3FB4-4782-B04F-6E0884A1EAFC}" type="datetimeFigureOut">
              <a:rPr lang="pt-BR" smtClean="0"/>
              <a:t>20/04/2017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D328-6260-4A93-B014-C3B0C49A69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1433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D089-3FB4-4782-B04F-6E0884A1EAFC}" type="datetimeFigureOut">
              <a:rPr lang="pt-BR" smtClean="0"/>
              <a:t>20/04/2017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D328-6260-4A93-B014-C3B0C49A69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31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D089-3FB4-4782-B04F-6E0884A1EAFC}" type="datetimeFigureOut">
              <a:rPr lang="pt-BR" smtClean="0"/>
              <a:t>20/04/2017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D328-6260-4A93-B014-C3B0C49A69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959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D089-3FB4-4782-B04F-6E0884A1EAFC}" type="datetimeFigureOut">
              <a:rPr lang="pt-BR" smtClean="0"/>
              <a:t>20/04/2017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D328-6260-4A93-B014-C3B0C49A69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7073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D089-3FB4-4782-B04F-6E0884A1EAFC}" type="datetimeFigureOut">
              <a:rPr lang="pt-BR" smtClean="0"/>
              <a:t>20/04/2017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D328-6260-4A93-B014-C3B0C49A69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8186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D089-3FB4-4782-B04F-6E0884A1EAFC}" type="datetimeFigureOut">
              <a:rPr lang="pt-BR" smtClean="0"/>
              <a:t>20/04/2017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D328-6260-4A93-B014-C3B0C49A69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8923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1D089-3FB4-4782-B04F-6E0884A1EAFC}" type="datetimeFigureOut">
              <a:rPr lang="pt-BR" smtClean="0"/>
              <a:t>20/04/2017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D328-6260-4A93-B014-C3B0C49A69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5605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1D089-3FB4-4782-B04F-6E0884A1EAFC}" type="datetimeFigureOut">
              <a:rPr lang="pt-BR" smtClean="0"/>
              <a:t>20/04/2017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3D328-6260-4A93-B014-C3B0C49A69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7000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96121" y="23586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dirty="0" err="1" smtClean="0">
                <a:solidFill>
                  <a:srgbClr val="FF0000"/>
                </a:solidFill>
                <a:latin typeface="Tempus Sans ITC" panose="04020404030D07020202" pitchFamily="82" charset="0"/>
              </a:rPr>
              <a:t>Dia</a:t>
            </a:r>
            <a:r>
              <a:rPr lang="en-GB" dirty="0" smtClean="0">
                <a:solidFill>
                  <a:srgbClr val="FF0000"/>
                </a:solidFill>
                <a:latin typeface="Tempus Sans ITC" panose="04020404030D07020202" pitchFamily="82" charset="0"/>
              </a:rPr>
              <a:t> da </a:t>
            </a:r>
            <a:r>
              <a:rPr lang="en-GB" dirty="0" err="1" smtClean="0">
                <a:solidFill>
                  <a:srgbClr val="FF0000"/>
                </a:solidFill>
                <a:latin typeface="Tempus Sans ITC" panose="04020404030D07020202" pitchFamily="82" charset="0"/>
              </a:rPr>
              <a:t>Igreja</a:t>
            </a:r>
            <a:r>
              <a:rPr lang="en-GB" dirty="0" smtClean="0">
                <a:solidFill>
                  <a:srgbClr val="FF0000"/>
                </a:solidFill>
                <a:latin typeface="Tempus Sans ITC" panose="04020404030D07020202" pitchFamily="82" charset="0"/>
              </a:rPr>
              <a:t> </a:t>
            </a:r>
            <a:r>
              <a:rPr lang="en-GB" dirty="0" err="1" smtClean="0">
                <a:solidFill>
                  <a:srgbClr val="FF0000"/>
                </a:solidFill>
                <a:latin typeface="Tempus Sans ITC" panose="04020404030D07020202" pitchFamily="82" charset="0"/>
              </a:rPr>
              <a:t>Luterana</a:t>
            </a:r>
            <a:r>
              <a:rPr lang="en-GB" dirty="0" smtClean="0">
                <a:solidFill>
                  <a:srgbClr val="FF0000"/>
                </a:solidFill>
                <a:latin typeface="Tempus Sans ITC" panose="04020404030D07020202" pitchFamily="82" charset="0"/>
              </a:rPr>
              <a:t> </a:t>
            </a:r>
            <a:br>
              <a:rPr lang="en-GB" dirty="0" smtClean="0">
                <a:solidFill>
                  <a:srgbClr val="FF0000"/>
                </a:solidFill>
                <a:latin typeface="Tempus Sans ITC" panose="04020404030D07020202" pitchFamily="82" charset="0"/>
              </a:rPr>
            </a:br>
            <a:r>
              <a:rPr lang="en-GB" dirty="0" smtClean="0">
                <a:solidFill>
                  <a:srgbClr val="FF0000"/>
                </a:solidFill>
                <a:latin typeface="Tempus Sans ITC" panose="04020404030D07020202" pitchFamily="82" charset="0"/>
              </a:rPr>
              <a:t>XV </a:t>
            </a:r>
            <a:r>
              <a:rPr lang="en-GB" dirty="0" err="1" smtClean="0">
                <a:solidFill>
                  <a:srgbClr val="FF0000"/>
                </a:solidFill>
                <a:latin typeface="Tempus Sans ITC" panose="04020404030D07020202" pitchFamily="82" charset="0"/>
              </a:rPr>
              <a:t>Anos</a:t>
            </a:r>
            <a:r>
              <a:rPr lang="en-GB" dirty="0" smtClean="0">
                <a:solidFill>
                  <a:srgbClr val="FF0000"/>
                </a:solidFill>
                <a:latin typeface="Tempus Sans ITC" panose="04020404030D07020202" pitchFamily="82" charset="0"/>
              </a:rPr>
              <a:t>/ 11 de </a:t>
            </a:r>
            <a:r>
              <a:rPr lang="en-GB" dirty="0" err="1" smtClean="0">
                <a:solidFill>
                  <a:srgbClr val="FF0000"/>
                </a:solidFill>
                <a:latin typeface="Tempus Sans ITC" panose="04020404030D07020202" pitchFamily="82" charset="0"/>
              </a:rPr>
              <a:t>Junho</a:t>
            </a:r>
            <a:r>
              <a:rPr lang="en-GB" dirty="0" smtClean="0">
                <a:solidFill>
                  <a:srgbClr val="FF0000"/>
                </a:solidFill>
                <a:latin typeface="Tempus Sans ITC" panose="04020404030D07020202" pitchFamily="82" charset="0"/>
              </a:rPr>
              <a:t/>
            </a:r>
            <a:br>
              <a:rPr lang="en-GB" dirty="0" smtClean="0">
                <a:solidFill>
                  <a:srgbClr val="FF0000"/>
                </a:solidFill>
                <a:latin typeface="Tempus Sans ITC" panose="04020404030D07020202" pitchFamily="82" charset="0"/>
              </a:rPr>
            </a:br>
            <a:r>
              <a:rPr lang="en-GB" dirty="0" err="1" smtClean="0">
                <a:solidFill>
                  <a:srgbClr val="FF0000"/>
                </a:solidFill>
                <a:latin typeface="Tempus Sans ITC" panose="04020404030D07020202" pitchFamily="82" charset="0"/>
              </a:rPr>
              <a:t>Núcleo</a:t>
            </a:r>
            <a:r>
              <a:rPr lang="en-GB" dirty="0" smtClean="0">
                <a:solidFill>
                  <a:srgbClr val="FF0000"/>
                </a:solidFill>
                <a:latin typeface="Tempus Sans ITC" panose="04020404030D07020202" pitchFamily="82" charset="0"/>
              </a:rPr>
              <a:t> RJ</a:t>
            </a:r>
            <a:endParaRPr lang="pt-BR" dirty="0">
              <a:solidFill>
                <a:srgbClr val="FF0000"/>
              </a:solidFill>
              <a:latin typeface="Tempus Sans ITC" panose="04020404030D07020202" pitchFamily="8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463" y="1700808"/>
            <a:ext cx="4392488" cy="5154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Fluxograma: Armazenamento de acesso sequencial 6"/>
          <p:cNvSpPr/>
          <p:nvPr/>
        </p:nvSpPr>
        <p:spPr>
          <a:xfrm>
            <a:off x="323528" y="2056938"/>
            <a:ext cx="2160240" cy="1656184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 smtClean="0"/>
              <a:t>Culto</a:t>
            </a:r>
            <a:r>
              <a:rPr lang="en-GB" b="1" dirty="0" smtClean="0"/>
              <a:t> as </a:t>
            </a:r>
            <a:r>
              <a:rPr lang="en-GB" b="1" dirty="0" smtClean="0"/>
              <a:t>10h </a:t>
            </a:r>
            <a:r>
              <a:rPr lang="en-GB" b="1" dirty="0" smtClean="0"/>
              <a:t>com </a:t>
            </a:r>
            <a:r>
              <a:rPr lang="en-GB" b="1" dirty="0" err="1" smtClean="0"/>
              <a:t>culto</a:t>
            </a:r>
            <a:r>
              <a:rPr lang="en-GB" b="1" dirty="0" smtClean="0"/>
              <a:t> das </a:t>
            </a:r>
            <a:r>
              <a:rPr lang="en-GB" b="1" dirty="0" err="1" smtClean="0"/>
              <a:t>crianças</a:t>
            </a:r>
            <a:endParaRPr lang="pt-BR" b="1" dirty="0"/>
          </a:p>
        </p:txBody>
      </p:sp>
      <p:sp>
        <p:nvSpPr>
          <p:cNvPr id="8" name="Explosão 1 7"/>
          <p:cNvSpPr/>
          <p:nvPr/>
        </p:nvSpPr>
        <p:spPr>
          <a:xfrm>
            <a:off x="6337382" y="724790"/>
            <a:ext cx="2915138" cy="597666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 smtClean="0"/>
          </a:p>
          <a:p>
            <a:pPr algn="ctr"/>
            <a:endParaRPr lang="en-GB" b="1" dirty="0"/>
          </a:p>
          <a:p>
            <a:pPr algn="ctr"/>
            <a:r>
              <a:rPr lang="en-GB" b="1" dirty="0" err="1" smtClean="0"/>
              <a:t>Oficinas</a:t>
            </a:r>
            <a:r>
              <a:rPr lang="en-GB" b="1" dirty="0" smtClean="0"/>
              <a:t>: </a:t>
            </a:r>
            <a:r>
              <a:rPr lang="en-GB" b="1" dirty="0" err="1" smtClean="0"/>
              <a:t>Rede</a:t>
            </a:r>
            <a:r>
              <a:rPr lang="en-GB" b="1" dirty="0" smtClean="0"/>
              <a:t> de </a:t>
            </a:r>
            <a:r>
              <a:rPr lang="en-GB" b="1" dirty="0" err="1" smtClean="0"/>
              <a:t>Comércio</a:t>
            </a:r>
            <a:r>
              <a:rPr lang="en-GB" b="1" dirty="0" smtClean="0"/>
              <a:t> Justo e “</a:t>
            </a:r>
            <a:r>
              <a:rPr lang="en-GB" b="1" dirty="0" err="1" smtClean="0"/>
              <a:t>Nem</a:t>
            </a:r>
            <a:r>
              <a:rPr lang="en-GB" b="1" dirty="0" smtClean="0"/>
              <a:t> </a:t>
            </a:r>
            <a:r>
              <a:rPr lang="en-GB" b="1" dirty="0" err="1" smtClean="0"/>
              <a:t>tão</a:t>
            </a:r>
            <a:r>
              <a:rPr lang="en-GB" b="1" dirty="0" smtClean="0"/>
              <a:t> </a:t>
            </a:r>
            <a:r>
              <a:rPr lang="en-GB" b="1" dirty="0" err="1" smtClean="0"/>
              <a:t>Doce</a:t>
            </a:r>
            <a:r>
              <a:rPr lang="en-GB" b="1" dirty="0" smtClean="0"/>
              <a:t> Lar “ da FLD; </a:t>
            </a:r>
            <a:r>
              <a:rPr lang="en-GB" b="1" dirty="0" err="1" smtClean="0"/>
              <a:t>psicologia</a:t>
            </a:r>
            <a:r>
              <a:rPr lang="en-GB" b="1" dirty="0" smtClean="0"/>
              <a:t>, </a:t>
            </a:r>
            <a:r>
              <a:rPr lang="en-GB" b="1" dirty="0" err="1" smtClean="0"/>
              <a:t>escotismo</a:t>
            </a:r>
            <a:r>
              <a:rPr lang="en-GB" b="1" smtClean="0"/>
              <a:t> .</a:t>
            </a:r>
            <a:endParaRPr lang="en-GB" b="1" dirty="0" smtClean="0"/>
          </a:p>
          <a:p>
            <a:pPr algn="ctr"/>
            <a:r>
              <a:rPr lang="en-GB" dirty="0" smtClean="0"/>
              <a:t> </a:t>
            </a:r>
            <a:endParaRPr lang="pt-BR" dirty="0"/>
          </a:p>
        </p:txBody>
      </p:sp>
      <p:sp>
        <p:nvSpPr>
          <p:cNvPr id="9" name="Ondulado 8"/>
          <p:cNvSpPr/>
          <p:nvPr/>
        </p:nvSpPr>
        <p:spPr>
          <a:xfrm>
            <a:off x="12530" y="4581128"/>
            <a:ext cx="2808312" cy="1274440"/>
          </a:xfrm>
          <a:prstGeom prst="wave">
            <a:avLst>
              <a:gd name="adj1" fmla="val 12500"/>
              <a:gd name="adj2" fmla="val 17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 smtClean="0"/>
              <a:t>Almoço</a:t>
            </a:r>
            <a:r>
              <a:rPr lang="en-GB" b="1" dirty="0" smtClean="0"/>
              <a:t>: 25,00 </a:t>
            </a:r>
            <a:r>
              <a:rPr lang="en-GB" b="1" dirty="0" err="1" smtClean="0"/>
              <a:t>antecipado</a:t>
            </a:r>
            <a:r>
              <a:rPr lang="en-GB" b="1" dirty="0" smtClean="0"/>
              <a:t>; 30,00 no </a:t>
            </a:r>
            <a:r>
              <a:rPr lang="en-GB" b="1" dirty="0" err="1" smtClean="0"/>
              <a:t>dia</a:t>
            </a:r>
            <a:endParaRPr lang="pt-BR" b="1" dirty="0"/>
          </a:p>
        </p:txBody>
      </p:sp>
      <p:sp>
        <p:nvSpPr>
          <p:cNvPr id="10" name="Texto explicativo em elipse 9"/>
          <p:cNvSpPr/>
          <p:nvPr/>
        </p:nvSpPr>
        <p:spPr>
          <a:xfrm>
            <a:off x="12530" y="476672"/>
            <a:ext cx="1967182" cy="108012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NO RETIRO HUMBOLDT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2212450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43</Words>
  <Application>Microsoft Office PowerPoint</Application>
  <PresentationFormat>Apresentação na tela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Dia da Igreja Luterana  XV Anos/ 11 de Junho Núcleo RJ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da Igreja Luterana  XV Anos</dc:title>
  <dc:creator>Carla Kruger</dc:creator>
  <cp:lastModifiedBy>Carla Kruger</cp:lastModifiedBy>
  <cp:revision>7</cp:revision>
  <dcterms:created xsi:type="dcterms:W3CDTF">2017-03-26T19:19:04Z</dcterms:created>
  <dcterms:modified xsi:type="dcterms:W3CDTF">2017-04-20T15:03:57Z</dcterms:modified>
</cp:coreProperties>
</file>