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59" r:id="rId2"/>
    <p:sldId id="346" r:id="rId3"/>
    <p:sldId id="348" r:id="rId4"/>
    <p:sldId id="349" r:id="rId5"/>
    <p:sldId id="351" r:id="rId6"/>
    <p:sldId id="353" r:id="rId7"/>
    <p:sldId id="352" r:id="rId8"/>
    <p:sldId id="354" r:id="rId9"/>
    <p:sldId id="381" r:id="rId10"/>
    <p:sldId id="360" r:id="rId11"/>
    <p:sldId id="361" r:id="rId12"/>
    <p:sldId id="382" r:id="rId13"/>
    <p:sldId id="378" r:id="rId14"/>
    <p:sldId id="362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482" autoAdjust="0"/>
    <p:restoredTop sz="94660"/>
  </p:normalViewPr>
  <p:slideViewPr>
    <p:cSldViewPr>
      <p:cViewPr>
        <p:scale>
          <a:sx n="50" d="100"/>
          <a:sy n="50" d="100"/>
        </p:scale>
        <p:origin x="-1818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D9164-C637-42AF-A0EE-759C4DB15830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95AA6-DA84-46A1-AF38-0C875B992D9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7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6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1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9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9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9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8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5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D931-F9E7-4BAE-97D2-A3446B67E9A9}" type="datetimeFigureOut">
              <a:rPr lang="en-US" smtClean="0"/>
              <a:pPr/>
              <a:t>12/20/2016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0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" y="289560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 Linotype" panose="02040502050505030304" pitchFamily="18" charset="0"/>
              </a:rPr>
              <a:t>Religions</a:t>
            </a:r>
          </a:p>
        </p:txBody>
      </p:sp>
    </p:spTree>
    <p:extLst>
      <p:ext uri="{BB962C8B-B14F-4D97-AF65-F5344CB8AC3E}">
        <p14:creationId xmlns:p14="http://schemas.microsoft.com/office/powerpoint/2010/main" val="103651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21. Islam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96200" y="92333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WGT </a:t>
            </a:r>
            <a:r>
              <a:rPr lang="en-US" sz="1600" dirty="0" err="1">
                <a:latin typeface="Palatino Linotype" panose="02040502050505030304" pitchFamily="18" charset="0"/>
              </a:rPr>
              <a:t>e.V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9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8600" y="0"/>
            <a:ext cx="12954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WGT </a:t>
            </a:r>
            <a:r>
              <a:rPr lang="en-US" sz="1600" dirty="0" err="1">
                <a:latin typeface="Palatino Linotype" panose="02040502050505030304" pitchFamily="18" charset="0"/>
              </a:rPr>
              <a:t>e.V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8100" y="6519446"/>
            <a:ext cx="2743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Palatino Linotype" panose="02040502050505030304" pitchFamily="18" charset="0"/>
              </a:rPr>
              <a:t>Bangsamoro</a:t>
            </a:r>
            <a:r>
              <a:rPr lang="en-US" sz="1600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>
                <a:latin typeface="Palatino Linotype" panose="02040502050505030304" pitchFamily="18" charset="0"/>
              </a:rPr>
              <a:t>O</a:t>
            </a:r>
            <a:r>
              <a:rPr lang="en-US" sz="1600" dirty="0" smtClean="0">
                <a:latin typeface="Palatino Linotype" panose="02040502050505030304" pitchFamily="18" charset="0"/>
              </a:rPr>
              <a:t>fficial Stamp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9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304002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22. Christianity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4800" y="6396335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 WDPIC</a:t>
            </a:r>
          </a:p>
        </p:txBody>
      </p:sp>
    </p:spTree>
    <p:extLst>
      <p:ext uri="{BB962C8B-B14F-4D97-AF65-F5344CB8AC3E}">
        <p14:creationId xmlns:p14="http://schemas.microsoft.com/office/powerpoint/2010/main" val="267216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580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38800" y="6519446"/>
            <a:ext cx="3505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E</a:t>
            </a:r>
            <a:r>
              <a:rPr lang="en-US" sz="1600" dirty="0" smtClean="0">
                <a:latin typeface="Palatino Linotype" panose="02040502050505030304" pitchFamily="18" charset="0"/>
              </a:rPr>
              <a:t>vangelical </a:t>
            </a:r>
            <a:r>
              <a:rPr lang="en-US" sz="1600" dirty="0">
                <a:latin typeface="Palatino Linotype" panose="02040502050505030304" pitchFamily="18" charset="0"/>
              </a:rPr>
              <a:t>Church’s </a:t>
            </a:r>
            <a:r>
              <a:rPr lang="en-US" sz="1600" dirty="0" smtClean="0">
                <a:latin typeface="Palatino Linotype" panose="02040502050505030304" pitchFamily="18" charset="0"/>
              </a:rPr>
              <a:t>Children </a:t>
            </a:r>
            <a:r>
              <a:rPr lang="en-US" sz="1600" dirty="0">
                <a:latin typeface="Palatino Linotype" panose="02040502050505030304" pitchFamily="18" charset="0"/>
              </a:rPr>
              <a:t>C</a:t>
            </a:r>
            <a:r>
              <a:rPr lang="en-US" sz="1600" dirty="0" smtClean="0">
                <a:latin typeface="Palatino Linotype" panose="02040502050505030304" pitchFamily="18" charset="0"/>
              </a:rPr>
              <a:t>hoir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3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87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2700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19446"/>
            <a:ext cx="12954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Pope’s Visit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66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4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400" y="0"/>
            <a:ext cx="9169400" cy="68959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5400" y="6341992"/>
            <a:ext cx="91313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23. Women </a:t>
            </a:r>
            <a:r>
              <a:rPr lang="en-PH" sz="3000" dirty="0">
                <a:latin typeface="Palatino Linotype" panose="02040502050505030304" pitchFamily="18" charset="0"/>
              </a:rPr>
              <a:t>and </a:t>
            </a:r>
            <a:r>
              <a:rPr lang="en-PH" sz="3000" dirty="0" smtClean="0">
                <a:latin typeface="Palatino Linotype" panose="02040502050505030304" pitchFamily="18" charset="0"/>
              </a:rPr>
              <a:t>Church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48600" y="6449714"/>
            <a:ext cx="1143000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2800" y="0"/>
            <a:ext cx="1981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1600" dirty="0">
                <a:latin typeface="Palatino Linotype" panose="02040502050505030304" pitchFamily="18" charset="0"/>
              </a:rPr>
              <a:t>Josefina Evangelista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5400" y="0"/>
            <a:ext cx="21336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Rev. </a:t>
            </a:r>
            <a:r>
              <a:rPr lang="en-US" sz="1600" dirty="0" err="1" smtClean="0">
                <a:latin typeface="Palatino Linotype" panose="02040502050505030304" pitchFamily="18" charset="0"/>
              </a:rPr>
              <a:t>Mylen</a:t>
            </a:r>
            <a:r>
              <a:rPr lang="en-US" sz="1600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 err="1" smtClean="0">
                <a:latin typeface="Palatino Linotype" panose="02040502050505030304" pitchFamily="18" charset="0"/>
              </a:rPr>
              <a:t>Kadusale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5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700" y="0"/>
            <a:ext cx="2362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Pinays Doing Theology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6477000"/>
            <a:ext cx="109061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53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976" y="6180892"/>
            <a:ext cx="4574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Sister Irene &amp; Sister Mary John </a:t>
            </a:r>
            <a:r>
              <a:rPr lang="en-US" sz="1600" dirty="0" err="1">
                <a:latin typeface="Palatino Linotype" panose="02040502050505030304" pitchFamily="18" charset="0"/>
              </a:rPr>
              <a:t>Mananzan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976" y="6519446"/>
            <a:ext cx="4574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© WGT </a:t>
            </a:r>
            <a:r>
              <a:rPr lang="en-US" sz="1600" dirty="0" err="1">
                <a:latin typeface="Palatino Linotype" panose="02040502050505030304" pitchFamily="18" charset="0"/>
              </a:rPr>
              <a:t>e.V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36961"/>
            <a:ext cx="4003584" cy="6102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1" y="136962"/>
            <a:ext cx="4577149" cy="61028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0" y="6180892"/>
            <a:ext cx="4003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Sharon Rose Joy Ruiz-</a:t>
            </a:r>
            <a:r>
              <a:rPr lang="en-US" sz="1600" dirty="0" err="1">
                <a:latin typeface="Palatino Linotype" panose="02040502050505030304" pitchFamily="18" charset="0"/>
              </a:rPr>
              <a:t>Duremdes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6519446"/>
            <a:ext cx="4003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© NCCP</a:t>
            </a:r>
          </a:p>
        </p:txBody>
      </p:sp>
    </p:spTree>
    <p:extLst>
      <p:ext uri="{BB962C8B-B14F-4D97-AF65-F5344CB8AC3E}">
        <p14:creationId xmlns:p14="http://schemas.microsoft.com/office/powerpoint/2010/main" val="240420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2013"/>
            <a:ext cx="9118473" cy="51139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01000" y="0"/>
            <a:ext cx="11430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00" y="0"/>
            <a:ext cx="18923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Palatino Linotype" panose="02040502050505030304" pitchFamily="18" charset="0"/>
              </a:rPr>
              <a:t>Batis</a:t>
            </a:r>
            <a:r>
              <a:rPr lang="en-US" sz="1600" dirty="0" smtClean="0">
                <a:latin typeface="Palatino Linotype" panose="02040502050505030304" pitchFamily="18" charset="0"/>
              </a:rPr>
              <a:t> Center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7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906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©NCCP</a:t>
            </a:r>
          </a:p>
        </p:txBody>
      </p:sp>
    </p:spTree>
    <p:extLst>
      <p:ext uri="{BB962C8B-B14F-4D97-AF65-F5344CB8AC3E}">
        <p14:creationId xmlns:p14="http://schemas.microsoft.com/office/powerpoint/2010/main" val="97222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8800" y="6525736"/>
            <a:ext cx="2235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 smtClean="0">
                <a:latin typeface="Palatino Linotype" panose="02040502050505030304" pitchFamily="18" charset="0"/>
              </a:rPr>
              <a:t>© Lissa </a:t>
            </a:r>
            <a:r>
              <a:rPr lang="fr-FR" sz="1600" dirty="0">
                <a:latin typeface="Palatino Linotype" panose="02040502050505030304" pitchFamily="18" charset="0"/>
              </a:rPr>
              <a:t>Belle R. Brown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3000" y="6513036"/>
            <a:ext cx="6858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3</a:t>
            </a:r>
            <a:r>
              <a:rPr lang="en-US" sz="1600" dirty="0" smtClean="0">
                <a:latin typeface="Palatino Linotype" panose="02040502050505030304" pitchFamily="18" charset="0"/>
              </a:rPr>
              <a:t>KP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2800" y="6483628"/>
            <a:ext cx="1981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2700" y="0"/>
            <a:ext cx="91567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24. World </a:t>
            </a:r>
            <a:r>
              <a:rPr lang="en-US" sz="3000" dirty="0">
                <a:latin typeface="Palatino Linotype" panose="02040502050505030304" pitchFamily="18" charset="0"/>
              </a:rPr>
              <a:t>Day of Prayer in the Philippines</a:t>
            </a:r>
          </a:p>
        </p:txBody>
      </p:sp>
    </p:spTree>
    <p:extLst>
      <p:ext uri="{BB962C8B-B14F-4D97-AF65-F5344CB8AC3E}">
        <p14:creationId xmlns:p14="http://schemas.microsoft.com/office/powerpoint/2010/main" val="196989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</TotalTime>
  <Words>87</Words>
  <Application>Microsoft Office PowerPoint</Application>
  <PresentationFormat>Apresentação na tela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PRAYER 2015 Bahamas</dc:title>
  <dc:creator>admin</dc:creator>
  <cp:lastModifiedBy>User</cp:lastModifiedBy>
  <cp:revision>172</cp:revision>
  <dcterms:created xsi:type="dcterms:W3CDTF">2015-05-13T22:16:07Z</dcterms:created>
  <dcterms:modified xsi:type="dcterms:W3CDTF">2016-12-20T10:15:42Z</dcterms:modified>
</cp:coreProperties>
</file>