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3" r:id="rId28"/>
    <p:sldId id="284" r:id="rId29"/>
    <p:sldId id="280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6318B-FDC7-4939-BE21-4BF8CD124917}" type="datetimeFigureOut">
              <a:rPr lang="pt-BR" smtClean="0"/>
              <a:t>09/12/2016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3706-24D2-432F-9820-958D7265CC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2971875"/>
      </p:ext>
    </p:extLst>
  </p:cSld>
  <p:clrMapOvr>
    <a:masterClrMapping/>
  </p:clrMapOvr>
  <p:transition spd="slow"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6318B-FDC7-4939-BE21-4BF8CD124917}" type="datetimeFigureOut">
              <a:rPr lang="pt-BR" smtClean="0"/>
              <a:t>09/12/2016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3706-24D2-432F-9820-958D7265CC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7695200"/>
      </p:ext>
    </p:extLst>
  </p:cSld>
  <p:clrMapOvr>
    <a:masterClrMapping/>
  </p:clrMapOvr>
  <p:transition spd="slow"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6318B-FDC7-4939-BE21-4BF8CD124917}" type="datetimeFigureOut">
              <a:rPr lang="pt-BR" smtClean="0"/>
              <a:t>09/12/2016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3706-24D2-432F-9820-958D7265CC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2212009"/>
      </p:ext>
    </p:extLst>
  </p:cSld>
  <p:clrMapOvr>
    <a:masterClrMapping/>
  </p:clrMapOvr>
  <p:transition spd="slow"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6318B-FDC7-4939-BE21-4BF8CD124917}" type="datetimeFigureOut">
              <a:rPr lang="pt-BR" smtClean="0"/>
              <a:t>09/12/2016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3706-24D2-432F-9820-958D7265CC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7714400"/>
      </p:ext>
    </p:extLst>
  </p:cSld>
  <p:clrMapOvr>
    <a:masterClrMapping/>
  </p:clrMapOvr>
  <p:transition spd="slow"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6318B-FDC7-4939-BE21-4BF8CD124917}" type="datetimeFigureOut">
              <a:rPr lang="pt-BR" smtClean="0"/>
              <a:t>09/12/2016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3706-24D2-432F-9820-958D7265CC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3891870"/>
      </p:ext>
    </p:extLst>
  </p:cSld>
  <p:clrMapOvr>
    <a:masterClrMapping/>
  </p:clrMapOvr>
  <p:transition spd="slow"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6318B-FDC7-4939-BE21-4BF8CD124917}" type="datetimeFigureOut">
              <a:rPr lang="pt-BR" smtClean="0"/>
              <a:t>09/12/2016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3706-24D2-432F-9820-958D7265CC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4922649"/>
      </p:ext>
    </p:extLst>
  </p:cSld>
  <p:clrMapOvr>
    <a:masterClrMapping/>
  </p:clrMapOvr>
  <p:transition spd="slow"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6318B-FDC7-4939-BE21-4BF8CD124917}" type="datetimeFigureOut">
              <a:rPr lang="pt-BR" smtClean="0"/>
              <a:t>09/12/2016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3706-24D2-432F-9820-958D7265CC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0387205"/>
      </p:ext>
    </p:extLst>
  </p:cSld>
  <p:clrMapOvr>
    <a:masterClrMapping/>
  </p:clrMapOvr>
  <p:transition spd="slow"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6318B-FDC7-4939-BE21-4BF8CD124917}" type="datetimeFigureOut">
              <a:rPr lang="pt-BR" smtClean="0"/>
              <a:t>09/12/2016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3706-24D2-432F-9820-958D7265CC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2700900"/>
      </p:ext>
    </p:extLst>
  </p:cSld>
  <p:clrMapOvr>
    <a:masterClrMapping/>
  </p:clrMapOvr>
  <p:transition spd="slow"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6318B-FDC7-4939-BE21-4BF8CD124917}" type="datetimeFigureOut">
              <a:rPr lang="pt-BR" smtClean="0"/>
              <a:t>09/12/2016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3706-24D2-432F-9820-958D7265CC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3308922"/>
      </p:ext>
    </p:extLst>
  </p:cSld>
  <p:clrMapOvr>
    <a:masterClrMapping/>
  </p:clrMapOvr>
  <p:transition spd="slow"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6318B-FDC7-4939-BE21-4BF8CD124917}" type="datetimeFigureOut">
              <a:rPr lang="pt-BR" smtClean="0"/>
              <a:t>09/12/2016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3706-24D2-432F-9820-958D7265CC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8198111"/>
      </p:ext>
    </p:extLst>
  </p:cSld>
  <p:clrMapOvr>
    <a:masterClrMapping/>
  </p:clrMapOvr>
  <p:transition spd="slow"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6318B-FDC7-4939-BE21-4BF8CD124917}" type="datetimeFigureOut">
              <a:rPr lang="pt-BR" smtClean="0"/>
              <a:t>09/12/2016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3706-24D2-432F-9820-958D7265CC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7260147"/>
      </p:ext>
    </p:extLst>
  </p:cSld>
  <p:clrMapOvr>
    <a:masterClrMapping/>
  </p:clrMapOvr>
  <p:transition spd="slow"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6318B-FDC7-4939-BE21-4BF8CD124917}" type="datetimeFigureOut">
              <a:rPr lang="pt-BR" smtClean="0"/>
              <a:t>09/12/2016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33706-24D2-432F-9820-958D7265CC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337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470025"/>
          </a:xfrm>
        </p:spPr>
        <p:txBody>
          <a:bodyPr>
            <a:normAutofit/>
          </a:bodyPr>
          <a:lstStyle/>
          <a:p>
            <a:r>
              <a:rPr lang="pt-BR" sz="7200" b="1" dirty="0" smtClean="0"/>
              <a:t>Alegres, jubilai!</a:t>
            </a:r>
            <a:endParaRPr lang="pt-BR" sz="72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816496"/>
          </a:xfrm>
        </p:spPr>
        <p:txBody>
          <a:bodyPr>
            <a:normAutofit/>
          </a:bodyPr>
          <a:lstStyle/>
          <a:p>
            <a:r>
              <a:rPr lang="pt-BR" sz="2500" i="1" dirty="0"/>
              <a:t>Nele vivemos, nos movemos e </a:t>
            </a:r>
            <a:r>
              <a:rPr lang="pt-BR" sz="2500" i="1" dirty="0" smtClean="0"/>
              <a:t>existimos.</a:t>
            </a:r>
            <a:br>
              <a:rPr lang="pt-BR" sz="2500" i="1" dirty="0" smtClean="0"/>
            </a:br>
            <a:r>
              <a:rPr lang="pt-BR" sz="2000" dirty="0" smtClean="0"/>
              <a:t>Atos 17.28a</a:t>
            </a:r>
            <a:endParaRPr lang="pt-BR" sz="20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760040" y="177281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Igreja sempre em Reforma:</a:t>
            </a:r>
            <a:br>
              <a:rPr lang="pt-BR" dirty="0" smtClean="0"/>
            </a:br>
            <a:r>
              <a:rPr lang="pt-BR" dirty="0" smtClean="0"/>
              <a:t>agora são outros 500</a:t>
            </a:r>
            <a:endParaRPr lang="pt-BR" dirty="0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411560" y="6165304"/>
            <a:ext cx="64008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 e Lema do Ano - 2017</a:t>
            </a:r>
            <a:endParaRPr lang="pt-BR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Espaço Reservado para Conteú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581128"/>
            <a:ext cx="932294" cy="134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58699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92696"/>
            <a:ext cx="6674048" cy="5400000"/>
          </a:xfrm>
        </p:spPr>
      </p:pic>
    </p:spTree>
    <p:extLst>
      <p:ext uri="{BB962C8B-B14F-4D97-AF65-F5344CB8AC3E}">
        <p14:creationId xmlns:p14="http://schemas.microsoft.com/office/powerpoint/2010/main" val="3389734748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36200"/>
            <a:ext cx="7344816" cy="4650840"/>
          </a:xfrm>
        </p:spPr>
      </p:pic>
    </p:spTree>
    <p:extLst>
      <p:ext uri="{BB962C8B-B14F-4D97-AF65-F5344CB8AC3E}">
        <p14:creationId xmlns:p14="http://schemas.microsoft.com/office/powerpoint/2010/main" val="4221346141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51" y="980728"/>
            <a:ext cx="7574973" cy="4536504"/>
          </a:xfrm>
        </p:spPr>
      </p:pic>
    </p:spTree>
    <p:extLst>
      <p:ext uri="{BB962C8B-B14F-4D97-AF65-F5344CB8AC3E}">
        <p14:creationId xmlns:p14="http://schemas.microsoft.com/office/powerpoint/2010/main" val="796357318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7" y="576836"/>
            <a:ext cx="6120681" cy="5660476"/>
          </a:xfrm>
        </p:spPr>
      </p:pic>
    </p:spTree>
    <p:extLst>
      <p:ext uri="{BB962C8B-B14F-4D97-AF65-F5344CB8AC3E}">
        <p14:creationId xmlns:p14="http://schemas.microsoft.com/office/powerpoint/2010/main" val="218476238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68" y="1124744"/>
            <a:ext cx="8188396" cy="4752528"/>
          </a:xfrm>
        </p:spPr>
      </p:pic>
    </p:spTree>
    <p:extLst>
      <p:ext uri="{BB962C8B-B14F-4D97-AF65-F5344CB8AC3E}">
        <p14:creationId xmlns:p14="http://schemas.microsoft.com/office/powerpoint/2010/main" val="2027016794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530" y="741147"/>
            <a:ext cx="4857742" cy="5208133"/>
          </a:xfrm>
        </p:spPr>
      </p:pic>
    </p:spTree>
    <p:extLst>
      <p:ext uri="{BB962C8B-B14F-4D97-AF65-F5344CB8AC3E}">
        <p14:creationId xmlns:p14="http://schemas.microsoft.com/office/powerpoint/2010/main" val="2940958427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836712"/>
            <a:ext cx="4613866" cy="5209200"/>
          </a:xfrm>
        </p:spPr>
      </p:pic>
    </p:spTree>
    <p:extLst>
      <p:ext uri="{BB962C8B-B14F-4D97-AF65-F5344CB8AC3E}">
        <p14:creationId xmlns:p14="http://schemas.microsoft.com/office/powerpoint/2010/main" val="140141638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84" y="1121285"/>
            <a:ext cx="7568164" cy="5044019"/>
          </a:xfrm>
        </p:spPr>
      </p:pic>
    </p:spTree>
    <p:extLst>
      <p:ext uri="{BB962C8B-B14F-4D97-AF65-F5344CB8AC3E}">
        <p14:creationId xmlns:p14="http://schemas.microsoft.com/office/powerpoint/2010/main" val="1685538967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14" y="1125304"/>
            <a:ext cx="7562134" cy="5040000"/>
          </a:xfrm>
        </p:spPr>
      </p:pic>
    </p:spTree>
    <p:extLst>
      <p:ext uri="{BB962C8B-B14F-4D97-AF65-F5344CB8AC3E}">
        <p14:creationId xmlns:p14="http://schemas.microsoft.com/office/powerpoint/2010/main" val="1619274931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4744"/>
            <a:ext cx="7562134" cy="5040000"/>
          </a:xfrm>
        </p:spPr>
      </p:pic>
    </p:spTree>
    <p:extLst>
      <p:ext uri="{BB962C8B-B14F-4D97-AF65-F5344CB8AC3E}">
        <p14:creationId xmlns:p14="http://schemas.microsoft.com/office/powerpoint/2010/main" val="3118548816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-29174"/>
            <a:ext cx="5184576" cy="7202590"/>
          </a:xfrm>
        </p:spPr>
      </p:pic>
    </p:spTree>
    <p:extLst>
      <p:ext uri="{BB962C8B-B14F-4D97-AF65-F5344CB8AC3E}">
        <p14:creationId xmlns:p14="http://schemas.microsoft.com/office/powerpoint/2010/main" val="3972258830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4744"/>
            <a:ext cx="7562134" cy="5040000"/>
          </a:xfrm>
        </p:spPr>
      </p:pic>
    </p:spTree>
    <p:extLst>
      <p:ext uri="{BB962C8B-B14F-4D97-AF65-F5344CB8AC3E}">
        <p14:creationId xmlns:p14="http://schemas.microsoft.com/office/powerpoint/2010/main" val="3948737424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4744"/>
            <a:ext cx="7562134" cy="5040000"/>
          </a:xfrm>
        </p:spPr>
      </p:pic>
    </p:spTree>
    <p:extLst>
      <p:ext uri="{BB962C8B-B14F-4D97-AF65-F5344CB8AC3E}">
        <p14:creationId xmlns:p14="http://schemas.microsoft.com/office/powerpoint/2010/main" val="900141187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4"/>
            <a:ext cx="7632848" cy="4470325"/>
          </a:xfrm>
        </p:spPr>
      </p:pic>
    </p:spTree>
    <p:extLst>
      <p:ext uri="{BB962C8B-B14F-4D97-AF65-F5344CB8AC3E}">
        <p14:creationId xmlns:p14="http://schemas.microsoft.com/office/powerpoint/2010/main" val="3782844806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7" y="332656"/>
            <a:ext cx="5688631" cy="6212395"/>
          </a:xfrm>
        </p:spPr>
      </p:pic>
    </p:spTree>
    <p:extLst>
      <p:ext uri="{BB962C8B-B14F-4D97-AF65-F5344CB8AC3E}">
        <p14:creationId xmlns:p14="http://schemas.microsoft.com/office/powerpoint/2010/main" val="1057070055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5" y="603275"/>
            <a:ext cx="6516215" cy="5778053"/>
          </a:xfrm>
        </p:spPr>
      </p:pic>
    </p:spTree>
    <p:extLst>
      <p:ext uri="{BB962C8B-B14F-4D97-AF65-F5344CB8AC3E}">
        <p14:creationId xmlns:p14="http://schemas.microsoft.com/office/powerpoint/2010/main" val="646974377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04864"/>
            <a:ext cx="7632848" cy="2608695"/>
          </a:xfrm>
        </p:spPr>
      </p:pic>
    </p:spTree>
    <p:extLst>
      <p:ext uri="{BB962C8B-B14F-4D97-AF65-F5344CB8AC3E}">
        <p14:creationId xmlns:p14="http://schemas.microsoft.com/office/powerpoint/2010/main" val="2335979128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348880"/>
            <a:ext cx="7355454" cy="2610000"/>
          </a:xfrm>
        </p:spPr>
      </p:pic>
    </p:spTree>
    <p:extLst>
      <p:ext uri="{BB962C8B-B14F-4D97-AF65-F5344CB8AC3E}">
        <p14:creationId xmlns:p14="http://schemas.microsoft.com/office/powerpoint/2010/main" val="1683813683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060848"/>
            <a:ext cx="9292744" cy="2610000"/>
          </a:xfrm>
        </p:spPr>
      </p:pic>
    </p:spTree>
    <p:extLst>
      <p:ext uri="{BB962C8B-B14F-4D97-AF65-F5344CB8AC3E}">
        <p14:creationId xmlns:p14="http://schemas.microsoft.com/office/powerpoint/2010/main" val="3729687799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9552" y="5661248"/>
            <a:ext cx="6400800" cy="816496"/>
          </a:xfrm>
        </p:spPr>
        <p:txBody>
          <a:bodyPr>
            <a:normAutofit fontScale="92500"/>
          </a:bodyPr>
          <a:lstStyle/>
          <a:p>
            <a:r>
              <a:rPr lang="pt-BR" sz="2500" i="1" dirty="0" smtClean="0">
                <a:solidFill>
                  <a:schemeClr val="tx1"/>
                </a:solidFill>
              </a:rPr>
              <a:t>Este material é parte integrante do</a:t>
            </a:r>
            <a:br>
              <a:rPr lang="pt-BR" sz="2500" i="1" dirty="0" smtClean="0">
                <a:solidFill>
                  <a:schemeClr val="tx1"/>
                </a:solidFill>
              </a:rPr>
            </a:br>
            <a:r>
              <a:rPr lang="pt-BR" sz="2500" i="1" dirty="0" smtClean="0">
                <a:solidFill>
                  <a:schemeClr val="tx1"/>
                </a:solidFill>
              </a:rPr>
              <a:t>Caderno de Estudos do Tema do Ano 2017 da IECLB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367295" y="5013176"/>
            <a:ext cx="64008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Ilustrações: Valdemar Schultz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452969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648" y="1600200"/>
            <a:ext cx="3134703" cy="4525963"/>
          </a:xfrm>
        </p:spPr>
      </p:pic>
    </p:spTree>
    <p:extLst>
      <p:ext uri="{BB962C8B-B14F-4D97-AF65-F5344CB8AC3E}">
        <p14:creationId xmlns:p14="http://schemas.microsoft.com/office/powerpoint/2010/main" val="3368936913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4664"/>
            <a:ext cx="6244628" cy="6141600"/>
          </a:xfrm>
        </p:spPr>
      </p:pic>
    </p:spTree>
    <p:extLst>
      <p:ext uri="{BB962C8B-B14F-4D97-AF65-F5344CB8AC3E}">
        <p14:creationId xmlns:p14="http://schemas.microsoft.com/office/powerpoint/2010/main" val="3279154130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76672"/>
            <a:ext cx="6243976" cy="6140959"/>
          </a:xfrm>
        </p:spPr>
      </p:pic>
    </p:spTree>
    <p:extLst>
      <p:ext uri="{BB962C8B-B14F-4D97-AF65-F5344CB8AC3E}">
        <p14:creationId xmlns:p14="http://schemas.microsoft.com/office/powerpoint/2010/main" val="3022758576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72816"/>
            <a:ext cx="7265041" cy="3505959"/>
          </a:xfrm>
        </p:spPr>
      </p:pic>
    </p:spTree>
    <p:extLst>
      <p:ext uri="{BB962C8B-B14F-4D97-AF65-F5344CB8AC3E}">
        <p14:creationId xmlns:p14="http://schemas.microsoft.com/office/powerpoint/2010/main" val="1748532856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692696"/>
            <a:ext cx="5928209" cy="5947081"/>
          </a:xfrm>
        </p:spPr>
      </p:pic>
    </p:spTree>
    <p:extLst>
      <p:ext uri="{BB962C8B-B14F-4D97-AF65-F5344CB8AC3E}">
        <p14:creationId xmlns:p14="http://schemas.microsoft.com/office/powerpoint/2010/main" val="1523339721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199" y="1600200"/>
            <a:ext cx="4511601" cy="4525963"/>
          </a:xfrm>
        </p:spPr>
      </p:pic>
    </p:spTree>
    <p:extLst>
      <p:ext uri="{BB962C8B-B14F-4D97-AF65-F5344CB8AC3E}">
        <p14:creationId xmlns:p14="http://schemas.microsoft.com/office/powerpoint/2010/main" val="2158695187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263" y="881754"/>
            <a:ext cx="6619121" cy="5355558"/>
          </a:xfrm>
        </p:spPr>
      </p:pic>
    </p:spTree>
    <p:extLst>
      <p:ext uri="{BB962C8B-B14F-4D97-AF65-F5344CB8AC3E}">
        <p14:creationId xmlns:p14="http://schemas.microsoft.com/office/powerpoint/2010/main" val="1324039726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764704"/>
            <a:ext cx="6674048" cy="5400000"/>
          </a:xfrm>
        </p:spPr>
      </p:pic>
    </p:spTree>
    <p:extLst>
      <p:ext uri="{BB962C8B-B14F-4D97-AF65-F5344CB8AC3E}">
        <p14:creationId xmlns:p14="http://schemas.microsoft.com/office/powerpoint/2010/main" val="2312655999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34</Words>
  <Application>Microsoft Office PowerPoint</Application>
  <PresentationFormat>Apresentação na tela (4:3)</PresentationFormat>
  <Paragraphs>6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Tema do Office</vt:lpstr>
      <vt:lpstr>Alegres, jubilai!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Letícia</dc:creator>
  <cp:lastModifiedBy>Letícia</cp:lastModifiedBy>
  <cp:revision>9</cp:revision>
  <dcterms:created xsi:type="dcterms:W3CDTF">2016-12-09T21:49:56Z</dcterms:created>
  <dcterms:modified xsi:type="dcterms:W3CDTF">2016-12-09T22:28:31Z</dcterms:modified>
</cp:coreProperties>
</file>