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63" r:id="rId2"/>
    <p:sldId id="366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380" r:id="rId12"/>
    <p:sldId id="375" r:id="rId13"/>
    <p:sldId id="376" r:id="rId14"/>
    <p:sldId id="377" r:id="rId15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482" autoAdjust="0"/>
    <p:restoredTop sz="94660"/>
  </p:normalViewPr>
  <p:slideViewPr>
    <p:cSldViewPr>
      <p:cViewPr>
        <p:scale>
          <a:sx n="50" d="100"/>
          <a:sy n="50" d="100"/>
        </p:scale>
        <p:origin x="-1818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D9164-C637-42AF-A0EE-759C4DB15830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95AA6-DA84-46A1-AF38-0C875B992D9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97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95AA6-DA84-46A1-AF38-0C875B992D9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136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62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51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1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94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990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1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97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89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8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959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2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07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848319" cy="5562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562600"/>
            <a:ext cx="2848319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PH" sz="1600" dirty="0">
                <a:latin typeface="Palatino Linotype" panose="02040502050505030304" pitchFamily="18" charset="0"/>
              </a:rPr>
              <a:t>Dorothy </a:t>
            </a:r>
            <a:r>
              <a:rPr lang="en-PH" sz="1600" dirty="0" smtClean="0">
                <a:latin typeface="Palatino Linotype" panose="02040502050505030304" pitchFamily="18" charset="0"/>
              </a:rPr>
              <a:t>Castro </a:t>
            </a:r>
          </a:p>
          <a:p>
            <a:pPr algn="ctr"/>
            <a:r>
              <a:rPr lang="en-PH" sz="1600" dirty="0" smtClean="0">
                <a:latin typeface="Palatino Linotype" panose="02040502050505030304" pitchFamily="18" charset="0"/>
              </a:rPr>
              <a:t>CWUP </a:t>
            </a:r>
            <a:r>
              <a:rPr lang="en-PH" sz="1600" dirty="0">
                <a:latin typeface="Palatino Linotype" panose="02040502050505030304" pitchFamily="18" charset="0"/>
              </a:rPr>
              <a:t>President 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75500" y="6493877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US" sz="1600" dirty="0" err="1">
                <a:latin typeface="Palatino Linotype" panose="02040502050505030304" pitchFamily="18" charset="0"/>
              </a:rPr>
              <a:t>Cherina</a:t>
            </a:r>
            <a:r>
              <a:rPr lang="en-US" sz="1600" dirty="0">
                <a:latin typeface="Palatino Linotype" panose="02040502050505030304" pitchFamily="18" charset="0"/>
              </a:rPr>
              <a:t> </a:t>
            </a:r>
            <a:r>
              <a:rPr lang="en-US" sz="1600" dirty="0" err="1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5374" y="0"/>
            <a:ext cx="2948848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96863" y="-16877"/>
            <a:ext cx="3159836" cy="5579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65374" y="5562600"/>
            <a:ext cx="2948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Palatino Linotype" panose="02040502050505030304" pitchFamily="18" charset="0"/>
              </a:rPr>
              <a:t>Zenaida</a:t>
            </a:r>
            <a:r>
              <a:rPr lang="en-US" sz="1600" dirty="0" smtClean="0">
                <a:latin typeface="Palatino Linotype" panose="02040502050505030304" pitchFamily="18" charset="0"/>
              </a:rPr>
              <a:t> </a:t>
            </a:r>
            <a:r>
              <a:rPr lang="en-US" sz="1600" dirty="0" err="1" smtClean="0">
                <a:latin typeface="Palatino Linotype" panose="02040502050505030304" pitchFamily="18" charset="0"/>
              </a:rPr>
              <a:t>Maturan</a:t>
            </a:r>
            <a:endParaRPr lang="en-US" sz="1600" dirty="0" smtClean="0">
              <a:latin typeface="Palatino Linotype" panose="02040502050505030304" pitchFamily="18" charset="0"/>
            </a:endParaRPr>
          </a:p>
          <a:p>
            <a:pPr algn="ctr"/>
            <a:r>
              <a:rPr lang="en-US" sz="1600" dirty="0" smtClean="0">
                <a:latin typeface="Palatino Linotype" panose="02040502050505030304" pitchFamily="18" charset="0"/>
              </a:rPr>
              <a:t>Former WDPIC Regional Rep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96863" y="5562600"/>
            <a:ext cx="3147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Palatino Linotype" panose="02040502050505030304" pitchFamily="18" charset="0"/>
              </a:rPr>
              <a:t>Prima </a:t>
            </a:r>
            <a:r>
              <a:rPr lang="en-US" sz="1600" dirty="0" err="1" smtClean="0">
                <a:latin typeface="Palatino Linotype" panose="02040502050505030304" pitchFamily="18" charset="0"/>
              </a:rPr>
              <a:t>Formilleza</a:t>
            </a:r>
            <a:endParaRPr lang="en-US" sz="1600" dirty="0" smtClean="0">
              <a:latin typeface="Palatino Linotype" panose="02040502050505030304" pitchFamily="18" charset="0"/>
            </a:endParaRPr>
          </a:p>
          <a:p>
            <a:pPr algn="ctr"/>
            <a:r>
              <a:rPr lang="en-US" sz="1600" dirty="0" smtClean="0">
                <a:latin typeface="Palatino Linotype" panose="02040502050505030304" pitchFamily="18" charset="0"/>
              </a:rPr>
              <a:t>WDP President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1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399" y="127000"/>
            <a:ext cx="4191001" cy="6629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27000"/>
            <a:ext cx="4475407" cy="6629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04406" y="6396792"/>
            <a:ext cx="1143001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PH" sz="1600" dirty="0">
                <a:latin typeface="Palatino Linotype" panose="02040502050505030304" pitchFamily="18" charset="0"/>
              </a:rPr>
              <a:t>WDPIC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399" y="6379746"/>
            <a:ext cx="20574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Palatino Linotype" panose="02040502050505030304" pitchFamily="18" charset="0"/>
              </a:rPr>
              <a:t>Rev </a:t>
            </a:r>
            <a:r>
              <a:rPr lang="en-PH" sz="1600" dirty="0">
                <a:latin typeface="Palatino Linotype" panose="02040502050505030304" pitchFamily="18" charset="0"/>
              </a:rPr>
              <a:t>Moon Sook Lee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56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00"/>
            <a:ext cx="588859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88595" y="5694065"/>
            <a:ext cx="3255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PH" dirty="0">
                <a:latin typeface="Palatino Linotype" panose="02040502050505030304" pitchFamily="18" charset="0"/>
              </a:rPr>
              <a:t>Corazon </a:t>
            </a:r>
            <a:r>
              <a:rPr lang="en-PH" dirty="0" smtClean="0">
                <a:latin typeface="Palatino Linotype" panose="02040502050505030304" pitchFamily="18" charset="0"/>
              </a:rPr>
              <a:t>Reyes </a:t>
            </a:r>
          </a:p>
          <a:p>
            <a:pPr algn="r"/>
            <a:r>
              <a:rPr lang="en-PH" dirty="0" smtClean="0">
                <a:latin typeface="Palatino Linotype" panose="02040502050505030304" pitchFamily="18" charset="0"/>
              </a:rPr>
              <a:t>Fellowship of the Least Coin </a:t>
            </a:r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24800" y="6340396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WDPIC </a:t>
            </a:r>
          </a:p>
        </p:txBody>
      </p:sp>
    </p:spTree>
    <p:extLst>
      <p:ext uri="{BB962C8B-B14F-4D97-AF65-F5344CB8AC3E}">
        <p14:creationId xmlns:p14="http://schemas.microsoft.com/office/powerpoint/2010/main" val="418478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9032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89200" y="0"/>
            <a:ext cx="66294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2014 by International Committee for the </a:t>
            </a:r>
            <a:r>
              <a:rPr lang="en-US" sz="1600" dirty="0" smtClean="0">
                <a:latin typeface="Palatino Linotype" panose="02040502050505030304" pitchFamily="18" charset="0"/>
              </a:rPr>
              <a:t>Fellowship of </a:t>
            </a:r>
            <a:r>
              <a:rPr lang="en-US" sz="1600" dirty="0">
                <a:latin typeface="Palatino Linotype" panose="02040502050505030304" pitchFamily="18" charset="0"/>
              </a:rPr>
              <a:t>the Least Coin </a:t>
            </a:r>
          </a:p>
        </p:txBody>
      </p:sp>
    </p:spTree>
    <p:extLst>
      <p:ext uri="{BB962C8B-B14F-4D97-AF65-F5344CB8AC3E}">
        <p14:creationId xmlns:p14="http://schemas.microsoft.com/office/powerpoint/2010/main" val="11108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" y="25401"/>
            <a:ext cx="91059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PH" sz="3000" dirty="0" smtClean="0">
                <a:latin typeface="Palatino Linotype" panose="02040502050505030304" pitchFamily="18" charset="0"/>
              </a:rPr>
              <a:t>25. Preparatory Workshop With </a:t>
            </a:r>
            <a:r>
              <a:rPr lang="en-PH" sz="3000" dirty="0">
                <a:latin typeface="Palatino Linotype" panose="02040502050505030304" pitchFamily="18" charset="0"/>
              </a:rPr>
              <a:t>WDPIC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73900" y="133123"/>
            <a:ext cx="191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US" sz="1600" dirty="0" err="1">
                <a:latin typeface="Palatino Linotype" panose="02040502050505030304" pitchFamily="18" charset="0"/>
              </a:rPr>
              <a:t>Cherina</a:t>
            </a:r>
            <a:r>
              <a:rPr lang="en-US" sz="1600" dirty="0">
                <a:latin typeface="Palatino Linotype" panose="02040502050505030304" pitchFamily="18" charset="0"/>
              </a:rPr>
              <a:t> </a:t>
            </a:r>
            <a:r>
              <a:rPr lang="en-US" sz="1600" dirty="0" err="1" smtClean="0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21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300" y="177800"/>
            <a:ext cx="3914952" cy="304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199" y="177800"/>
            <a:ext cx="3783541" cy="304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300" y="3276600"/>
            <a:ext cx="3914952" cy="34166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199" y="3276599"/>
            <a:ext cx="3783541" cy="34166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6676" y="6342030"/>
            <a:ext cx="19812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Cherina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2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25400" y="6519446"/>
            <a:ext cx="19812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Cherina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24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0"/>
            <a:ext cx="6138639" cy="3429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900" y="3581400"/>
            <a:ext cx="6151339" cy="3276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1600" y="6519446"/>
            <a:ext cx="19812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Cherina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6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700" y="0"/>
            <a:ext cx="19812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Cherina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91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2800" y="-16877"/>
            <a:ext cx="19812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Cherina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77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20240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481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4670854" cy="6400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3000" y="152400"/>
            <a:ext cx="4038600" cy="6400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86700" y="6214646"/>
            <a:ext cx="11049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WDPIC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6214646"/>
            <a:ext cx="19812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Cherina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05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00"/>
            <a:ext cx="9187520" cy="6845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2700"/>
            <a:ext cx="20574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WDP </a:t>
            </a:r>
            <a:r>
              <a:rPr lang="en-US" sz="1600" dirty="0" smtClean="0">
                <a:latin typeface="Palatino Linotype" panose="02040502050505030304" pitchFamily="18" charset="0"/>
              </a:rPr>
              <a:t>Philippines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304002"/>
            <a:ext cx="918752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PH" sz="3000" dirty="0" smtClean="0">
                <a:latin typeface="Palatino Linotype" panose="02040502050505030304" pitchFamily="18" charset="0"/>
              </a:rPr>
              <a:t>26. Artist</a:t>
            </a:r>
            <a:r>
              <a:rPr lang="en-PH" sz="3000" dirty="0">
                <a:latin typeface="Palatino Linotype" panose="02040502050505030304" pitchFamily="18" charset="0"/>
              </a:rPr>
              <a:t>: Rowena “</a:t>
            </a:r>
            <a:r>
              <a:rPr lang="en-PH" sz="3000" dirty="0" err="1">
                <a:latin typeface="Palatino Linotype" panose="02040502050505030304" pitchFamily="18" charset="0"/>
              </a:rPr>
              <a:t>Apol</a:t>
            </a:r>
            <a:r>
              <a:rPr lang="en-PH" sz="3000" dirty="0">
                <a:latin typeface="Palatino Linotype" panose="02040502050505030304" pitchFamily="18" charset="0"/>
              </a:rPr>
              <a:t>” </a:t>
            </a:r>
            <a:r>
              <a:rPr lang="en-PH" sz="3000" dirty="0" err="1">
                <a:latin typeface="Palatino Linotype" panose="02040502050505030304" pitchFamily="18" charset="0"/>
              </a:rPr>
              <a:t>Laxamana-Sta.Rosa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31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46700" y="5715000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PH" i="1" dirty="0">
                <a:latin typeface="Palatino Linotype" panose="02040502050505030304" pitchFamily="18" charset="0"/>
              </a:rPr>
              <a:t>A Glimpse of the Philippine </a:t>
            </a:r>
            <a:r>
              <a:rPr lang="en-PH" i="1" dirty="0" smtClean="0">
                <a:latin typeface="Palatino Linotype" panose="02040502050505030304" pitchFamily="18" charset="0"/>
              </a:rPr>
              <a:t>Situation by Rowena </a:t>
            </a:r>
            <a:r>
              <a:rPr lang="en-PH" i="1" dirty="0" err="1" smtClean="0">
                <a:latin typeface="Palatino Linotype" panose="02040502050505030304" pitchFamily="18" charset="0"/>
              </a:rPr>
              <a:t>Apol</a:t>
            </a:r>
            <a:r>
              <a:rPr lang="en-PH" i="1" dirty="0" smtClean="0">
                <a:latin typeface="Palatino Linotype" panose="02040502050505030304" pitchFamily="18" charset="0"/>
              </a:rPr>
              <a:t> </a:t>
            </a:r>
            <a:r>
              <a:rPr lang="en-PH" i="1" dirty="0" err="1" smtClean="0">
                <a:latin typeface="Palatino Linotype" panose="02040502050505030304" pitchFamily="18" charset="0"/>
              </a:rPr>
              <a:t>Laxamana</a:t>
            </a:r>
            <a:r>
              <a:rPr lang="en-PH" i="1" dirty="0" smtClean="0">
                <a:latin typeface="Palatino Linotype" panose="02040502050505030304" pitchFamily="18" charset="0"/>
              </a:rPr>
              <a:t>-Sta. Rosa</a:t>
            </a:r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0400" y="6361331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Palatino Linotype" panose="02040502050505030304" pitchFamily="18" charset="0"/>
              </a:rPr>
              <a:t>© WDP </a:t>
            </a:r>
            <a:r>
              <a:rPr lang="en-US" sz="1600" dirty="0" smtClean="0">
                <a:latin typeface="Palatino Linotype" panose="02040502050505030304" pitchFamily="18" charset="0"/>
              </a:rPr>
              <a:t>Philippines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54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3497</TotalTime>
  <Words>101</Words>
  <Application>Microsoft Office PowerPoint</Application>
  <PresentationFormat>Apresentação na tela (4:3)</PresentationFormat>
  <Paragraphs>27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DAY OF PRAYER 2015 Bahamas</dc:title>
  <dc:creator>admin</dc:creator>
  <cp:lastModifiedBy>User</cp:lastModifiedBy>
  <cp:revision>172</cp:revision>
  <dcterms:created xsi:type="dcterms:W3CDTF">2015-05-13T22:16:07Z</dcterms:created>
  <dcterms:modified xsi:type="dcterms:W3CDTF">2016-12-20T10:15:02Z</dcterms:modified>
</cp:coreProperties>
</file>