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12" r:id="rId2"/>
    <p:sldId id="273" r:id="rId3"/>
    <p:sldId id="313" r:id="rId4"/>
    <p:sldId id="276" r:id="rId5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851B1D"/>
    <a:srgbClr val="1D593B"/>
    <a:srgbClr val="008FFA"/>
    <a:srgbClr val="339966"/>
    <a:srgbClr val="319764"/>
    <a:srgbClr val="D67F00"/>
    <a:srgbClr val="A26000"/>
    <a:srgbClr val="F69200"/>
    <a:srgbClr val="802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9" autoAdjust="0"/>
    <p:restoredTop sz="94660"/>
  </p:normalViewPr>
  <p:slideViewPr>
    <p:cSldViewPr>
      <p:cViewPr>
        <p:scale>
          <a:sx n="80" d="100"/>
          <a:sy n="80" d="100"/>
        </p:scale>
        <p:origin x="-1020" y="-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408E-54E7-46BB-AADE-0DFFE85959A4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EF228-EE8F-4654-9E43-EAE17FFD094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81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EF228-EE8F-4654-9E43-EAE17FFD094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368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EF228-EE8F-4654-9E43-EAE17FFD094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368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EF228-EE8F-4654-9E43-EAE17FFD094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36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027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57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43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340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92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808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097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801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07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02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674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316E0-5DEA-4A1F-B01F-05C38CE9341C}" type="datetimeFigureOut">
              <a:rPr lang="pt-BR" smtClean="0"/>
              <a:t>26/10/2016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4B855-64BD-4D56-8E02-B808D9EBCB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067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4" t="44619" r="27684" b="11291"/>
          <a:stretch/>
        </p:blipFill>
        <p:spPr bwMode="auto">
          <a:xfrm>
            <a:off x="-7244" y="0"/>
            <a:ext cx="9144001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3419872" y="1335043"/>
            <a:ext cx="2740189" cy="2375979"/>
            <a:chOff x="5520960" y="-1140362"/>
            <a:chExt cx="2740189" cy="2375979"/>
          </a:xfrm>
        </p:grpSpPr>
        <p:sp>
          <p:nvSpPr>
            <p:cNvPr id="7" name="TextBox 11"/>
            <p:cNvSpPr txBox="1"/>
            <p:nvPr/>
          </p:nvSpPr>
          <p:spPr>
            <a:xfrm>
              <a:off x="6206330" y="-1140362"/>
              <a:ext cx="2054819" cy="199285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r"/>
              <a:r>
                <a:rPr lang="pt-BR" sz="12500" b="1" spc="-2000" dirty="0" smtClean="0">
                  <a:solidFill>
                    <a:srgbClr val="1D593B"/>
                  </a:solidFill>
                  <a:latin typeface="+mj-lt"/>
                </a:rPr>
                <a:t>17</a:t>
              </a:r>
              <a:endParaRPr lang="pt-BR" sz="12500" b="1" spc="-2000" dirty="0">
                <a:solidFill>
                  <a:srgbClr val="1D593B"/>
                </a:solidFill>
                <a:latin typeface="+mj-lt"/>
              </a:endParaRPr>
            </a:p>
          </p:txBody>
        </p:sp>
        <p:sp>
          <p:nvSpPr>
            <p:cNvPr id="8" name="TextBox 11"/>
            <p:cNvSpPr txBox="1"/>
            <p:nvPr/>
          </p:nvSpPr>
          <p:spPr>
            <a:xfrm>
              <a:off x="5520960" y="-757236"/>
              <a:ext cx="991406" cy="199285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pt-BR" sz="12500" b="1" spc="-300" dirty="0" smtClean="0">
                  <a:solidFill>
                    <a:srgbClr val="1D593B"/>
                  </a:solidFill>
                  <a:latin typeface="+mj-lt"/>
                </a:rPr>
                <a:t>2</a:t>
              </a:r>
              <a:endParaRPr lang="pt-BR" sz="12500" b="1" spc="-300" dirty="0">
                <a:solidFill>
                  <a:srgbClr val="1D593B"/>
                </a:solidFill>
                <a:latin typeface="+mj-lt"/>
              </a:endParaRPr>
            </a:p>
          </p:txBody>
        </p:sp>
        <p:sp>
          <p:nvSpPr>
            <p:cNvPr id="9" name="TextBox 11"/>
            <p:cNvSpPr txBox="1"/>
            <p:nvPr/>
          </p:nvSpPr>
          <p:spPr>
            <a:xfrm>
              <a:off x="6323991" y="-767922"/>
              <a:ext cx="1016466" cy="1992853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pt-BR" sz="12500" b="1" spc="-300" dirty="0" smtClean="0">
                  <a:solidFill>
                    <a:srgbClr val="1D593B"/>
                  </a:solidFill>
                  <a:latin typeface="+mj-lt"/>
                </a:rPr>
                <a:t>0</a:t>
              </a:r>
              <a:endParaRPr lang="pt-BR" sz="12500" b="1" spc="-300" dirty="0">
                <a:solidFill>
                  <a:srgbClr val="1D593B"/>
                </a:solidFill>
                <a:latin typeface="+mj-lt"/>
              </a:endParaRPr>
            </a:p>
          </p:txBody>
        </p:sp>
      </p:grpSp>
      <p:sp>
        <p:nvSpPr>
          <p:cNvPr id="10" name="Retângulo 9"/>
          <p:cNvSpPr/>
          <p:nvPr/>
        </p:nvSpPr>
        <p:spPr>
          <a:xfrm>
            <a:off x="3419872" y="1614691"/>
            <a:ext cx="2246642" cy="557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US" b="1" dirty="0">
                <a:solidFill>
                  <a:srgbClr val="1D593B"/>
                </a:solidFill>
                <a:latin typeface="Calibri Light" panose="020F0302020204030204" pitchFamily="34" charset="0"/>
              </a:rPr>
              <a:t>TEMA DO ANO</a:t>
            </a:r>
            <a:endParaRPr lang="pt-BR" b="1" dirty="0">
              <a:solidFill>
                <a:srgbClr val="1D593B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061662" y="2787774"/>
            <a:ext cx="2246642" cy="58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US" sz="2600" b="1" dirty="0" smtClean="0">
                <a:solidFill>
                  <a:srgbClr val="1D593B"/>
                </a:solidFill>
                <a:latin typeface="Calibri Light" panose="020F0302020204030204" pitchFamily="34" charset="0"/>
              </a:rPr>
              <a:t>IECLB</a:t>
            </a:r>
            <a:endParaRPr lang="pt-BR" sz="2600" b="1" dirty="0">
              <a:solidFill>
                <a:srgbClr val="1D593B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6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4932040" y="1491630"/>
            <a:ext cx="1944216" cy="453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pt-BR" sz="3000" b="1" spc="-150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Imagem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-36512" y="-20538"/>
            <a:ext cx="9361040" cy="5328592"/>
            <a:chOff x="-7243" y="-8076"/>
            <a:chExt cx="9151243" cy="5151576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7243" y="-1"/>
              <a:ext cx="8481392" cy="3678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0" y="3678864"/>
              <a:ext cx="8481392" cy="1464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083491" y="-8076"/>
              <a:ext cx="4060509" cy="3678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5199952" y="3670789"/>
              <a:ext cx="3944048" cy="1464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Retângulo 9"/>
          <p:cNvSpPr/>
          <p:nvPr/>
        </p:nvSpPr>
        <p:spPr>
          <a:xfrm>
            <a:off x="2123728" y="1426290"/>
            <a:ext cx="2246642" cy="58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US" sz="2600" b="1" dirty="0" err="1" smtClean="0">
                <a:solidFill>
                  <a:srgbClr val="1D593B"/>
                </a:solidFill>
                <a:latin typeface="Calibri Light" panose="020F0302020204030204" pitchFamily="34" charset="0"/>
              </a:rPr>
              <a:t>Texto</a:t>
            </a:r>
            <a:endParaRPr lang="pt-BR" sz="2600" b="1" dirty="0">
              <a:solidFill>
                <a:srgbClr val="1D593B"/>
              </a:solidFill>
              <a:latin typeface="Calibri Light" panose="020F030202020403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054762" y="555526"/>
            <a:ext cx="2246642" cy="699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en-US" sz="6000" b="1" dirty="0" err="1" smtClean="0">
                <a:solidFill>
                  <a:srgbClr val="9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</a:rPr>
              <a:t>Título</a:t>
            </a:r>
            <a:endParaRPr lang="pt-BR" sz="6000" b="1" dirty="0">
              <a:solidFill>
                <a:srgbClr val="9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02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4932040" y="1491630"/>
            <a:ext cx="1944216" cy="453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pt-BR" sz="3000" b="1" spc="-150" dirty="0" smtClean="0">
                <a:solidFill>
                  <a:srgbClr val="C00000"/>
                </a:solidFill>
                <a:latin typeface="Calibri Light" panose="020F0302020204030204" pitchFamily="34" charset="0"/>
              </a:rPr>
              <a:t>Imagem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-36512" y="-20538"/>
            <a:ext cx="9361040" cy="5328592"/>
            <a:chOff x="-7243" y="-8076"/>
            <a:chExt cx="9151243" cy="5151576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7243" y="-1"/>
              <a:ext cx="8481392" cy="3678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0" y="3678864"/>
              <a:ext cx="8481392" cy="1464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083491" y="-8076"/>
              <a:ext cx="4060509" cy="36788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V="1">
              <a:off x="5199952" y="3670789"/>
              <a:ext cx="3944048" cy="14646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9554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08519" y="-164553"/>
            <a:ext cx="936103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-108519" y="2387084"/>
            <a:ext cx="9361039" cy="461665"/>
          </a:xfrm>
          <a:prstGeom prst="rect">
            <a:avLst/>
          </a:prstGeom>
          <a:solidFill>
            <a:srgbClr val="A21217">
              <a:alpha val="81961"/>
            </a:srgb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alibri Light" panose="020F0302020204030204" pitchFamily="34" charset="0"/>
              </a:rPr>
              <a:t>                                  </a:t>
            </a:r>
            <a:r>
              <a:rPr lang="en-US" sz="2400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www.luteranos.com.br</a:t>
            </a:r>
            <a:endParaRPr lang="pt-BR" sz="24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pic>
        <p:nvPicPr>
          <p:cNvPr id="6" name="Imagem 5" descr="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421559"/>
            <a:ext cx="1074578" cy="16801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7526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16</Words>
  <Application>Microsoft Office PowerPoint</Application>
  <PresentationFormat>Apresentação na tela (16:9)</PresentationFormat>
  <Paragraphs>13</Paragraphs>
  <Slides>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do Ano</dc:title>
  <dc:creator>Letícia</dc:creator>
  <cp:lastModifiedBy>Letícia</cp:lastModifiedBy>
  <cp:revision>114</cp:revision>
  <dcterms:created xsi:type="dcterms:W3CDTF">2016-09-08T15:01:05Z</dcterms:created>
  <dcterms:modified xsi:type="dcterms:W3CDTF">2016-10-26T23:16:51Z</dcterms:modified>
</cp:coreProperties>
</file>