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65" r:id="rId3"/>
    <p:sldId id="258" r:id="rId4"/>
    <p:sldId id="262" r:id="rId5"/>
    <p:sldId id="259" r:id="rId6"/>
    <p:sldId id="260" r:id="rId7"/>
    <p:sldId id="266" r:id="rId8"/>
    <p:sldId id="264" r:id="rId9"/>
  </p:sldIdLst>
  <p:sldSz cx="9212263" cy="5759450"/>
  <p:notesSz cx="6858000" cy="9144000"/>
  <p:photoAlbum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4E92"/>
    <a:srgbClr val="0112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-996" y="-78"/>
      </p:cViewPr>
      <p:guideLst>
        <p:guide orient="horz" pos="1814"/>
        <p:guide pos="290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1533" y="942577"/>
            <a:ext cx="6909197" cy="2005142"/>
          </a:xfrm>
        </p:spPr>
        <p:txBody>
          <a:bodyPr anchor="b"/>
          <a:lstStyle>
            <a:lvl1pPr algn="ctr">
              <a:defRPr sz="4534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1533" y="3025045"/>
            <a:ext cx="6909197" cy="1390533"/>
          </a:xfrm>
        </p:spPr>
        <p:txBody>
          <a:bodyPr/>
          <a:lstStyle>
            <a:lvl1pPr marL="0" indent="0" algn="ctr">
              <a:buNone/>
              <a:defRPr sz="1813"/>
            </a:lvl1pPr>
            <a:lvl2pPr marL="345460" indent="0" algn="ctr">
              <a:buNone/>
              <a:defRPr sz="1511"/>
            </a:lvl2pPr>
            <a:lvl3pPr marL="690921" indent="0" algn="ctr">
              <a:buNone/>
              <a:defRPr sz="1360"/>
            </a:lvl3pPr>
            <a:lvl4pPr marL="1036381" indent="0" algn="ctr">
              <a:buNone/>
              <a:defRPr sz="1209"/>
            </a:lvl4pPr>
            <a:lvl5pPr marL="1381841" indent="0" algn="ctr">
              <a:buNone/>
              <a:defRPr sz="1209"/>
            </a:lvl5pPr>
            <a:lvl6pPr marL="1727302" indent="0" algn="ctr">
              <a:buNone/>
              <a:defRPr sz="1209"/>
            </a:lvl6pPr>
            <a:lvl7pPr marL="2072762" indent="0" algn="ctr">
              <a:buNone/>
              <a:defRPr sz="1209"/>
            </a:lvl7pPr>
            <a:lvl8pPr marL="2418222" indent="0" algn="ctr">
              <a:buNone/>
              <a:defRPr sz="1209"/>
            </a:lvl8pPr>
            <a:lvl9pPr marL="2763683" indent="0" algn="ctr">
              <a:buNone/>
              <a:defRPr sz="1209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8E411-AD90-4B12-93CC-CA3C76C12D56}" type="datetimeFigureOut">
              <a:rPr lang="pt-BR" smtClean="0"/>
              <a:t>14/06/2017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E3F6-4896-4B4E-B65D-1ABD483DB5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2198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8E411-AD90-4B12-93CC-CA3C76C12D56}" type="datetimeFigureOut">
              <a:rPr lang="pt-BR" smtClean="0"/>
              <a:t>14/06/2017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E3F6-4896-4B4E-B65D-1ABD483DB5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5827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2526" y="306637"/>
            <a:ext cx="1986394" cy="488086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33343" y="306637"/>
            <a:ext cx="5844029" cy="488086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8E411-AD90-4B12-93CC-CA3C76C12D56}" type="datetimeFigureOut">
              <a:rPr lang="pt-BR" smtClean="0"/>
              <a:t>14/06/2017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E3F6-4896-4B4E-B65D-1ABD483DB5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095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8E411-AD90-4B12-93CC-CA3C76C12D56}" type="datetimeFigureOut">
              <a:rPr lang="pt-BR" smtClean="0"/>
              <a:t>14/06/2017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E3F6-4896-4B4E-B65D-1ABD483DB5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5437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545" y="1435864"/>
            <a:ext cx="7945577" cy="2395771"/>
          </a:xfrm>
        </p:spPr>
        <p:txBody>
          <a:bodyPr anchor="b"/>
          <a:lstStyle>
            <a:lvl1pPr>
              <a:defRPr sz="4534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545" y="3854300"/>
            <a:ext cx="7945577" cy="1259879"/>
          </a:xfrm>
        </p:spPr>
        <p:txBody>
          <a:bodyPr/>
          <a:lstStyle>
            <a:lvl1pPr marL="0" indent="0">
              <a:buNone/>
              <a:defRPr sz="1813">
                <a:solidFill>
                  <a:schemeClr val="tx1">
                    <a:tint val="75000"/>
                  </a:schemeClr>
                </a:solidFill>
              </a:defRPr>
            </a:lvl1pPr>
            <a:lvl2pPr marL="345460" indent="0">
              <a:buNone/>
              <a:defRPr sz="1511">
                <a:solidFill>
                  <a:schemeClr val="tx1">
                    <a:tint val="75000"/>
                  </a:schemeClr>
                </a:solidFill>
              </a:defRPr>
            </a:lvl2pPr>
            <a:lvl3pPr marL="690921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3pPr>
            <a:lvl4pPr marL="1036381" indent="0">
              <a:buNone/>
              <a:defRPr sz="1209">
                <a:solidFill>
                  <a:schemeClr val="tx1">
                    <a:tint val="75000"/>
                  </a:schemeClr>
                </a:solidFill>
              </a:defRPr>
            </a:lvl4pPr>
            <a:lvl5pPr marL="1381841" indent="0">
              <a:buNone/>
              <a:defRPr sz="1209">
                <a:solidFill>
                  <a:schemeClr val="tx1">
                    <a:tint val="75000"/>
                  </a:schemeClr>
                </a:solidFill>
              </a:defRPr>
            </a:lvl5pPr>
            <a:lvl6pPr marL="1727302" indent="0">
              <a:buNone/>
              <a:defRPr sz="1209">
                <a:solidFill>
                  <a:schemeClr val="tx1">
                    <a:tint val="75000"/>
                  </a:schemeClr>
                </a:solidFill>
              </a:defRPr>
            </a:lvl6pPr>
            <a:lvl7pPr marL="2072762" indent="0">
              <a:buNone/>
              <a:defRPr sz="1209">
                <a:solidFill>
                  <a:schemeClr val="tx1">
                    <a:tint val="75000"/>
                  </a:schemeClr>
                </a:solidFill>
              </a:defRPr>
            </a:lvl7pPr>
            <a:lvl8pPr marL="2418222" indent="0">
              <a:buNone/>
              <a:defRPr sz="1209">
                <a:solidFill>
                  <a:schemeClr val="tx1">
                    <a:tint val="75000"/>
                  </a:schemeClr>
                </a:solidFill>
              </a:defRPr>
            </a:lvl8pPr>
            <a:lvl9pPr marL="2763683" indent="0">
              <a:buNone/>
              <a:defRPr sz="120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8E411-AD90-4B12-93CC-CA3C76C12D56}" type="datetimeFigureOut">
              <a:rPr lang="pt-BR" smtClean="0"/>
              <a:t>14/06/2017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E3F6-4896-4B4E-B65D-1ABD483DB5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1443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343" y="1533187"/>
            <a:ext cx="3915212" cy="365431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708" y="1533187"/>
            <a:ext cx="3915212" cy="365431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8E411-AD90-4B12-93CC-CA3C76C12D56}" type="datetimeFigureOut">
              <a:rPr lang="pt-BR" smtClean="0"/>
              <a:t>14/06/2017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E3F6-4896-4B4E-B65D-1ABD483DB5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2824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4543" y="306638"/>
            <a:ext cx="7945577" cy="111322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4543" y="1411865"/>
            <a:ext cx="3897219" cy="691934"/>
          </a:xfrm>
        </p:spPr>
        <p:txBody>
          <a:bodyPr anchor="b"/>
          <a:lstStyle>
            <a:lvl1pPr marL="0" indent="0">
              <a:buNone/>
              <a:defRPr sz="1813" b="1"/>
            </a:lvl1pPr>
            <a:lvl2pPr marL="345460" indent="0">
              <a:buNone/>
              <a:defRPr sz="1511" b="1"/>
            </a:lvl2pPr>
            <a:lvl3pPr marL="690921" indent="0">
              <a:buNone/>
              <a:defRPr sz="1360" b="1"/>
            </a:lvl3pPr>
            <a:lvl4pPr marL="1036381" indent="0">
              <a:buNone/>
              <a:defRPr sz="1209" b="1"/>
            </a:lvl4pPr>
            <a:lvl5pPr marL="1381841" indent="0">
              <a:buNone/>
              <a:defRPr sz="1209" b="1"/>
            </a:lvl5pPr>
            <a:lvl6pPr marL="1727302" indent="0">
              <a:buNone/>
              <a:defRPr sz="1209" b="1"/>
            </a:lvl6pPr>
            <a:lvl7pPr marL="2072762" indent="0">
              <a:buNone/>
              <a:defRPr sz="1209" b="1"/>
            </a:lvl7pPr>
            <a:lvl8pPr marL="2418222" indent="0">
              <a:buNone/>
              <a:defRPr sz="1209" b="1"/>
            </a:lvl8pPr>
            <a:lvl9pPr marL="2763683" indent="0">
              <a:buNone/>
              <a:defRPr sz="1209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543" y="2103799"/>
            <a:ext cx="3897219" cy="309437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708" y="1411865"/>
            <a:ext cx="3916412" cy="691934"/>
          </a:xfrm>
        </p:spPr>
        <p:txBody>
          <a:bodyPr anchor="b"/>
          <a:lstStyle>
            <a:lvl1pPr marL="0" indent="0">
              <a:buNone/>
              <a:defRPr sz="1813" b="1"/>
            </a:lvl1pPr>
            <a:lvl2pPr marL="345460" indent="0">
              <a:buNone/>
              <a:defRPr sz="1511" b="1"/>
            </a:lvl2pPr>
            <a:lvl3pPr marL="690921" indent="0">
              <a:buNone/>
              <a:defRPr sz="1360" b="1"/>
            </a:lvl3pPr>
            <a:lvl4pPr marL="1036381" indent="0">
              <a:buNone/>
              <a:defRPr sz="1209" b="1"/>
            </a:lvl4pPr>
            <a:lvl5pPr marL="1381841" indent="0">
              <a:buNone/>
              <a:defRPr sz="1209" b="1"/>
            </a:lvl5pPr>
            <a:lvl6pPr marL="1727302" indent="0">
              <a:buNone/>
              <a:defRPr sz="1209" b="1"/>
            </a:lvl6pPr>
            <a:lvl7pPr marL="2072762" indent="0">
              <a:buNone/>
              <a:defRPr sz="1209" b="1"/>
            </a:lvl7pPr>
            <a:lvl8pPr marL="2418222" indent="0">
              <a:buNone/>
              <a:defRPr sz="1209" b="1"/>
            </a:lvl8pPr>
            <a:lvl9pPr marL="2763683" indent="0">
              <a:buNone/>
              <a:defRPr sz="1209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708" y="2103799"/>
            <a:ext cx="3916412" cy="309437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8E411-AD90-4B12-93CC-CA3C76C12D56}" type="datetimeFigureOut">
              <a:rPr lang="pt-BR" smtClean="0"/>
              <a:t>14/06/2017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E3F6-4896-4B4E-B65D-1ABD483DB5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1345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8E411-AD90-4B12-93CC-CA3C76C12D56}" type="datetimeFigureOut">
              <a:rPr lang="pt-BR" smtClean="0"/>
              <a:t>14/06/2017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E3F6-4896-4B4E-B65D-1ABD483DB5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2296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8E411-AD90-4B12-93CC-CA3C76C12D56}" type="datetimeFigureOut">
              <a:rPr lang="pt-BR" smtClean="0"/>
              <a:t>14/06/2017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E3F6-4896-4B4E-B65D-1ABD483DB5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7392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4544" y="383963"/>
            <a:ext cx="2971194" cy="1343872"/>
          </a:xfrm>
        </p:spPr>
        <p:txBody>
          <a:bodyPr anchor="b"/>
          <a:lstStyle>
            <a:lvl1pPr>
              <a:defRPr sz="241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6412" y="829255"/>
            <a:ext cx="4663708" cy="4092942"/>
          </a:xfrm>
        </p:spPr>
        <p:txBody>
          <a:bodyPr/>
          <a:lstStyle>
            <a:lvl1pPr>
              <a:defRPr sz="2418"/>
            </a:lvl1pPr>
            <a:lvl2pPr>
              <a:defRPr sz="2116"/>
            </a:lvl2pPr>
            <a:lvl3pPr>
              <a:defRPr sz="1813"/>
            </a:lvl3pPr>
            <a:lvl4pPr>
              <a:defRPr sz="1511"/>
            </a:lvl4pPr>
            <a:lvl5pPr>
              <a:defRPr sz="1511"/>
            </a:lvl5pPr>
            <a:lvl6pPr>
              <a:defRPr sz="1511"/>
            </a:lvl6pPr>
            <a:lvl7pPr>
              <a:defRPr sz="1511"/>
            </a:lvl7pPr>
            <a:lvl8pPr>
              <a:defRPr sz="1511"/>
            </a:lvl8pPr>
            <a:lvl9pPr>
              <a:defRPr sz="1511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4544" y="1727835"/>
            <a:ext cx="2971194" cy="3201028"/>
          </a:xfrm>
        </p:spPr>
        <p:txBody>
          <a:bodyPr/>
          <a:lstStyle>
            <a:lvl1pPr marL="0" indent="0">
              <a:buNone/>
              <a:defRPr sz="1209"/>
            </a:lvl1pPr>
            <a:lvl2pPr marL="345460" indent="0">
              <a:buNone/>
              <a:defRPr sz="1058"/>
            </a:lvl2pPr>
            <a:lvl3pPr marL="690921" indent="0">
              <a:buNone/>
              <a:defRPr sz="907"/>
            </a:lvl3pPr>
            <a:lvl4pPr marL="1036381" indent="0">
              <a:buNone/>
              <a:defRPr sz="756"/>
            </a:lvl4pPr>
            <a:lvl5pPr marL="1381841" indent="0">
              <a:buNone/>
              <a:defRPr sz="756"/>
            </a:lvl5pPr>
            <a:lvl6pPr marL="1727302" indent="0">
              <a:buNone/>
              <a:defRPr sz="756"/>
            </a:lvl6pPr>
            <a:lvl7pPr marL="2072762" indent="0">
              <a:buNone/>
              <a:defRPr sz="756"/>
            </a:lvl7pPr>
            <a:lvl8pPr marL="2418222" indent="0">
              <a:buNone/>
              <a:defRPr sz="756"/>
            </a:lvl8pPr>
            <a:lvl9pPr marL="2763683" indent="0">
              <a:buNone/>
              <a:defRPr sz="756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8E411-AD90-4B12-93CC-CA3C76C12D56}" type="datetimeFigureOut">
              <a:rPr lang="pt-BR" smtClean="0"/>
              <a:t>14/06/2017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E3F6-4896-4B4E-B65D-1ABD483DB5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4683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4544" y="383963"/>
            <a:ext cx="2971194" cy="1343872"/>
          </a:xfrm>
        </p:spPr>
        <p:txBody>
          <a:bodyPr anchor="b"/>
          <a:lstStyle>
            <a:lvl1pPr>
              <a:defRPr sz="241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916412" y="829255"/>
            <a:ext cx="4663708" cy="4092942"/>
          </a:xfrm>
        </p:spPr>
        <p:txBody>
          <a:bodyPr anchor="t"/>
          <a:lstStyle>
            <a:lvl1pPr marL="0" indent="0">
              <a:buNone/>
              <a:defRPr sz="2418"/>
            </a:lvl1pPr>
            <a:lvl2pPr marL="345460" indent="0">
              <a:buNone/>
              <a:defRPr sz="2116"/>
            </a:lvl2pPr>
            <a:lvl3pPr marL="690921" indent="0">
              <a:buNone/>
              <a:defRPr sz="1813"/>
            </a:lvl3pPr>
            <a:lvl4pPr marL="1036381" indent="0">
              <a:buNone/>
              <a:defRPr sz="1511"/>
            </a:lvl4pPr>
            <a:lvl5pPr marL="1381841" indent="0">
              <a:buNone/>
              <a:defRPr sz="1511"/>
            </a:lvl5pPr>
            <a:lvl6pPr marL="1727302" indent="0">
              <a:buNone/>
              <a:defRPr sz="1511"/>
            </a:lvl6pPr>
            <a:lvl7pPr marL="2072762" indent="0">
              <a:buNone/>
              <a:defRPr sz="1511"/>
            </a:lvl7pPr>
            <a:lvl8pPr marL="2418222" indent="0">
              <a:buNone/>
              <a:defRPr sz="1511"/>
            </a:lvl8pPr>
            <a:lvl9pPr marL="2763683" indent="0">
              <a:buNone/>
              <a:defRPr sz="1511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4544" y="1727835"/>
            <a:ext cx="2971194" cy="3201028"/>
          </a:xfrm>
        </p:spPr>
        <p:txBody>
          <a:bodyPr/>
          <a:lstStyle>
            <a:lvl1pPr marL="0" indent="0">
              <a:buNone/>
              <a:defRPr sz="1209"/>
            </a:lvl1pPr>
            <a:lvl2pPr marL="345460" indent="0">
              <a:buNone/>
              <a:defRPr sz="1058"/>
            </a:lvl2pPr>
            <a:lvl3pPr marL="690921" indent="0">
              <a:buNone/>
              <a:defRPr sz="907"/>
            </a:lvl3pPr>
            <a:lvl4pPr marL="1036381" indent="0">
              <a:buNone/>
              <a:defRPr sz="756"/>
            </a:lvl4pPr>
            <a:lvl5pPr marL="1381841" indent="0">
              <a:buNone/>
              <a:defRPr sz="756"/>
            </a:lvl5pPr>
            <a:lvl6pPr marL="1727302" indent="0">
              <a:buNone/>
              <a:defRPr sz="756"/>
            </a:lvl6pPr>
            <a:lvl7pPr marL="2072762" indent="0">
              <a:buNone/>
              <a:defRPr sz="756"/>
            </a:lvl7pPr>
            <a:lvl8pPr marL="2418222" indent="0">
              <a:buNone/>
              <a:defRPr sz="756"/>
            </a:lvl8pPr>
            <a:lvl9pPr marL="2763683" indent="0">
              <a:buNone/>
              <a:defRPr sz="756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8E411-AD90-4B12-93CC-CA3C76C12D56}" type="datetimeFigureOut">
              <a:rPr lang="pt-BR" smtClean="0"/>
              <a:t>14/06/2017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EE3F6-4896-4B4E-B65D-1ABD483DB5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4918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343" y="306638"/>
            <a:ext cx="7945577" cy="11132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343" y="1533187"/>
            <a:ext cx="7945577" cy="36543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3343" y="5338158"/>
            <a:ext cx="2072759" cy="306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8E411-AD90-4B12-93CC-CA3C76C12D56}" type="datetimeFigureOut">
              <a:rPr lang="pt-BR" smtClean="0"/>
              <a:t>14/06/2017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51562" y="5338158"/>
            <a:ext cx="3109139" cy="306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06161" y="5338158"/>
            <a:ext cx="2072759" cy="306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EE3F6-4896-4B4E-B65D-1ABD483DB5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9781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90921" rtl="0" eaLnBrk="1" latinLnBrk="0" hangingPunct="1">
        <a:lnSpc>
          <a:spcPct val="90000"/>
        </a:lnSpc>
        <a:spcBef>
          <a:spcPct val="0"/>
        </a:spcBef>
        <a:buNone/>
        <a:defRPr sz="33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2730" indent="-172730" algn="l" defTabSz="690921" rtl="0" eaLnBrk="1" latinLnBrk="0" hangingPunct="1">
        <a:lnSpc>
          <a:spcPct val="90000"/>
        </a:lnSpc>
        <a:spcBef>
          <a:spcPts val="756"/>
        </a:spcBef>
        <a:buFont typeface="Arial" panose="020B0604020202020204" pitchFamily="34" charset="0"/>
        <a:buChar char="•"/>
        <a:defRPr sz="2116" kern="1200">
          <a:solidFill>
            <a:schemeClr val="tx1"/>
          </a:solidFill>
          <a:latin typeface="+mn-lt"/>
          <a:ea typeface="+mn-ea"/>
          <a:cs typeface="+mn-cs"/>
        </a:defRPr>
      </a:lvl1pPr>
      <a:lvl2pPr marL="518190" indent="-172730" algn="l" defTabSz="690921" rtl="0" eaLnBrk="1" latinLnBrk="0" hangingPunct="1">
        <a:lnSpc>
          <a:spcPct val="90000"/>
        </a:lnSpc>
        <a:spcBef>
          <a:spcPts val="378"/>
        </a:spcBef>
        <a:buFont typeface="Arial" panose="020B0604020202020204" pitchFamily="34" charset="0"/>
        <a:buChar char="•"/>
        <a:defRPr sz="1813" kern="1200">
          <a:solidFill>
            <a:schemeClr val="tx1"/>
          </a:solidFill>
          <a:latin typeface="+mn-lt"/>
          <a:ea typeface="+mn-ea"/>
          <a:cs typeface="+mn-cs"/>
        </a:defRPr>
      </a:lvl2pPr>
      <a:lvl3pPr marL="863651" indent="-172730" algn="l" defTabSz="690921" rtl="0" eaLnBrk="1" latinLnBrk="0" hangingPunct="1">
        <a:lnSpc>
          <a:spcPct val="90000"/>
        </a:lnSpc>
        <a:spcBef>
          <a:spcPts val="378"/>
        </a:spcBef>
        <a:buFont typeface="Arial" panose="020B0604020202020204" pitchFamily="34" charset="0"/>
        <a:buChar char="•"/>
        <a:defRPr sz="1511" kern="1200">
          <a:solidFill>
            <a:schemeClr val="tx1"/>
          </a:solidFill>
          <a:latin typeface="+mn-lt"/>
          <a:ea typeface="+mn-ea"/>
          <a:cs typeface="+mn-cs"/>
        </a:defRPr>
      </a:lvl3pPr>
      <a:lvl4pPr marL="1209111" indent="-172730" algn="l" defTabSz="690921" rtl="0" eaLnBrk="1" latinLnBrk="0" hangingPunct="1">
        <a:lnSpc>
          <a:spcPct val="90000"/>
        </a:lnSpc>
        <a:spcBef>
          <a:spcPts val="378"/>
        </a:spcBef>
        <a:buFont typeface="Arial" panose="020B0604020202020204" pitchFamily="34" charset="0"/>
        <a:buChar char="•"/>
        <a:defRPr sz="1360" kern="1200">
          <a:solidFill>
            <a:schemeClr val="tx1"/>
          </a:solidFill>
          <a:latin typeface="+mn-lt"/>
          <a:ea typeface="+mn-ea"/>
          <a:cs typeface="+mn-cs"/>
        </a:defRPr>
      </a:lvl4pPr>
      <a:lvl5pPr marL="1554571" indent="-172730" algn="l" defTabSz="690921" rtl="0" eaLnBrk="1" latinLnBrk="0" hangingPunct="1">
        <a:lnSpc>
          <a:spcPct val="90000"/>
        </a:lnSpc>
        <a:spcBef>
          <a:spcPts val="378"/>
        </a:spcBef>
        <a:buFont typeface="Arial" panose="020B0604020202020204" pitchFamily="34" charset="0"/>
        <a:buChar char="•"/>
        <a:defRPr sz="1360" kern="1200">
          <a:solidFill>
            <a:schemeClr val="tx1"/>
          </a:solidFill>
          <a:latin typeface="+mn-lt"/>
          <a:ea typeface="+mn-ea"/>
          <a:cs typeface="+mn-cs"/>
        </a:defRPr>
      </a:lvl5pPr>
      <a:lvl6pPr marL="1900032" indent="-172730" algn="l" defTabSz="690921" rtl="0" eaLnBrk="1" latinLnBrk="0" hangingPunct="1">
        <a:lnSpc>
          <a:spcPct val="90000"/>
        </a:lnSpc>
        <a:spcBef>
          <a:spcPts val="378"/>
        </a:spcBef>
        <a:buFont typeface="Arial" panose="020B0604020202020204" pitchFamily="34" charset="0"/>
        <a:buChar char="•"/>
        <a:defRPr sz="1360" kern="1200">
          <a:solidFill>
            <a:schemeClr val="tx1"/>
          </a:solidFill>
          <a:latin typeface="+mn-lt"/>
          <a:ea typeface="+mn-ea"/>
          <a:cs typeface="+mn-cs"/>
        </a:defRPr>
      </a:lvl6pPr>
      <a:lvl7pPr marL="2245492" indent="-172730" algn="l" defTabSz="690921" rtl="0" eaLnBrk="1" latinLnBrk="0" hangingPunct="1">
        <a:lnSpc>
          <a:spcPct val="90000"/>
        </a:lnSpc>
        <a:spcBef>
          <a:spcPts val="378"/>
        </a:spcBef>
        <a:buFont typeface="Arial" panose="020B0604020202020204" pitchFamily="34" charset="0"/>
        <a:buChar char="•"/>
        <a:defRPr sz="1360" kern="1200">
          <a:solidFill>
            <a:schemeClr val="tx1"/>
          </a:solidFill>
          <a:latin typeface="+mn-lt"/>
          <a:ea typeface="+mn-ea"/>
          <a:cs typeface="+mn-cs"/>
        </a:defRPr>
      </a:lvl7pPr>
      <a:lvl8pPr marL="2590952" indent="-172730" algn="l" defTabSz="690921" rtl="0" eaLnBrk="1" latinLnBrk="0" hangingPunct="1">
        <a:lnSpc>
          <a:spcPct val="90000"/>
        </a:lnSpc>
        <a:spcBef>
          <a:spcPts val="378"/>
        </a:spcBef>
        <a:buFont typeface="Arial" panose="020B0604020202020204" pitchFamily="34" charset="0"/>
        <a:buChar char="•"/>
        <a:defRPr sz="1360" kern="1200">
          <a:solidFill>
            <a:schemeClr val="tx1"/>
          </a:solidFill>
          <a:latin typeface="+mn-lt"/>
          <a:ea typeface="+mn-ea"/>
          <a:cs typeface="+mn-cs"/>
        </a:defRPr>
      </a:lvl8pPr>
      <a:lvl9pPr marL="2936413" indent="-172730" algn="l" defTabSz="690921" rtl="0" eaLnBrk="1" latinLnBrk="0" hangingPunct="1">
        <a:lnSpc>
          <a:spcPct val="90000"/>
        </a:lnSpc>
        <a:spcBef>
          <a:spcPts val="378"/>
        </a:spcBef>
        <a:buFont typeface="Arial" panose="020B0604020202020204" pitchFamily="34" charset="0"/>
        <a:buChar char="•"/>
        <a:defRPr sz="13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90921" rtl="0" eaLnBrk="1" latinLnBrk="0" hangingPunct="1">
        <a:defRPr sz="1360" kern="1200">
          <a:solidFill>
            <a:schemeClr val="tx1"/>
          </a:solidFill>
          <a:latin typeface="+mn-lt"/>
          <a:ea typeface="+mn-ea"/>
          <a:cs typeface="+mn-cs"/>
        </a:defRPr>
      </a:lvl1pPr>
      <a:lvl2pPr marL="345460" algn="l" defTabSz="690921" rtl="0" eaLnBrk="1" latinLnBrk="0" hangingPunct="1">
        <a:defRPr sz="1360" kern="1200">
          <a:solidFill>
            <a:schemeClr val="tx1"/>
          </a:solidFill>
          <a:latin typeface="+mn-lt"/>
          <a:ea typeface="+mn-ea"/>
          <a:cs typeface="+mn-cs"/>
        </a:defRPr>
      </a:lvl2pPr>
      <a:lvl3pPr marL="690921" algn="l" defTabSz="690921" rtl="0" eaLnBrk="1" latinLnBrk="0" hangingPunct="1">
        <a:defRPr sz="1360" kern="1200">
          <a:solidFill>
            <a:schemeClr val="tx1"/>
          </a:solidFill>
          <a:latin typeface="+mn-lt"/>
          <a:ea typeface="+mn-ea"/>
          <a:cs typeface="+mn-cs"/>
        </a:defRPr>
      </a:lvl3pPr>
      <a:lvl4pPr marL="1036381" algn="l" defTabSz="690921" rtl="0" eaLnBrk="1" latinLnBrk="0" hangingPunct="1">
        <a:defRPr sz="1360" kern="1200">
          <a:solidFill>
            <a:schemeClr val="tx1"/>
          </a:solidFill>
          <a:latin typeface="+mn-lt"/>
          <a:ea typeface="+mn-ea"/>
          <a:cs typeface="+mn-cs"/>
        </a:defRPr>
      </a:lvl4pPr>
      <a:lvl5pPr marL="1381841" algn="l" defTabSz="690921" rtl="0" eaLnBrk="1" latinLnBrk="0" hangingPunct="1">
        <a:defRPr sz="1360" kern="1200">
          <a:solidFill>
            <a:schemeClr val="tx1"/>
          </a:solidFill>
          <a:latin typeface="+mn-lt"/>
          <a:ea typeface="+mn-ea"/>
          <a:cs typeface="+mn-cs"/>
        </a:defRPr>
      </a:lvl5pPr>
      <a:lvl6pPr marL="1727302" algn="l" defTabSz="690921" rtl="0" eaLnBrk="1" latinLnBrk="0" hangingPunct="1">
        <a:defRPr sz="1360" kern="1200">
          <a:solidFill>
            <a:schemeClr val="tx1"/>
          </a:solidFill>
          <a:latin typeface="+mn-lt"/>
          <a:ea typeface="+mn-ea"/>
          <a:cs typeface="+mn-cs"/>
        </a:defRPr>
      </a:lvl6pPr>
      <a:lvl7pPr marL="2072762" algn="l" defTabSz="690921" rtl="0" eaLnBrk="1" latinLnBrk="0" hangingPunct="1">
        <a:defRPr sz="1360" kern="1200">
          <a:solidFill>
            <a:schemeClr val="tx1"/>
          </a:solidFill>
          <a:latin typeface="+mn-lt"/>
          <a:ea typeface="+mn-ea"/>
          <a:cs typeface="+mn-cs"/>
        </a:defRPr>
      </a:lvl7pPr>
      <a:lvl8pPr marL="2418222" algn="l" defTabSz="690921" rtl="0" eaLnBrk="1" latinLnBrk="0" hangingPunct="1">
        <a:defRPr sz="1360" kern="1200">
          <a:solidFill>
            <a:schemeClr val="tx1"/>
          </a:solidFill>
          <a:latin typeface="+mn-lt"/>
          <a:ea typeface="+mn-ea"/>
          <a:cs typeface="+mn-cs"/>
        </a:defRPr>
      </a:lvl8pPr>
      <a:lvl9pPr marL="2763683" algn="l" defTabSz="690921" rtl="0" eaLnBrk="1" latinLnBrk="0" hangingPunct="1">
        <a:defRPr sz="13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congrenaje_dia2-99">
            <a:extLst>
              <a:ext uri="{FF2B5EF4-FFF2-40B4-BE49-F238E27FC236}">
                <a16:creationId xmlns:a16="http://schemas.microsoft.com/office/drawing/2014/main" xmlns="" id="{D384AF5E-FA1C-419F-9E8A-C4350948A9C3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0" b="6985"/>
          <a:stretch/>
        </p:blipFill>
        <p:spPr>
          <a:xfrm>
            <a:off x="0" y="0"/>
            <a:ext cx="9212263" cy="5760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8F1777A7-6B5D-4C7A-AD30-ED2FB3A5C35B}"/>
              </a:ext>
            </a:extLst>
          </p:cNvPr>
          <p:cNvSpPr txBox="1"/>
          <p:nvPr/>
        </p:nvSpPr>
        <p:spPr>
          <a:xfrm>
            <a:off x="86304" y="4521982"/>
            <a:ext cx="9039654" cy="1077218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pt-BR" sz="3600" b="1" dirty="0">
                <a:solidFill>
                  <a:schemeClr val="bg1"/>
                </a:solidFill>
                <a:highlight>
                  <a:srgbClr val="808080"/>
                </a:highlight>
                <a:latin typeface="Ubuntu Light" panose="020B0604030602030204" pitchFamily="34" charset="0"/>
              </a:rPr>
              <a:t> 18 de junho</a:t>
            </a:r>
          </a:p>
          <a:p>
            <a:pPr algn="r"/>
            <a:r>
              <a:rPr lang="pt-BR" sz="2800" b="1" dirty="0">
                <a:solidFill>
                  <a:schemeClr val="bg1"/>
                </a:solidFill>
                <a:highlight>
                  <a:srgbClr val="808080"/>
                </a:highlight>
                <a:latin typeface="Ubuntu Light" panose="020B0604030602030204" pitchFamily="34" charset="0"/>
              </a:rPr>
              <a:t>Oferta Nacional para o trabalho com jovens na IECLB</a:t>
            </a:r>
            <a:r>
              <a:rPr lang="pt-BR" sz="2800" b="1" dirty="0">
                <a:solidFill>
                  <a:schemeClr val="bg1"/>
                </a:solidFill>
                <a:latin typeface="Ubuntu Light" panose="020B0604030602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34938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pessoa, céu, posando, ao ar livre&#10;&#10;Descrição gerada com muito alta confiança">
            <a:extLst>
              <a:ext uri="{FF2B5EF4-FFF2-40B4-BE49-F238E27FC236}">
                <a16:creationId xmlns:a16="http://schemas.microsoft.com/office/drawing/2014/main" xmlns="" id="{550B00CF-EC2D-414F-9427-ACF1CFAABC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-250" r="-1" b="6223"/>
          <a:stretch/>
        </p:blipFill>
        <p:spPr>
          <a:xfrm>
            <a:off x="-137" y="0"/>
            <a:ext cx="9212400" cy="5774846"/>
          </a:xfrm>
          <a:prstGeom prst="rect">
            <a:avLst/>
          </a:prstGeom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xmlns="" id="{D2B5D7FA-7CB4-40DD-B911-740A1DD3A45C}"/>
              </a:ext>
            </a:extLst>
          </p:cNvPr>
          <p:cNvSpPr/>
          <p:nvPr/>
        </p:nvSpPr>
        <p:spPr>
          <a:xfrm>
            <a:off x="476981" y="4251366"/>
            <a:ext cx="8258300" cy="1523480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6FE3176B-1229-4ECE-B583-5C4AC6A1CA3F}"/>
              </a:ext>
            </a:extLst>
          </p:cNvPr>
          <p:cNvSpPr txBox="1"/>
          <p:nvPr/>
        </p:nvSpPr>
        <p:spPr>
          <a:xfrm>
            <a:off x="476982" y="4447547"/>
            <a:ext cx="8258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Nós, Juventude Evangélica, já fomos uma semente... semente lançada e plantada por vocês. Mas, hoje, somos uma flor... uma flor com cores e aromas! </a:t>
            </a:r>
          </a:p>
        </p:txBody>
      </p:sp>
    </p:spTree>
    <p:extLst>
      <p:ext uri="{BB962C8B-B14F-4D97-AF65-F5344CB8AC3E}">
        <p14:creationId xmlns:p14="http://schemas.microsoft.com/office/powerpoint/2010/main" val="3873130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Uma imagem contendo pessoa, em pé, homem&#10;&#10;Descrição gerada com alta confiança">
            <a:extLst>
              <a:ext uri="{FF2B5EF4-FFF2-40B4-BE49-F238E27FC236}">
                <a16:creationId xmlns:a16="http://schemas.microsoft.com/office/drawing/2014/main" xmlns="" id="{B96639FE-28D7-49FE-9DD7-D24A3C7D4AF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21"/>
          <a:stretch/>
        </p:blipFill>
        <p:spPr>
          <a:xfrm>
            <a:off x="1" y="0"/>
            <a:ext cx="9212262" cy="575945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515B2C4A-6C09-4035-BB06-3B8373AADAEE}"/>
              </a:ext>
            </a:extLst>
          </p:cNvPr>
          <p:cNvSpPr/>
          <p:nvPr/>
        </p:nvSpPr>
        <p:spPr>
          <a:xfrm>
            <a:off x="2968831" y="3285384"/>
            <a:ext cx="6010874" cy="230832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r"/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Perfumando e colorindo os espaços </a:t>
            </a:r>
          </a:p>
          <a:p>
            <a:pPr algn="r"/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na IECLB, nós, jovens, temos como compromisso vivenciar e propagar </a:t>
            </a:r>
          </a:p>
          <a:p>
            <a:pPr algn="r"/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 Evangelho de Jesus Cristo, fortale-cendo o protagonismo da pessoa </a:t>
            </a:r>
          </a:p>
          <a:p>
            <a:pPr algn="r"/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jovem na Igreja e na sociedade. </a:t>
            </a:r>
            <a:endParaRPr lang="pt-BR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45908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congrenaje_dia3-137">
            <a:extLst>
              <a:ext uri="{FF2B5EF4-FFF2-40B4-BE49-F238E27FC236}">
                <a16:creationId xmlns:a16="http://schemas.microsoft.com/office/drawing/2014/main" xmlns="" id="{602ACAA9-8E4D-4CFD-9C65-80FFC4DCA152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9" r="4297" b="7051"/>
          <a:stretch/>
        </p:blipFill>
        <p:spPr>
          <a:xfrm>
            <a:off x="0" y="0"/>
            <a:ext cx="9212263" cy="575945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DD82C1E7-5837-4725-A151-D1FD1BC1F28D}"/>
              </a:ext>
            </a:extLst>
          </p:cNvPr>
          <p:cNvSpPr txBox="1"/>
          <p:nvPr/>
        </p:nvSpPr>
        <p:spPr>
          <a:xfrm>
            <a:off x="68240" y="1902077"/>
            <a:ext cx="4004566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Chamamos </a:t>
            </a:r>
            <a:br>
              <a:rPr lang="pt-B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todos e todas </a:t>
            </a:r>
            <a:br>
              <a:rPr lang="pt-B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para o mutirão </a:t>
            </a:r>
          </a:p>
          <a:p>
            <a:r>
              <a:rPr lang="pt-B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 vida, com gente </a:t>
            </a:r>
            <a:br>
              <a:rPr lang="pt-B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reunida, com partici-</a:t>
            </a:r>
          </a:p>
          <a:p>
            <a:r>
              <a:rPr lang="pt-B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pação. Participação </a:t>
            </a:r>
          </a:p>
          <a:p>
            <a:r>
              <a:rPr lang="pt-B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que nos traz sonhos </a:t>
            </a:r>
          </a:p>
          <a:p>
            <a:r>
              <a:rPr lang="pt-B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 projetos, que nos </a:t>
            </a:r>
          </a:p>
          <a:p>
            <a:r>
              <a:rPr lang="pt-B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enchem de esperança, </a:t>
            </a:r>
          </a:p>
          <a:p>
            <a:r>
              <a:rPr lang="pt-B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esperança vinda do </a:t>
            </a:r>
          </a:p>
          <a:p>
            <a:r>
              <a:rPr lang="pt-B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amor de Deus por nós. </a:t>
            </a:r>
          </a:p>
        </p:txBody>
      </p:sp>
    </p:spTree>
    <p:extLst>
      <p:ext uri="{BB962C8B-B14F-4D97-AF65-F5344CB8AC3E}">
        <p14:creationId xmlns:p14="http://schemas.microsoft.com/office/powerpoint/2010/main" val="808926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congrenaje_dia3-71">
            <a:extLst>
              <a:ext uri="{FF2B5EF4-FFF2-40B4-BE49-F238E27FC236}">
                <a16:creationId xmlns:a16="http://schemas.microsoft.com/office/drawing/2014/main" xmlns="" id="{64427423-4E77-40C6-B6B6-EE360954DA0F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7" r="3454" b="6781"/>
          <a:stretch/>
        </p:blipFill>
        <p:spPr>
          <a:xfrm>
            <a:off x="0" y="-109184"/>
            <a:ext cx="9253181" cy="5868633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484D1419-80C3-415B-A8FB-7B4B3B9BCD29}"/>
              </a:ext>
            </a:extLst>
          </p:cNvPr>
          <p:cNvSpPr txBox="1"/>
          <p:nvPr/>
        </p:nvSpPr>
        <p:spPr>
          <a:xfrm>
            <a:off x="143673" y="3906107"/>
            <a:ext cx="917774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 JE possui uma caminhada, na qual, </a:t>
            </a:r>
            <a:br>
              <a:rPr lang="pt-B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entre outras ações, realiza: capacitação </a:t>
            </a:r>
          </a:p>
          <a:p>
            <a:r>
              <a:rPr lang="pt-B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 formação de lideranças, elaboração de </a:t>
            </a:r>
          </a:p>
          <a:p>
            <a:r>
              <a:rPr lang="pt-B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materiais e subsídios, seminários e eventos – um deles, </a:t>
            </a:r>
            <a:br>
              <a:rPr lang="pt-B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 Congresso Nacional da Juventude Evangélica (CONGRENAJE).</a:t>
            </a:r>
          </a:p>
        </p:txBody>
      </p:sp>
    </p:spTree>
    <p:extLst>
      <p:ext uri="{BB962C8B-B14F-4D97-AF65-F5344CB8AC3E}">
        <p14:creationId xmlns:p14="http://schemas.microsoft.com/office/powerpoint/2010/main" val="36766900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congrenaje_dia3-99">
            <a:extLst>
              <a:ext uri="{FF2B5EF4-FFF2-40B4-BE49-F238E27FC236}">
                <a16:creationId xmlns:a16="http://schemas.microsoft.com/office/drawing/2014/main" xmlns="" id="{12ED545B-15C5-4E88-8AEC-324807A0D204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3" b="6207"/>
          <a:stretch/>
        </p:blipFill>
        <p:spPr>
          <a:xfrm>
            <a:off x="1" y="-550"/>
            <a:ext cx="9212264" cy="5760000"/>
          </a:xfrm>
          <a:prstGeom prst="rect">
            <a:avLst/>
          </a:prstGeom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xmlns="" id="{00E447BB-2928-46A3-8E28-E91463E69A10}"/>
              </a:ext>
            </a:extLst>
          </p:cNvPr>
          <p:cNvSpPr/>
          <p:nvPr/>
        </p:nvSpPr>
        <p:spPr>
          <a:xfrm>
            <a:off x="5554641" y="2387903"/>
            <a:ext cx="3466555" cy="3235069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1287D67D-3D06-4BD3-A003-CDF54C9F193F}"/>
              </a:ext>
            </a:extLst>
          </p:cNvPr>
          <p:cNvSpPr txBox="1"/>
          <p:nvPr/>
        </p:nvSpPr>
        <p:spPr>
          <a:xfrm>
            <a:off x="5568286" y="2486374"/>
            <a:ext cx="345290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Contamos com seu apoio e incentivo </a:t>
            </a:r>
          </a:p>
          <a:p>
            <a:pPr algn="ctr"/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para continuar a im-pulsionar, fortalecer </a:t>
            </a:r>
          </a:p>
          <a:p>
            <a:pPr algn="ctr"/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 florescer ainda mais as atividades com pessoas jovens dentro da IECLB. </a:t>
            </a:r>
          </a:p>
        </p:txBody>
      </p:sp>
    </p:spTree>
    <p:extLst>
      <p:ext uri="{BB962C8B-B14F-4D97-AF65-F5344CB8AC3E}">
        <p14:creationId xmlns:p14="http://schemas.microsoft.com/office/powerpoint/2010/main" val="1428393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Uma imagem contendo pessoa, árvore, ao ar livre, céu&#10;&#10;Descrição gerada com muito alta confiança">
            <a:extLst>
              <a:ext uri="{FF2B5EF4-FFF2-40B4-BE49-F238E27FC236}">
                <a16:creationId xmlns:a16="http://schemas.microsoft.com/office/drawing/2014/main" xmlns="" id="{AB16EEA3-6C21-4C7A-A6B5-E1A358C524E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1"/>
          <a:stretch/>
        </p:blipFill>
        <p:spPr>
          <a:xfrm>
            <a:off x="-794" y="0"/>
            <a:ext cx="9212263" cy="5759450"/>
          </a:xfrm>
          <a:prstGeom prst="rect">
            <a:avLst/>
          </a:prstGeom>
        </p:spPr>
      </p:pic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xmlns="" id="{7E882B57-3706-41AE-80BD-6607429F0F46}"/>
              </a:ext>
            </a:extLst>
          </p:cNvPr>
          <p:cNvSpPr/>
          <p:nvPr/>
        </p:nvSpPr>
        <p:spPr>
          <a:xfrm>
            <a:off x="204719" y="4832919"/>
            <a:ext cx="6496331" cy="926531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CF36A77C-C6E3-4A23-A1A3-D951D3CA634D}"/>
              </a:ext>
            </a:extLst>
          </p:cNvPr>
          <p:cNvSpPr/>
          <p:nvPr/>
        </p:nvSpPr>
        <p:spPr>
          <a:xfrm>
            <a:off x="232013" y="4887509"/>
            <a:ext cx="64963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Desde já, agradecemos pela contribuição</a:t>
            </a:r>
          </a:p>
          <a:p>
            <a:pPr algn="ctr"/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 colaboração oriundas desta oferta. 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4007784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congrenaje_dia4-50">
            <a:extLst>
              <a:ext uri="{FF2B5EF4-FFF2-40B4-BE49-F238E27FC236}">
                <a16:creationId xmlns:a16="http://schemas.microsoft.com/office/drawing/2014/main" xmlns="" id="{B84D431F-3967-4193-B175-596A7D20CD6F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5" r="138" b="4780"/>
          <a:stretch/>
        </p:blipFill>
        <p:spPr>
          <a:xfrm>
            <a:off x="0" y="0"/>
            <a:ext cx="9212263" cy="575945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5FCCAA07-AE8A-41E3-A375-0CC3DA29F0A3}"/>
              </a:ext>
            </a:extLst>
          </p:cNvPr>
          <p:cNvSpPr txBox="1"/>
          <p:nvPr/>
        </p:nvSpPr>
        <p:spPr>
          <a:xfrm>
            <a:off x="547027" y="4445944"/>
            <a:ext cx="332334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Deus abençoe </a:t>
            </a:r>
          </a:p>
          <a:p>
            <a:pPr algn="ctr"/>
            <a:r>
              <a:rPr 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 todos e todas!</a:t>
            </a:r>
          </a:p>
        </p:txBody>
      </p:sp>
    </p:spTree>
    <p:extLst>
      <p:ext uri="{BB962C8B-B14F-4D97-AF65-F5344CB8AC3E}">
        <p14:creationId xmlns:p14="http://schemas.microsoft.com/office/powerpoint/2010/main" val="285754881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</TotalTime>
  <Words>135</Words>
  <Application>Microsoft Office PowerPoint</Application>
  <PresentationFormat>Personalizar</PresentationFormat>
  <Paragraphs>25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9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Martina Scherer</dc:creator>
  <cp:lastModifiedBy>Simone Engel Voigt</cp:lastModifiedBy>
  <cp:revision>16</cp:revision>
  <dcterms:created xsi:type="dcterms:W3CDTF">2017-06-14T01:25:51Z</dcterms:created>
  <dcterms:modified xsi:type="dcterms:W3CDTF">2017-06-14T16:20:30Z</dcterms:modified>
</cp:coreProperties>
</file>