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3" r:id="rId3"/>
    <p:sldId id="458" r:id="rId4"/>
    <p:sldId id="257" r:id="rId5"/>
    <p:sldId id="258" r:id="rId6"/>
    <p:sldId id="419" r:id="rId7"/>
    <p:sldId id="259" r:id="rId8"/>
    <p:sldId id="260" r:id="rId9"/>
    <p:sldId id="420" r:id="rId10"/>
    <p:sldId id="261" r:id="rId11"/>
    <p:sldId id="421" r:id="rId12"/>
    <p:sldId id="262" r:id="rId13"/>
    <p:sldId id="263" r:id="rId14"/>
    <p:sldId id="42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422" r:id="rId26"/>
    <p:sldId id="264" r:id="rId27"/>
    <p:sldId id="265" r:id="rId28"/>
    <p:sldId id="266" r:id="rId29"/>
    <p:sldId id="424" r:id="rId30"/>
    <p:sldId id="277" r:id="rId31"/>
    <p:sldId id="278" r:id="rId32"/>
    <p:sldId id="425" r:id="rId33"/>
    <p:sldId id="279" r:id="rId34"/>
    <p:sldId id="280" r:id="rId35"/>
    <p:sldId id="426" r:id="rId36"/>
    <p:sldId id="281" r:id="rId37"/>
    <p:sldId id="282" r:id="rId38"/>
    <p:sldId id="283" r:id="rId39"/>
    <p:sldId id="427" r:id="rId40"/>
    <p:sldId id="284" r:id="rId41"/>
    <p:sldId id="285" r:id="rId42"/>
    <p:sldId id="286" r:id="rId43"/>
    <p:sldId id="287" r:id="rId44"/>
    <p:sldId id="288" r:id="rId45"/>
    <p:sldId id="289" r:id="rId46"/>
    <p:sldId id="428" r:id="rId47"/>
    <p:sldId id="290" r:id="rId48"/>
    <p:sldId id="291" r:id="rId49"/>
    <p:sldId id="292" r:id="rId50"/>
    <p:sldId id="293" r:id="rId51"/>
    <p:sldId id="294" r:id="rId52"/>
    <p:sldId id="295" r:id="rId53"/>
    <p:sldId id="429" r:id="rId54"/>
    <p:sldId id="462" r:id="rId55"/>
    <p:sldId id="297" r:id="rId56"/>
    <p:sldId id="430" r:id="rId57"/>
    <p:sldId id="298" r:id="rId58"/>
    <p:sldId id="299" r:id="rId59"/>
    <p:sldId id="300" r:id="rId60"/>
    <p:sldId id="301" r:id="rId61"/>
    <p:sldId id="431" r:id="rId62"/>
    <p:sldId id="302" r:id="rId63"/>
    <p:sldId id="303" r:id="rId64"/>
    <p:sldId id="304" r:id="rId65"/>
    <p:sldId id="305" r:id="rId66"/>
    <p:sldId id="432" r:id="rId67"/>
    <p:sldId id="306" r:id="rId68"/>
    <p:sldId id="307" r:id="rId69"/>
    <p:sldId id="308" r:id="rId70"/>
    <p:sldId id="433" r:id="rId71"/>
    <p:sldId id="309" r:id="rId72"/>
    <p:sldId id="310" r:id="rId73"/>
    <p:sldId id="311" r:id="rId74"/>
    <p:sldId id="312" r:id="rId75"/>
    <p:sldId id="313" r:id="rId76"/>
    <p:sldId id="461" r:id="rId77"/>
    <p:sldId id="434" r:id="rId78"/>
    <p:sldId id="459" r:id="rId79"/>
    <p:sldId id="465" r:id="rId80"/>
    <p:sldId id="314" r:id="rId81"/>
    <p:sldId id="315" r:id="rId82"/>
    <p:sldId id="316" r:id="rId83"/>
    <p:sldId id="435" r:id="rId84"/>
    <p:sldId id="317" r:id="rId85"/>
    <p:sldId id="318" r:id="rId86"/>
    <p:sldId id="319" r:id="rId87"/>
    <p:sldId id="320" r:id="rId88"/>
    <p:sldId id="436" r:id="rId89"/>
    <p:sldId id="321" r:id="rId90"/>
    <p:sldId id="322" r:id="rId91"/>
    <p:sldId id="323" r:id="rId92"/>
    <p:sldId id="324" r:id="rId93"/>
    <p:sldId id="325" r:id="rId94"/>
    <p:sldId id="326" r:id="rId95"/>
    <p:sldId id="437" r:id="rId96"/>
    <p:sldId id="327" r:id="rId97"/>
    <p:sldId id="328" r:id="rId98"/>
    <p:sldId id="438" r:id="rId99"/>
    <p:sldId id="329" r:id="rId100"/>
    <p:sldId id="439" r:id="rId101"/>
    <p:sldId id="330" r:id="rId102"/>
    <p:sldId id="440" r:id="rId103"/>
    <p:sldId id="331" r:id="rId104"/>
    <p:sldId id="441" r:id="rId105"/>
    <p:sldId id="332" r:id="rId106"/>
    <p:sldId id="333" r:id="rId107"/>
    <p:sldId id="334" r:id="rId108"/>
    <p:sldId id="335" r:id="rId109"/>
    <p:sldId id="336" r:id="rId110"/>
    <p:sldId id="442" r:id="rId111"/>
    <p:sldId id="337" r:id="rId112"/>
    <p:sldId id="338" r:id="rId113"/>
    <p:sldId id="339" r:id="rId114"/>
    <p:sldId id="340" r:id="rId115"/>
    <p:sldId id="341" r:id="rId116"/>
    <p:sldId id="466" r:id="rId117"/>
    <p:sldId id="443" r:id="rId118"/>
    <p:sldId id="343" r:id="rId119"/>
    <p:sldId id="467" r:id="rId120"/>
    <p:sldId id="468" r:id="rId121"/>
    <p:sldId id="444" r:id="rId122"/>
    <p:sldId id="346" r:id="rId123"/>
    <p:sldId id="347" r:id="rId124"/>
    <p:sldId id="348" r:id="rId125"/>
    <p:sldId id="349" r:id="rId126"/>
    <p:sldId id="445" r:id="rId127"/>
    <p:sldId id="350" r:id="rId128"/>
    <p:sldId id="351" r:id="rId129"/>
    <p:sldId id="446" r:id="rId130"/>
    <p:sldId id="352" r:id="rId131"/>
    <p:sldId id="353" r:id="rId132"/>
    <p:sldId id="354" r:id="rId133"/>
    <p:sldId id="355" r:id="rId134"/>
    <p:sldId id="447" r:id="rId135"/>
    <p:sldId id="356" r:id="rId136"/>
    <p:sldId id="357" r:id="rId137"/>
    <p:sldId id="358" r:id="rId138"/>
    <p:sldId id="359" r:id="rId139"/>
    <p:sldId id="360" r:id="rId140"/>
    <p:sldId id="448" r:id="rId141"/>
    <p:sldId id="361" r:id="rId142"/>
    <p:sldId id="362" r:id="rId143"/>
    <p:sldId id="363" r:id="rId144"/>
    <p:sldId id="364" r:id="rId145"/>
    <p:sldId id="449" r:id="rId146"/>
    <p:sldId id="365" r:id="rId147"/>
    <p:sldId id="366" r:id="rId148"/>
    <p:sldId id="367" r:id="rId149"/>
    <p:sldId id="368" r:id="rId150"/>
    <p:sldId id="369" r:id="rId151"/>
    <p:sldId id="370" r:id="rId152"/>
    <p:sldId id="371" r:id="rId153"/>
    <p:sldId id="372" r:id="rId154"/>
    <p:sldId id="450" r:id="rId155"/>
    <p:sldId id="373" r:id="rId156"/>
    <p:sldId id="374" r:id="rId157"/>
    <p:sldId id="451" r:id="rId158"/>
    <p:sldId id="375" r:id="rId159"/>
    <p:sldId id="376" r:id="rId160"/>
    <p:sldId id="377" r:id="rId161"/>
    <p:sldId id="378" r:id="rId162"/>
    <p:sldId id="379" r:id="rId163"/>
    <p:sldId id="380" r:id="rId164"/>
    <p:sldId id="381" r:id="rId165"/>
    <p:sldId id="382" r:id="rId166"/>
    <p:sldId id="452" r:id="rId167"/>
    <p:sldId id="384" r:id="rId168"/>
    <p:sldId id="385" r:id="rId169"/>
    <p:sldId id="386" r:id="rId170"/>
    <p:sldId id="387" r:id="rId171"/>
    <p:sldId id="388" r:id="rId172"/>
    <p:sldId id="453" r:id="rId173"/>
    <p:sldId id="389" r:id="rId174"/>
    <p:sldId id="390" r:id="rId175"/>
    <p:sldId id="391" r:id="rId176"/>
    <p:sldId id="392" r:id="rId177"/>
    <p:sldId id="393" r:id="rId178"/>
    <p:sldId id="394" r:id="rId179"/>
    <p:sldId id="454" r:id="rId180"/>
    <p:sldId id="463" r:id="rId181"/>
    <p:sldId id="464" r:id="rId182"/>
    <p:sldId id="455" r:id="rId183"/>
    <p:sldId id="397" r:id="rId184"/>
    <p:sldId id="398" r:id="rId185"/>
    <p:sldId id="399" r:id="rId186"/>
    <p:sldId id="400" r:id="rId187"/>
    <p:sldId id="401" r:id="rId188"/>
    <p:sldId id="402" r:id="rId189"/>
    <p:sldId id="403" r:id="rId190"/>
    <p:sldId id="404" r:id="rId191"/>
    <p:sldId id="457" r:id="rId192"/>
    <p:sldId id="408" r:id="rId193"/>
    <p:sldId id="409" r:id="rId194"/>
    <p:sldId id="410" r:id="rId195"/>
    <p:sldId id="411" r:id="rId196"/>
    <p:sldId id="412" r:id="rId197"/>
    <p:sldId id="413" r:id="rId198"/>
    <p:sldId id="414" r:id="rId199"/>
    <p:sldId id="415" r:id="rId200"/>
    <p:sldId id="416" r:id="rId201"/>
    <p:sldId id="417" r:id="rId202"/>
    <p:sldId id="456" r:id="rId203"/>
    <p:sldId id="405" r:id="rId204"/>
    <p:sldId id="406" r:id="rId205"/>
    <p:sldId id="407" r:id="rId206"/>
  </p:sldIdLst>
  <p:sldSz cx="9144000" cy="6858000" type="screen4x3"/>
  <p:notesSz cx="6858000" cy="9144000"/>
  <p:photoAlbum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theme" Target="theme/theme1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tableStyles" Target="tableStyle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6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17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4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3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12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07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98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13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8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52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505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3CF43-71F4-4CA0-8DE4-B343E7657067}" type="datetimeFigureOut">
              <a:rPr lang="pt-BR" smtClean="0"/>
              <a:t>29/11/2015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C6E74-7B89-498D-8894-3319A3ED03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83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rmAutofit/>
          </a:bodyPr>
          <a:lstStyle/>
          <a:p>
            <a:r>
              <a:rPr lang="pt-BR" sz="6600" b="1" dirty="0">
                <a:ln w="12700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Templos do Sínodo</a:t>
            </a:r>
            <a:endParaRPr lang="pt-BR" sz="6600" dirty="0"/>
          </a:p>
        </p:txBody>
      </p:sp>
      <p:pic>
        <p:nvPicPr>
          <p:cNvPr id="4" name="Picture 7" descr="D:\sínodo\Logos oficiais\logo_IECL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60"/>
            <a:ext cx="2369974" cy="316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figura1"/>
          <p:cNvPicPr/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364088" y="2903908"/>
            <a:ext cx="2736304" cy="3382106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3" name="CASTELO FORTE - Harpa Cristã   Letras.mus.b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5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ede do Sínodo - Florianópoli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2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2591324"/>
            <a:ext cx="8399736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</a:t>
            </a:r>
            <a:r>
              <a:rPr lang="pt-BR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Agrolândia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3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G - Agrolândia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10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G - Ribeirão do Tigre - Agrolândi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324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2766" y="2591324"/>
            <a:ext cx="8121261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Anitápolis</a:t>
            </a:r>
          </a:p>
        </p:txBody>
      </p:sp>
    </p:spTree>
    <p:extLst>
      <p:ext uri="{BB962C8B-B14F-4D97-AF65-F5344CB8AC3E}">
        <p14:creationId xmlns:p14="http://schemas.microsoft.com/office/powerpoint/2010/main" val="362193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N - Anitápoli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25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N - Rio do Meio - Anitápoli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33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26469" y="2591324"/>
            <a:ext cx="6593856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do Aririú</a:t>
            </a:r>
          </a:p>
        </p:txBody>
      </p:sp>
    </p:spTree>
    <p:extLst>
      <p:ext uri="{BB962C8B-B14F-4D97-AF65-F5344CB8AC3E}">
        <p14:creationId xmlns:p14="http://schemas.microsoft.com/office/powerpoint/2010/main" val="37698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R - Aririú - Palhoç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2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0728" y="2591324"/>
            <a:ext cx="7545335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Atalanta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T - Atalant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14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T - Martin Luther - Agrolând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38" y="0"/>
            <a:ext cx="40973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9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4373" y="2591324"/>
            <a:ext cx="8318046" cy="92333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Alfredo Wagner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78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Alfredo Wagn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53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Alto Rio Caeté - Alfredo Wagne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Alto Rio Lessa - Alfredo Wagn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1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Bom Retiro - Anti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2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37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Bom Retir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8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Catuíra - Alfredo Wagn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90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Ilha Grande - Alfredo Wagne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2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Picadas - Alfredo Wagne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3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Rio Adaga - Alfredo Wagne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80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W - Urubic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7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26925" y="2591324"/>
            <a:ext cx="6992940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Aurora</a:t>
            </a:r>
          </a:p>
        </p:txBody>
      </p:sp>
    </p:spTree>
    <p:extLst>
      <p:ext uri="{BB962C8B-B14F-4D97-AF65-F5344CB8AC3E}">
        <p14:creationId xmlns:p14="http://schemas.microsoft.com/office/powerpoint/2010/main" val="14870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 - Aurora -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863" y="0"/>
            <a:ext cx="44862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3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 - Auror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585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AU - Fundos Auror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28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31243" y="2591324"/>
            <a:ext cx="7784310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Barreiros</a:t>
            </a:r>
          </a:p>
        </p:txBody>
      </p:sp>
    </p:spTree>
    <p:extLst>
      <p:ext uri="{BB962C8B-B14F-4D97-AF65-F5344CB8AC3E}">
        <p14:creationId xmlns:p14="http://schemas.microsoft.com/office/powerpoint/2010/main" val="112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A - Barreiro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0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A - Biguaçú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79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4879" y="2591324"/>
            <a:ext cx="8397042" cy="830997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Braço do Trombudo</a:t>
            </a:r>
            <a:endParaRPr lang="pt-BR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T - Braço do Trombudo 195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28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T - Braço do tromud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785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8386" y="2591324"/>
            <a:ext cx="8030019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da Bela Vista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V - Bela Vista - Ituporan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215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V - Cerro Negro - Ituporan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138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BV - Vidal Ramo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334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43505" y="2591324"/>
            <a:ext cx="5759782" cy="2123658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da Paz</a:t>
            </a:r>
          </a:p>
          <a:p>
            <a:pPr algn="ctr"/>
            <a:r>
              <a:rPr lang="pt-BR" sz="6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Dalbérgia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Dalbérgia - Ibira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570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José Boiteux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178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Rafael cedro - Ibiram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20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Rio Rafael Alto - Ibiram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770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Rio Rafael Baixo - Ibira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3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Rio Wiegand - José Boiteux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488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2762" y="2591324"/>
            <a:ext cx="8841267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Dona Emma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B - Victor Meirele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50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 - D. Em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361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 - Krauel Central - Witmarsum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063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 - Nova Esperança - D. Emm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13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 - Ribeirão Urú - Pres. Getúli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47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E - Waldheim - Witmarsum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9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3121" y="2591324"/>
            <a:ext cx="8820555" cy="2123658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do Extremo Sul</a:t>
            </a:r>
          </a:p>
          <a:p>
            <a:pPr algn="ctr"/>
            <a:r>
              <a:rPr lang="pt-BR" sz="6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Catarinense</a:t>
            </a:r>
          </a:p>
        </p:txBody>
      </p:sp>
    </p:spTree>
    <p:extLst>
      <p:ext uri="{BB962C8B-B14F-4D97-AF65-F5344CB8AC3E}">
        <p14:creationId xmlns:p14="http://schemas.microsoft.com/office/powerpoint/2010/main" val="10071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7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ESC - Criciú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82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62804" y="2591324"/>
            <a:ext cx="8321189" cy="1015663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Florianópolis</a:t>
            </a:r>
            <a:endParaRPr lang="pt-BR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3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L - Campeche - Florianópoli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73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L - Centro - Florianópoli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988" y="0"/>
            <a:ext cx="4264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93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L - Norte da Ilha - Ingleses - Florianópoli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511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L - Trindade - Florianópoli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0"/>
            <a:ext cx="8201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3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85509" y="2591324"/>
            <a:ext cx="7275774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Ibirama</a:t>
            </a:r>
          </a:p>
        </p:txBody>
      </p:sp>
    </p:spTree>
    <p:extLst>
      <p:ext uri="{BB962C8B-B14F-4D97-AF65-F5344CB8AC3E}">
        <p14:creationId xmlns:p14="http://schemas.microsoft.com/office/powerpoint/2010/main" val="105269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B - Ibiram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11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B - Ribeirão das Pedras - Ibira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8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B - Ribeirão Taquaras - Ibira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75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B- Rio Selin - Ibira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352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13268" y="2591324"/>
            <a:ext cx="7020256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da Imbuia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3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  - Nova Alemanha - Imbu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30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 - Imbu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581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 - Samambaia - Imbui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57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3270" y="2591324"/>
            <a:ext cx="8420254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Ituporanga</a:t>
            </a:r>
          </a:p>
        </p:txBody>
      </p:sp>
    </p:spTree>
    <p:extLst>
      <p:ext uri="{BB962C8B-B14F-4D97-AF65-F5344CB8AC3E}">
        <p14:creationId xmlns:p14="http://schemas.microsoft.com/office/powerpoint/2010/main" val="720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T - Gabiroba - Ituporan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363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T - Ituporan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67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T - Rio Batalh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676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T - Rio das Pedras - Ituporan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63"/>
            <a:ext cx="9144000" cy="682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96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T - Rio do Nor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03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6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67889" y="2591324"/>
            <a:ext cx="6511014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Lages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0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G - Lages Anti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838" y="0"/>
            <a:ext cx="46307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4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G - Lag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32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G - Otacílio Cost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379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5567" y="2591324"/>
            <a:ext cx="8515665" cy="1015663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Leoberto Leal</a:t>
            </a:r>
            <a:endParaRPr lang="pt-BR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46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L - Alto Vargedo - Leoberto Lea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31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L - Barra Negra - Major Gercin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08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L - Leoberto Lea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50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L - Vargem dos Bugre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354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38313" y="2591324"/>
            <a:ext cx="7170168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Lontras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Bela Aliança - Rio do Su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4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Concórdia - Lontra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947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Cotias - Lontra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83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Lontr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38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Presidente Nereu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68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T - Ribeirão do Salto - Lontra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828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10824" y="2591324"/>
            <a:ext cx="5225149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MEUC Ibirama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58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EUC Ibirama Anti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675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EUC Ibiram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763"/>
            <a:ext cx="9144000" cy="5070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9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34575" y="2591324"/>
            <a:ext cx="4977646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MEUC Imbuia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0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EUC Imbu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22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41092" y="2591324"/>
            <a:ext cx="3964611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MEUC </a:t>
            </a:r>
            <a:r>
              <a:rPr lang="pt-BR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Taió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9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EUC Taió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31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6790" y="2591324"/>
            <a:ext cx="7533216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em Orleans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OLS - Orlea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5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6335" y="2591324"/>
            <a:ext cx="8774133" cy="892552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Presidente Getúlio</a:t>
            </a:r>
            <a:endParaRPr lang="pt-BR" sz="5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6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G - Caminho Helvécia - Pres. Getúli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06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G - Mirador - Pres. Getúli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767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G - Pres. Getúli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7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G - Rio Ferro - Pres. Getúli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132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G - Serra Vencida - Pres. Getúli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91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65313" y="2591324"/>
            <a:ext cx="7316170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Palhoça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H - Bela Vista - Palhoç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238"/>
            <a:ext cx="9144000" cy="6103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1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H - Caminho Novo - Palhoç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88"/>
            <a:ext cx="9144000" cy="6677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11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H - Frei Damião - Palhoç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00"/>
            <a:ext cx="9144000" cy="6069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85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H - Rio Grande - Palhoç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065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H- Palhoç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34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5" b="3735"/>
          <a:stretch/>
        </p:blipFill>
        <p:spPr>
          <a:xfrm>
            <a:off x="251519" y="21804"/>
            <a:ext cx="8767397" cy="657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25" y="2591324"/>
            <a:ext cx="8946744" cy="92333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da Ponte do </a:t>
            </a:r>
            <a:r>
              <a:rPr lang="pt-BR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Imaruim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I - Jd Eldorado - Palhoç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55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7762" y="2591324"/>
            <a:ext cx="8871275" cy="984885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Pouso Redondo</a:t>
            </a:r>
            <a:endParaRPr lang="pt-BR" sz="5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5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R - Mirim Doc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49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R - Pouso Redon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47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R - Rio das Pombas - Pouso Redon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19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R - Rio de Traz - Pouso Redon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05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05004" y="2591324"/>
            <a:ext cx="8636788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Petrolândia</a:t>
            </a:r>
          </a:p>
        </p:txBody>
      </p:sp>
    </p:spTree>
    <p:extLst>
      <p:ext uri="{BB962C8B-B14F-4D97-AF65-F5344CB8AC3E}">
        <p14:creationId xmlns:p14="http://schemas.microsoft.com/office/powerpoint/2010/main" val="172853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T - Petrolândia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38" y="0"/>
            <a:ext cx="4911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34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T - Petrolând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54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0310" y="2591324"/>
            <a:ext cx="8526180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do Rio Antinhas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0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A - Chapadão do Lageado -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57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A - Chapadão do Lagea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9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A - Chapadão Santana - Ituporan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007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A - Rio Antinhas - Petrolândi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62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8002" y="2591324"/>
            <a:ext cx="8750793" cy="892552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Rancho Queimado</a:t>
            </a:r>
            <a:endParaRPr lang="pt-BR" sz="5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Q - Rancho Queimado Antiga - 19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8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Q - Rancho Queimado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713"/>
            <a:ext cx="9144000" cy="6378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Q - Rancho Queimado Pintur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170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Q - Rancho Queimad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79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Q - Rio Scharf - Rancho Queima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175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87485" y="2591324"/>
            <a:ext cx="8071825" cy="1107996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Rio do Sul</a:t>
            </a:r>
            <a:endParaRPr lang="pt-BR" sz="6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 - Albertina - Rio do Su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9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 - Fundos Canoas - Rio do Su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5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 - Mosquito - Agronômic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3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 - Rio do Su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84676" y="2591324"/>
            <a:ext cx="8477449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do Rio São João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6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Alemanh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308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Rio Fortu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13"/>
            <a:ext cx="9144000" cy="683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Rio Gabirob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89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Rio São Joã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82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Santa Terezinh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89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São Cristovã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324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 São Martinh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85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RSJ -Rio Claro - Rio Fortu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71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4944" y="2591324"/>
            <a:ext cx="8596905" cy="2000548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Santo Amaro</a:t>
            </a:r>
          </a:p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da Imperatriz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3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A - Santo Amaro da Imperatriz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75" y="0"/>
            <a:ext cx="54276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5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A - Santo Amaro da Imperatriz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61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7198" y="2591324"/>
            <a:ext cx="8772401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São Bonifácio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35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Águas Mornas - Sta Rosa de Li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565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Alto Rio Set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840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Rio Are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498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Rio Atafo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61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Rio Bravo - Sta Rosa de Lim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04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Rio do Ponch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55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Santa Mar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967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B - São Bonifáci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88" y="0"/>
            <a:ext cx="51260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3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71404" y="2591324"/>
            <a:ext cx="8503995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em Santa Isabel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1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I - Primeira Linha - Águas Morn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10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I - Santa Isabel  - Águas Mornas Anti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50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I - Santa Isabel - Águas Morn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06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I - Segunda Linha -Águas Morn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10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I - Teresópolis - Águas Morn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594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4767" y="2591324"/>
            <a:ext cx="7097264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São José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8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Campinas - Antiga - São José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1675"/>
            <a:ext cx="9144000" cy="5453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7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Campinas - São José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463"/>
            <a:ext cx="9144000" cy="5807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371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Colônia Santana - São José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1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Forquilhas - São José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707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Lagu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943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J - Pìcadas do Sul - São José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525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61707" y="2591324"/>
            <a:ext cx="6523389" cy="2000548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do Sul de </a:t>
            </a:r>
          </a:p>
          <a:p>
            <a:pPr algn="ctr"/>
            <a:r>
              <a:rPr lang="pt-BR" sz="6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Santa Catarina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6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91728" y="2591324"/>
            <a:ext cx="5663345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</a:t>
            </a:r>
            <a:r>
              <a:rPr lang="pt-BR" sz="6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Taió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73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Gramado - Rio do Camp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804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Ribeirão da Vargem - Taió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661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Ribeirão do Salto - Taió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2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Ribeirão dos Lobos - Taió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44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Ribeirão Pequeno - Taió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088"/>
            <a:ext cx="9144000" cy="52022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374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Ribeirão Pinheiro - Taió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49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Salet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24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A - Taió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06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3336" y="2591324"/>
            <a:ext cx="7260129" cy="104644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Taquaras</a:t>
            </a:r>
            <a:endParaRPr lang="pt-BR" sz="6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46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Angelin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4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41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Betânia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95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Betânia  Antiga - Angelin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0"/>
            <a:ext cx="75850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19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Mato Francês - Rancho Queima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0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Palheiros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31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Rio do Norte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35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Rio Fortuna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024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Rio Novo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965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Rio São João - Angelin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55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Q - Taquaras - Rancho Queimado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6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10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3" y="2591324"/>
            <a:ext cx="8900749" cy="923330"/>
          </a:xfrm>
          <a:prstGeom prst="rect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Paróquia de Trombudo Central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7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C - Km 10 - Asilo - Braço do Trombud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98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C - Tromubdo Centr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78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C - Vila Teodoro - Trombudo Centr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6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"/>
    </mc:Choice>
    <mc:Fallback xmlns="">
      <p:transition spd="slow" advClick="0" advTm="35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149</Words>
  <Application>Microsoft Office PowerPoint</Application>
  <PresentationFormat>Apresentação na tela (4:3)</PresentationFormat>
  <Paragraphs>45</Paragraphs>
  <Slides>205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205</vt:i4>
      </vt:variant>
    </vt:vector>
  </HeadingPairs>
  <TitlesOfParts>
    <vt:vector size="206" baseType="lpstr">
      <vt:lpstr>Tema do Office</vt:lpstr>
      <vt:lpstr>Templos do Sínodo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Templos do Sínodo</dc:title>
  <dc:creator>Renato</dc:creator>
  <cp:lastModifiedBy>Renato</cp:lastModifiedBy>
  <cp:revision>27</cp:revision>
  <dcterms:created xsi:type="dcterms:W3CDTF">2014-10-28T12:34:48Z</dcterms:created>
  <dcterms:modified xsi:type="dcterms:W3CDTF">2015-11-29T13:13:16Z</dcterms:modified>
</cp:coreProperties>
</file>