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3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-2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Clique para editar os estilos do texto mestre</a:t>
            </a:r>
          </a:p>
          <a:p>
            <a:pPr lvl="0"/>
            <a:r>
              <a:rPr lang="en-US" noProof="0" smtClean="0"/>
              <a:t>Segundo nível</a:t>
            </a:r>
          </a:p>
          <a:p>
            <a:pPr lvl="0"/>
            <a:r>
              <a:rPr lang="en-US" noProof="0" smtClean="0"/>
              <a:t>Terceiro nível</a:t>
            </a:r>
          </a:p>
          <a:p>
            <a:pPr lvl="0"/>
            <a:r>
              <a:rPr lang="en-US" noProof="0" smtClean="0"/>
              <a:t>Quarto nível</a:t>
            </a:r>
          </a:p>
          <a:p>
            <a:pPr lvl="0"/>
            <a:r>
              <a:rPr lang="en-US" noProof="0" smtClean="0"/>
              <a:t>Quinto nível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3E6A7E52-C43C-4D10-8A21-131E876FFF5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Conector reto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Elipse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e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5" name="Espaço Reservado para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Espaço Reservado para Rodapé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17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2B6BB6A5-80EA-495B-A115-04512BCFC83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8" name="Espaço Reservado para Conteúdo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1E6BF-3006-44A0-A81B-625C76BC279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Elipse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e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5" name="Espaço Reservado para Rodapé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16" name="Espaço Reservado para Data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Espaço Reservado para Número de Slide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8403FA51-5049-4E70-AFBD-2A981A381F7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reto 4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" name="Espaço Reservado para Conteúdo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2" name="Espaço Reservado para Conteúdo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8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163B88-0BDB-424C-9FFC-E2CA611B5911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ector reto 6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Retângulo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3" name="Retângulo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Conector reto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Elipse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Elipse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4" name="Espaço Reservado para Conteúdo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26" name="Espaço Reservado para Conteúdo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23" name="Título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8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" name="Espaço Reservado para Rodapé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20" name="Espaço Reservado para Número de Slide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8D02D766-FAA2-415C-865F-379E4A1AF82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2091AF-1A9D-4B67-AED6-A614ECF19050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3" name="Retângulo 2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" name="Retângulo 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10" name="Espaço Reservado para Número de Slide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01AA536B-7AEC-4A05-B11A-44A90611A11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0" name="Retângulo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1" name="Retângulo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Conector reto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Elipse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e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20" name="Espaço Reservado para Conteúdo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16" name="Espaço Reservado para Número de Slide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BDB9ECA5-CD5E-4537-833F-72F83099677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7" name="Espaço Reservado para Data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Espaço Reservado para Rodapé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ector reto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Retângulo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Retângulo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Retângulo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Elipse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4" name="Elipse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Retângulo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pt-BR" noProof="0" smtClean="0"/>
              <a:t>Clique no ícone para adicionar uma imagem</a:t>
            </a:r>
            <a:endParaRPr lang="en-US" noProof="0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16" name="Espaço Reservado para Número de Slide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237BF9-C31C-44F7-9CB6-B35421FF3F6A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7" name="Espaço Reservado para Data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Espaço Reservado para Rodapé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1BE46F-BE0B-4138-B6F1-13755B241902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" name="Retângulo 4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Retângulo 5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Retângulo 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Elipse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2" name="Elipse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3" name="Espaço Reservado para Número de Slide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38372-7EBC-421F-9846-4A42B3B2A147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4" name="Espaço Reservado para Data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" name="Espaço Reservado para Rodapé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6" name="Retângulo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8" name="Retângulo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9" name="Retângulo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Retângulo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 smtClean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en-US"/>
              <a:t>H.Meurer</a:t>
            </a:r>
          </a:p>
        </p:txBody>
      </p:sp>
      <p:sp>
        <p:nvSpPr>
          <p:cNvPr id="8" name="Retângulo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Conector reto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Elipse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Elipse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095EB750-6B66-4D27-815E-B7853B51452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38" name="Espaço Reservado para Título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 estilo do título mestre</a:t>
            </a:r>
            <a:endParaRPr lang="en-US" smtClean="0"/>
          </a:p>
        </p:txBody>
      </p:sp>
      <p:sp>
        <p:nvSpPr>
          <p:cNvPr id="1039" name="Espaço Reservado para Texto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301625" y="298450"/>
            <a:ext cx="8534400" cy="558800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Comunicação no grupo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>
            <a:normAutofit fontScale="925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Reunião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Cartaz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Flip-chart</a:t>
            </a:r>
            <a:endParaRPr lang="pt-BR" sz="4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Quadro-verde </a:t>
            </a:r>
            <a:r>
              <a:rPr lang="pt-BR" sz="43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/ lousa</a:t>
            </a:r>
            <a:endParaRPr lang="pt-BR" sz="4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Oratória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Recursos multimídia</a:t>
            </a:r>
            <a:endParaRPr lang="pt-BR" sz="4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Liderança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26F41A-E568-4FFF-91CC-E803B5820BA6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13317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30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 build="p" autoUpdateAnimBg="0"/>
      <p:bldP spid="3075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400050" y="628650"/>
            <a:ext cx="8458200" cy="5857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Formas de usar </a:t>
            </a: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</a:t>
            </a: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espaço público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85800" y="1371600"/>
            <a:ext cx="7772400" cy="4114800"/>
          </a:xfrm>
        </p:spPr>
        <p:txBody>
          <a:bodyPr>
            <a:no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Bandeirola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Alto-falante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Varal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Mural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Feiras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Corpo-a-corpo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Campanha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A81E28-15AA-4F86-ABE7-AF6C10EFA8D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14341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 build="p" autoUpdateAnimBg="0"/>
      <p:bldP spid="6147" grpId="0" build="p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342900"/>
            <a:ext cx="7772400" cy="58578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Formas jornalísticas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609600" y="2133600"/>
            <a:ext cx="7772400" cy="4114800"/>
          </a:xfrm>
        </p:spPr>
        <p:txBody>
          <a:bodyPr>
            <a:norm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Notícias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Entrevistas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Opinião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Coluna fixa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Depoimentos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3A1CAB3-AC42-486A-A9D1-72BC582867B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1536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 autoUpdateAnimBg="0"/>
      <p:bldP spid="7171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75"/>
            <a:ext cx="7772400" cy="642938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Meios escritos e gráficos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385888"/>
            <a:ext cx="7772400" cy="4114800"/>
          </a:xfrm>
        </p:spPr>
        <p:txBody>
          <a:bodyPr>
            <a:noAutofit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Convite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Panfleto e/ou folder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Button e adesivo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Cartaz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Quadrinhos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Jornal </a:t>
            </a: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mural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Boletim Informativo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1A0D07-E8BE-4668-958B-A4E9DF33D22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16389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build="p" autoUpdateAnimBg="0"/>
      <p:bldP spid="8195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75"/>
            <a:ext cx="7772400" cy="8096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Rádio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905000"/>
            <a:ext cx="7772400" cy="41148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Noticiário Radiofônico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Sociodrama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Mesa-redonda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Radiorrevista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Rádio </a:t>
            </a: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Comunitária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WEB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A70EB4-2443-42B3-B550-1C027CFA9438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17413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9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 build="p" autoUpdateAnimBg="0"/>
      <p:bldP spid="9219" grpId="0" build="p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42875"/>
            <a:ext cx="7772400" cy="809625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Vídeo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2000250"/>
            <a:ext cx="7772400" cy="41148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Video-foro</a:t>
            </a:r>
            <a:endParaRPr lang="pt-BR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Vídeo conferências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Exibição de filmes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Gravações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Documentários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Vídeo de base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46689F-E595-4538-AE54-BF30CA72DFAB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18437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 build="p" autoUpdateAnimBg="0"/>
      <p:bldP spid="10243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14313"/>
            <a:ext cx="7772400" cy="66675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TV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714500"/>
            <a:ext cx="7772400" cy="4114800"/>
          </a:xfrm>
        </p:spPr>
        <p:txBody>
          <a:bodyPr>
            <a:normAutofit lnSpcReduction="1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Meditação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Evangelização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Cultos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Entrevistas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Documentários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WEB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4C878B9-9F44-4035-988E-69958955F62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19461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6" grpId="0" build="p" autoUpdateAnimBg="0"/>
      <p:bldP spid="11267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728663" y="214313"/>
            <a:ext cx="7772400" cy="642937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sz="4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Internet e telefonia</a:t>
            </a:r>
            <a:endParaRPr lang="pt-BR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291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533400" y="1528763"/>
            <a:ext cx="7772400" cy="4114800"/>
          </a:xfrm>
        </p:spPr>
        <p:txBody>
          <a:bodyPr>
            <a:normAutofit fontScale="25000" lnSpcReduction="20000"/>
          </a:bodyPr>
          <a:lstStyle/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Correio eletrônico &lt; </a:t>
            </a:r>
            <a:r>
              <a:rPr lang="pt-BR" sz="160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@</a:t>
            </a:r>
            <a:r>
              <a:rPr lang="pt-BR" sz="1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&gt;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Site – blog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Facebook</a:t>
            </a: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(</a:t>
            </a:r>
            <a:r>
              <a:rPr lang="pt-BR" sz="160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Fanpage</a:t>
            </a: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)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Boletim eletrônico ou Newsletter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Interativas - Chats - Grupos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Pesquisas – enquetes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Torpedos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r>
              <a:rPr lang="pt-BR" sz="1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Outras </a:t>
            </a:r>
            <a:r>
              <a:rPr lang="pt-BR" sz="16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ferramentas           # </a:t>
            </a:r>
            <a:r>
              <a:rPr lang="pt-BR" sz="80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apresentação 3</a:t>
            </a:r>
            <a:endParaRPr lang="pt-BR" sz="8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pt-BR" dirty="0" smtClean="0">
                <a:solidFill>
                  <a:srgbClr val="00FF00"/>
                </a:solidFill>
              </a:rPr>
              <a:t>a             </a:t>
            </a:r>
            <a:endParaRPr lang="pt-BR" dirty="0">
              <a:solidFill>
                <a:srgbClr val="00FF00"/>
              </a:solidFill>
            </a:endParaRPr>
          </a:p>
          <a:p>
            <a:pPr marL="274320" indent="-274320" algn="ctr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pt-BR" dirty="0">
                <a:solidFill>
                  <a:srgbClr val="00FF00"/>
                </a:solidFill>
              </a:rPr>
              <a:t>            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8541E4-177A-4DF5-8205-152D310C2F2D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20485" name="Espaço Reservado para Rodapé 4"/>
          <p:cNvSpPr>
            <a:spLocks noGrp="1"/>
          </p:cNvSpPr>
          <p:nvPr>
            <p:ph type="ftr" sz="quarter" idx="11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/>
              <a:t>H.Meurer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 builtIn="1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2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22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 build="p" autoUpdateAnimBg="0"/>
      <p:bldP spid="12291" grpId="0" build="p" autoUpdateAnimBg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ívico">
  <a:themeElements>
    <a:clrScheme name="Cívico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ívico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ívico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57</TotalTime>
  <Words>128</Words>
  <Application>Microsoft PowerPoint</Application>
  <PresentationFormat>Apresentação na tela (4:3)</PresentationFormat>
  <Paragraphs>78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Cívico</vt:lpstr>
      <vt:lpstr>Comunicação no grupo</vt:lpstr>
      <vt:lpstr>Formas de usar  o espaço público</vt:lpstr>
      <vt:lpstr>Formas jornalísticas</vt:lpstr>
      <vt:lpstr>Meios escritos e gráficos</vt:lpstr>
      <vt:lpstr>Rádio</vt:lpstr>
      <vt:lpstr>Vídeo</vt:lpstr>
      <vt:lpstr>TV</vt:lpstr>
      <vt:lpstr>Internet e telefonia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Comunicação no grupo</dc:title>
  <dc:creator>Heitor</dc:creator>
  <cp:lastModifiedBy>Iniciar</cp:lastModifiedBy>
  <cp:revision>9</cp:revision>
  <dcterms:created xsi:type="dcterms:W3CDTF">2000-09-01T00:39:39Z</dcterms:created>
  <dcterms:modified xsi:type="dcterms:W3CDTF">2015-03-20T13:56:38Z</dcterms:modified>
</cp:coreProperties>
</file>