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15"/>
  </p:notesMasterIdLst>
  <p:sldIdLst>
    <p:sldId id="263" r:id="rId2"/>
    <p:sldId id="270" r:id="rId3"/>
    <p:sldId id="269" r:id="rId4"/>
    <p:sldId id="257" r:id="rId5"/>
    <p:sldId id="258" r:id="rId6"/>
    <p:sldId id="271" r:id="rId7"/>
    <p:sldId id="259" r:id="rId8"/>
    <p:sldId id="265" r:id="rId9"/>
    <p:sldId id="272" r:id="rId10"/>
    <p:sldId id="266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0"/>
            <a:r>
              <a:rPr lang="en-US" noProof="0" smtClean="0"/>
              <a:t>Segundo nível</a:t>
            </a:r>
          </a:p>
          <a:p>
            <a:pPr lvl="0"/>
            <a:r>
              <a:rPr lang="en-US" noProof="0" smtClean="0"/>
              <a:t>Terceiro nível</a:t>
            </a:r>
          </a:p>
          <a:p>
            <a:pPr lvl="0"/>
            <a:r>
              <a:rPr lang="en-US" noProof="0" smtClean="0"/>
              <a:t>Quarto nível</a:t>
            </a:r>
          </a:p>
          <a:p>
            <a:pPr lvl="0"/>
            <a:r>
              <a:rPr lang="en-US" noProof="0" smtClean="0"/>
              <a:t>Quinto nível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1EEBB2-3C58-468E-9793-AF6CF070039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729C4-4570-4EB3-9718-A3CEC1EF7B6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B49FF-24C5-442D-9659-E9462334959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34BD2-2243-414A-A2C4-26E9E8AB268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AE6E0-942F-40C2-840E-5CB88F08226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694B8-71AA-47CA-958A-328D6279AA5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7DA28-2A19-4501-A703-FF8D3223AF8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576C6-68AD-47B9-AF64-980D02559F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36CDF-BAD0-45D8-AEB8-B789E29CBE8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tângulo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9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CEE41-9E89-4555-811F-9AFD65E23B7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1B736-76CA-4A89-AEB5-1EE6DA1E657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tângulo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5C42C-CB55-4872-BAF9-FAC14F7857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tângulo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2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3476B6EB-3DEB-44A5-9FFB-D2072788A3A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6" r:id="rId2"/>
    <p:sldLayoutId id="2147483772" r:id="rId3"/>
    <p:sldLayoutId id="2147483767" r:id="rId4"/>
    <p:sldLayoutId id="2147483768" r:id="rId5"/>
    <p:sldLayoutId id="2147483769" r:id="rId6"/>
    <p:sldLayoutId id="2147483773" r:id="rId7"/>
    <p:sldLayoutId id="2147483774" r:id="rId8"/>
    <p:sldLayoutId id="2147483775" r:id="rId9"/>
    <p:sldLayoutId id="2147483770" r:id="rId10"/>
    <p:sldLayoutId id="214748377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rma%20do%20ano%202015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EIOS%20e%20M&#201;TODOS.ppt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pa%20nucleos%20sinodo%20sudeste.ppt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terma%20do%20ano%202015%20meio.ppt" TargetMode="Externa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terma%20do%20ano%202015%20meio.ppt" TargetMode="Externa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hyperlink" Target="terma%20do%20ano%202015%20inferior.ppt" TargetMode="External"/><Relationship Id="rId4" Type="http://schemas.openxmlformats.org/officeDocument/2006/relationships/hyperlink" Target="terma%20do%20ano%202015%20superior.ppt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terma%20do%20ano%202015%20meio.ppt" TargetMode="Externa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5" Type="http://schemas.openxmlformats.org/officeDocument/2006/relationships/hyperlink" Target="terma%20do%20ano%202015%20inferior.ppt" TargetMode="External"/><Relationship Id="rId4" Type="http://schemas.openxmlformats.org/officeDocument/2006/relationships/hyperlink" Target="terma%20do%20ano%202015%20superior.pp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Para que queremos nos comunicar: </a:t>
            </a: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/>
            </a:r>
            <a:b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</a:t>
            </a: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objetivo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43063"/>
            <a:ext cx="7772400" cy="4114800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Informar, entreter, estimular, educar, convocar, perguntar, negociar?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 tema está claro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  <p:bldP spid="1433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Para que queremos nos comunicar: </a:t>
            </a: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/>
            </a:r>
            <a:b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</a:t>
            </a: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objetivo</a:t>
            </a:r>
          </a:p>
        </p:txBody>
      </p:sp>
      <p:pic>
        <p:nvPicPr>
          <p:cNvPr id="5" name="Espaço Reservado para Conteúdo 4" descr="cartaz tema 2015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78" y="1500174"/>
            <a:ext cx="3755394" cy="5357825"/>
          </a:xfr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Para que queremos nos comunicar: </a:t>
            </a: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/>
            </a:r>
            <a:b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</a:t>
            </a: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objetivo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43063"/>
            <a:ext cx="7772400" cy="4114800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Informar, entreter, estimular, educar, convocar, perguntar, negociar?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 tema está claro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 que queremos alcançar?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são os obstáculos a vencer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 meios estão disponíveis?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r>
              <a:rPr lang="pt-B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							apresentação 3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  <p:bldP spid="1433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 quem se espera atingir: </a:t>
            </a:r>
            <a:b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público destinatário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57313"/>
            <a:ext cx="7772400" cy="4114800"/>
          </a:xfrm>
        </p:spPr>
        <p:txBody>
          <a:bodyPr rtlCol="0">
            <a:no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Quem é nosso destinatário? Qual é o seu perfil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Quem mais se beneficiará da comunicação?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Entre quem acontece a comunicação?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 que pensam ou sentem os destinatários sobre o tema? E nós?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Quem executa a comunicação:</a:t>
            </a:r>
            <a:b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 o emissor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88"/>
            <a:ext cx="8229600" cy="4625975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Quem emite o faz a pretexto pessoal ou grupal?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Como somos vistos pelos outros? (credibilidade)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 qual experiência se conta?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 quem recorrer para contar com a experiência que nos falta?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  <p:bldP spid="92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que se quer comunicar: </a:t>
            </a:r>
            <a:b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 mensagem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00188"/>
            <a:ext cx="8429625" cy="4625975"/>
          </a:xfrm>
        </p:spPr>
        <p:txBody>
          <a:bodyPr rtlCol="0">
            <a:no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são as palavras fundamentais que queremos deixar? (conceitos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4" name="Imagem 3" descr="cartaz tema 2015 superior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3071810"/>
            <a:ext cx="6982119" cy="1352557"/>
          </a:xfrm>
          <a:prstGeom prst="rect">
            <a:avLst/>
          </a:prstGeom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que se quer comunicar: </a:t>
            </a:r>
            <a:b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 mensagem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00188"/>
            <a:ext cx="8429625" cy="4625975"/>
          </a:xfrm>
        </p:spPr>
        <p:txBody>
          <a:bodyPr rtlCol="0">
            <a:no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são as palavras fundamentais que queremos deixar? (conceitos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 os conteúdos específicos? (informação)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 imagens usaremos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4" action="ppaction://hlinkpres?slideindex=1&amp;slidetitle="/>
              </a:rPr>
              <a:t>#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5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  <p:bldP spid="10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Espaço Reservado para Conteúdo 3" descr="cartaz tema 2015 superior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714500"/>
            <a:ext cx="8164512" cy="2714625"/>
          </a:xfr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O que se quer comunicar: </a:t>
            </a:r>
            <a:b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 mensagem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00188"/>
            <a:ext cx="8429625" cy="4625975"/>
          </a:xfrm>
        </p:spPr>
        <p:txBody>
          <a:bodyPr rtlCol="0">
            <a:no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são as palavras fundamentais que queremos deixar? (conceitos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3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 os conteúdos específicos? (informação)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 imagens usaremos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4" action="ppaction://hlinkpres?slideindex=1&amp;slidetitle="/>
              </a:rPr>
              <a:t>#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hlinkClick r:id="rId5" action="ppaction://hlinkpres?slideindex=1&amp;slidetitle="/>
              </a:rPr>
              <a:t>#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são as fontes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adicionais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Quando e como ouviremos o destinatário?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  <p:bldP spid="102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Espaço Reservado para Conteúdo 3" descr="cartaz tema 2015 superior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0"/>
            <a:ext cx="7570787" cy="6858000"/>
          </a:xfr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 que linguagem e estilo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6213"/>
            <a:ext cx="8229600" cy="4625975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Trata-se de uma situação formal ou informal?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Usaremos linguagem coloquial ou mais técnica?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Seremos amenos? Terá humor?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 faremos com as palavras difíceis?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  <p:bldP spid="112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2527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Através de que meios: </a:t>
            </a:r>
            <a:r>
              <a:rPr lang="pt-BR" sz="40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/>
            </a:r>
            <a:br>
              <a:rPr lang="pt-BR" sz="40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</a:br>
            <a:r>
              <a:rPr lang="pt-BR" sz="40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publicações</a:t>
            </a:r>
            <a:r>
              <a:rPr lang="pt-BR" sz="40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, </a:t>
            </a:r>
            <a:r>
              <a:rPr lang="pt-BR" sz="4000" dirty="0" smtClean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gravações, redes sociais...</a:t>
            </a:r>
            <a:endParaRPr lang="pt-BR" sz="4000" dirty="0">
              <a:solidFill>
                <a:schemeClr val="accent1">
                  <a:satMod val="1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0188"/>
            <a:ext cx="8229600" cy="4625975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Podemos escolher o meio ou isso já está </a:t>
            </a: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preterminado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? Qual é?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É o mais adequado?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Que outros meios podemos usar como complemento?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 autoUpdateAnimBg="0"/>
      <p:bldP spid="122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1">
                    <a:satMod val="150000"/>
                  </a:schemeClr>
                </a:solidFill>
                <a:latin typeface="Arial Narrow" pitchFamily="34" charset="0"/>
              </a:rPr>
              <a:t>Com que recursos: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428750"/>
            <a:ext cx="8229600" cy="4625975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 que recursos humanos e materiais contamos?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Quais precisamos conseguir?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 quais recursos contribuirão os demais agentes envolvidos?</a:t>
            </a:r>
          </a:p>
          <a:p>
            <a:pPr marL="438912" indent="-32004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 destinatário pode contribuir para com o financiamento?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B49FF-24C5-442D-9659-E9462334959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H.Meurer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 autoUpdateAnimBg="0"/>
      <p:bldP spid="13315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ódulo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ódulo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287</TotalTime>
  <Words>384</Words>
  <Application>Microsoft PowerPoint</Application>
  <PresentationFormat>Apresentação na tela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Módulo</vt:lpstr>
      <vt:lpstr>Para que queremos nos comunicar:  o objetivo</vt:lpstr>
      <vt:lpstr>Para que queremos nos comunicar:  o objetivo</vt:lpstr>
      <vt:lpstr>Para que queremos nos comunicar:  o objetivo</vt:lpstr>
      <vt:lpstr>A quem se espera atingir:  o público destinatário</vt:lpstr>
      <vt:lpstr>Quem executa a comunicação:  o emissor</vt:lpstr>
      <vt:lpstr>O que se quer comunicar:  a mensagem</vt:lpstr>
      <vt:lpstr>O que se quer comunicar:  a mensagem</vt:lpstr>
      <vt:lpstr>Slide 8</vt:lpstr>
      <vt:lpstr>O que se quer comunicar:  a mensagem</vt:lpstr>
      <vt:lpstr>Slide 10</vt:lpstr>
      <vt:lpstr>Com que linguagem e estilo</vt:lpstr>
      <vt:lpstr>Através de que meios:  publicações, gravações, redes sociais...</vt:lpstr>
      <vt:lpstr>Com que recursos: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que queremos nos comunicar - o objetivo</dc:title>
  <dc:creator>Heitor</dc:creator>
  <cp:lastModifiedBy>Iniciar</cp:lastModifiedBy>
  <cp:revision>20</cp:revision>
  <dcterms:created xsi:type="dcterms:W3CDTF">2000-08-30T19:25:18Z</dcterms:created>
  <dcterms:modified xsi:type="dcterms:W3CDTF">2015-03-20T13:55:48Z</dcterms:modified>
</cp:coreProperties>
</file>