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4" r:id="rId3"/>
    <p:sldId id="279" r:id="rId4"/>
    <p:sldId id="281" r:id="rId5"/>
    <p:sldId id="282" r:id="rId6"/>
    <p:sldId id="274" r:id="rId7"/>
    <p:sldId id="285" r:id="rId8"/>
    <p:sldId id="283" r:id="rId9"/>
    <p:sldId id="295" r:id="rId10"/>
    <p:sldId id="286" r:id="rId11"/>
    <p:sldId id="296" r:id="rId12"/>
    <p:sldId id="287" r:id="rId13"/>
    <p:sldId id="297" r:id="rId14"/>
    <p:sldId id="298" r:id="rId15"/>
    <p:sldId id="27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8" r:id="rId32"/>
    <p:sldId id="288" r:id="rId33"/>
    <p:sldId id="291" r:id="rId34"/>
    <p:sldId id="292" r:id="rId35"/>
    <p:sldId id="293" r:id="rId36"/>
    <p:sldId id="294" r:id="rId37"/>
    <p:sldId id="289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F0519D4-317B-4052-AB2E-F59E52187CBB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9E2257-BCD2-4E2D-A34F-332BD004C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11560" y="5157192"/>
            <a:ext cx="8136904" cy="1440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rPr>
              <a:t>SEJAM </a:t>
            </a:r>
            <a:r>
              <a:rPr kumimoji="0" lang="pt-BR" sz="8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rPr>
              <a:t>BEM-VIND@</a:t>
            </a:r>
            <a:r>
              <a:rPr kumimoji="0" lang="pt-BR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rPr>
              <a:t>S</a:t>
            </a:r>
            <a:endParaRPr lang="pt-BR" sz="8000" dirty="0" smtClean="0">
              <a:latin typeface="Bernard MT Condensed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600" dirty="0" smtClean="0">
              <a:latin typeface="Bernard MT Condensed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75856" y="332656"/>
            <a:ext cx="5616624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MEDITAÇÃO  MATUTINA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CONFERÊNCIA PLENA </a:t>
            </a:r>
          </a:p>
          <a:p>
            <a:pPr algn="ctr"/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MINISTR@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SINODO SUDESTE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ARARAS, 17.03.15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TUA PALAVRA É LÂMPADA</a:t>
            </a:r>
            <a:br>
              <a:rPr lang="pt-BR" dirty="0" smtClean="0"/>
            </a:br>
            <a:r>
              <a:rPr lang="pt-BR" sz="2000" dirty="0" err="1" smtClean="0"/>
              <a:t>Simei</a:t>
            </a:r>
            <a:r>
              <a:rPr lang="pt-BR" sz="2000" dirty="0" smtClean="0"/>
              <a:t> Monteiro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9416"/>
            <a:ext cx="8244408" cy="4915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Tua palavra é lâmpada</a:t>
            </a:r>
          </a:p>
          <a:p>
            <a:pPr algn="ctr">
              <a:buNone/>
            </a:pP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os meus pés</a:t>
            </a:r>
          </a:p>
          <a:p>
            <a:pPr algn="ctr">
              <a:buNone/>
            </a:pP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Senhor!</a:t>
            </a:r>
          </a:p>
          <a:p>
            <a:pPr algn="ctr">
              <a:buNone/>
            </a:pP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/:Lâmpada para os meus pés</a:t>
            </a:r>
          </a:p>
          <a:p>
            <a:pPr algn="ctr">
              <a:buNone/>
            </a:pP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luz</a:t>
            </a:r>
          </a:p>
          <a:p>
            <a:pPr algn="ctr">
              <a:buNone/>
            </a:pP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Luz para o meu caminho! :/</a:t>
            </a:r>
            <a:endParaRPr lang="pt-BR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950" y="5019267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619410" cy="615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55432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MEDITAÇÃO PARTILHA 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IGREJA DA REFORMA</a:t>
            </a:r>
          </a:p>
          <a:p>
            <a:pPr algn="ctr">
              <a:buNone/>
            </a:pPr>
            <a:r>
              <a:rPr lang="pt-BR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chamad@</a:t>
            </a: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 para comunicar</a:t>
            </a:r>
          </a:p>
          <a:p>
            <a:pPr algn="ctr">
              <a:buNone/>
            </a:pPr>
            <a:endParaRPr lang="pt-BR" sz="3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t-BR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“Sobre o que vocês não estão conversando (mais) pelo caminho?”</a:t>
            </a:r>
            <a:endParaRPr lang="pt-BR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3" descr="C:\Users\win\Desktop\AMMIGBA\FOTOS\2015\Dia Internacional da Mulher CESA e CELTF\CIMG3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4490541" cy="598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619410" cy="615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pt-BR" sz="6000" dirty="0" err="1" smtClean="0"/>
              <a:t>coNfissão</a:t>
            </a:r>
            <a:r>
              <a:rPr lang="pt-BR" sz="6000" dirty="0" smtClean="0"/>
              <a:t> de fé</a:t>
            </a:r>
            <a:br>
              <a:rPr lang="pt-BR" sz="6000" dirty="0" smtClean="0"/>
            </a:br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6000" dirty="0" smtClean="0"/>
              <a:t>O deus que eu conheço</a:t>
            </a:r>
            <a:endParaRPr lang="pt-BR" sz="6000" dirty="0"/>
          </a:p>
        </p:txBody>
      </p:sp>
      <p:pic>
        <p:nvPicPr>
          <p:cNvPr id="3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 smtClean="0"/>
              <a:t>coNfissão</a:t>
            </a:r>
            <a:r>
              <a:rPr lang="pt-BR" dirty="0" smtClean="0"/>
              <a:t> de fé</a:t>
            </a:r>
            <a:br>
              <a:rPr lang="pt-BR" dirty="0" smtClean="0"/>
            </a:br>
            <a:r>
              <a:rPr lang="pt-BR" dirty="0" smtClean="0"/>
              <a:t>O deus que eu conheço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23040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5600" b="1" dirty="0" smtClean="0"/>
              <a:t>Eu conheço um Deus misericordioso, </a:t>
            </a:r>
          </a:p>
          <a:p>
            <a:pPr>
              <a:buNone/>
            </a:pPr>
            <a:r>
              <a:rPr lang="pt-BR" sz="5600" b="1" dirty="0" smtClean="0"/>
              <a:t>Que perdoa os mais monstruosos atos.</a:t>
            </a:r>
          </a:p>
          <a:p>
            <a:pPr>
              <a:buNone/>
            </a:pPr>
            <a:endParaRPr lang="pt-BR" sz="6000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conheço um Deus “</a:t>
            </a:r>
            <a:r>
              <a:rPr kumimoji="0" lang="pt-BR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pedagog</a:t>
            </a: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@”,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ensina as mais terríveis das criaturas.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conheço um Deus “</a:t>
            </a:r>
            <a:r>
              <a:rPr kumimoji="0" lang="pt-BR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juíz</a:t>
            </a: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(a)”,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pune pequenos erros com amor.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conheço um Deus “</a:t>
            </a:r>
            <a:r>
              <a:rPr kumimoji="0" lang="pt-BR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advogad</a:t>
            </a: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@”,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defende pecadores e pecadoras da severidade humana.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950" y="5019267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619410" cy="615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conheço um Deus “</a:t>
            </a:r>
            <a:r>
              <a:rPr kumimoji="0" lang="pt-BR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pedreir</a:t>
            </a: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@”,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reconstrói</a:t>
            </a:r>
            <a:r>
              <a:rPr kumimoji="0" lang="pt-BR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mundos desmoronados.</a:t>
            </a:r>
            <a:endParaRPr kumimoji="0" lang="pt-BR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conheço um Deus “doméstica(o)”,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faz limpezas</a:t>
            </a:r>
            <a:r>
              <a:rPr kumimoji="0" lang="pt-BR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nas vidas sujas pelo pecado.</a:t>
            </a:r>
            <a:endParaRPr kumimoji="0" lang="pt-BR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conheço um Deus “pastor@”,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protege</a:t>
            </a:r>
            <a:r>
              <a:rPr kumimoji="0" lang="pt-BR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suas ovelhas dos perigos da noite. </a:t>
            </a:r>
            <a:endParaRPr kumimoji="0" lang="pt-BR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conheço um Deus “pai/mãe”,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sustenta e aquece seus filhos com </a:t>
            </a:r>
            <a:r>
              <a:rPr lang="pt-BR" sz="6000" b="1" dirty="0" smtClean="0"/>
              <a:t>toda a dedicação. 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conheço um Deus “pintor@”,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desenhou um mundo</a:t>
            </a:r>
            <a:r>
              <a:rPr kumimoji="0" lang="pt-BR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colorido na tela do infinito.</a:t>
            </a:r>
            <a:endParaRPr kumimoji="0" lang="pt-BR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conheço um Deus que me conhece,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morreu por mim e por toda</a:t>
            </a:r>
            <a:r>
              <a:rPr kumimoji="0" lang="pt-BR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humanidade</a:t>
            </a: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conheço um Deus onipotente e onipresente</a:t>
            </a:r>
            <a:r>
              <a:rPr lang="pt-BR" sz="6000" b="1" dirty="0" smtClean="0"/>
              <a:t>,</a:t>
            </a:r>
            <a:endParaRPr kumimoji="0" lang="pt-BR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tem tanto amor que não cabe em si.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950" y="5019267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</a:t>
            </a:r>
            <a:r>
              <a:rPr lang="pt-BR" sz="6100" b="1" dirty="0" smtClean="0"/>
              <a:t>Deus que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pt-BR" sz="6100" b="1" dirty="0" smtClean="0"/>
              <a:t> de tanto amor explodiu,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Grudando</a:t>
            </a:r>
            <a:r>
              <a:rPr kumimoji="0" lang="pt-BR" sz="6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suas partículas em tudo e em todas.</a:t>
            </a:r>
            <a:endParaRPr kumimoji="0" lang="pt-BR" sz="6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humanidade</a:t>
            </a:r>
            <a:r>
              <a:rPr kumimoji="0" lang="pt-BR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essa natureza maravilhosa,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pt-BR" sz="6000" b="1" baseline="0" dirty="0" smtClean="0"/>
              <a:t>A</a:t>
            </a:r>
            <a:r>
              <a:rPr lang="pt-BR" sz="6000" b="1" dirty="0" smtClean="0"/>
              <a:t> bondade existencial no mundo são as partículas que formam o grandioso Poder Divino.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 de fé</a:t>
            </a:r>
            <a:b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não conheço Deus,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imagino Deus.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pt-BR" sz="8800" b="1" dirty="0" smtClean="0"/>
              <a:t>Ele é quem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pt-BR" sz="8800" b="1" dirty="0" smtClean="0"/>
              <a:t>me conhece.</a:t>
            </a:r>
            <a:endParaRPr kumimoji="0" lang="pt-BR" sz="8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0"/>
            <a:ext cx="7139136" cy="99208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Tempo de Dedicação</a:t>
            </a:r>
            <a:br>
              <a:rPr kumimoji="0" lang="pt-BR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Música: Edson </a:t>
            </a:r>
            <a:r>
              <a:rPr kumimoji="0" lang="pt-BR" sz="16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Ponic</a:t>
            </a:r>
            <a: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(HPD 308)</a:t>
            </a:r>
            <a:b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Letra: Evandro </a:t>
            </a:r>
            <a:r>
              <a:rPr kumimoji="0" lang="pt-BR" sz="16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Meurer</a:t>
            </a:r>
            <a: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(Teixeira de Freitas/BA – 22/02/15)</a:t>
            </a:r>
            <a:endParaRPr kumimoji="0" lang="pt-BR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1268760"/>
            <a:ext cx="8424936" cy="558924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AutoNum type="arabicPeriod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Quaresma é tempo de meditação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Olhar </a:t>
            </a: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pr’o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Cristo que se deu na cruz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Saber que o amor de Deus é doação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Que trouxe ao mundo nova vida e luz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Quaresma é tempo para reflexão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Sair de nosso individualismo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É tempo certo </a:t>
            </a: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pra’uma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nova ação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Nos libertar de todo egoísmo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coNfissão</a:t>
            </a:r>
            <a:r>
              <a:rPr kumimoji="0" lang="pt-B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de fé</a:t>
            </a:r>
            <a:br>
              <a:rPr kumimoji="0" lang="pt-B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 deus que eu conheço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2011680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pt-BR" sz="3200" dirty="0" smtClean="0"/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pt-BR" sz="3200" dirty="0" smtClean="0"/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Rosiméri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Pinto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pt-BR" sz="3200" baseline="0" dirty="0" smtClean="0"/>
              <a:t>São</a:t>
            </a:r>
            <a:r>
              <a:rPr lang="pt-BR" sz="3200" dirty="0" smtClean="0"/>
              <a:t> Leopoldo/RS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Semente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Esperança 2015 - 2</a:t>
            </a:r>
            <a:r>
              <a:rPr lang="pt-BR" sz="3200" baseline="0" dirty="0" smtClean="0"/>
              <a:t>8.02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Adaptação P. Evandro - AMI</a:t>
            </a:r>
            <a:r>
              <a:rPr lang="pt-BR" sz="3200" noProof="0" dirty="0" smtClean="0"/>
              <a:t> – 1º/3/15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710952"/>
          </a:xfrm>
        </p:spPr>
        <p:txBody>
          <a:bodyPr/>
          <a:lstStyle/>
          <a:p>
            <a:pPr algn="ctr"/>
            <a:r>
              <a:rPr lang="pt-BR" dirty="0" smtClean="0"/>
              <a:t>BENÇÃO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8244408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benção de Deus 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</a:t>
            </a:r>
          </a:p>
          <a:p>
            <a:pPr algn="ctr">
              <a:buNone/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Sara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Abraão e Agar.</a:t>
            </a:r>
          </a:p>
          <a:p>
            <a:pPr algn="ctr">
              <a:buNone/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benção do 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filho</a:t>
            </a:r>
          </a:p>
          <a:p>
            <a:pPr algn="ctr">
              <a:buNone/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nascido 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Maria.</a:t>
            </a:r>
          </a:p>
          <a:p>
            <a:pPr algn="ctr">
              <a:buNone/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benção do Espírito Santo de amor,</a:t>
            </a:r>
          </a:p>
          <a:p>
            <a:pPr algn="ctr">
              <a:buNone/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 cuida com carinho</a:t>
            </a:r>
          </a:p>
          <a:p>
            <a:pPr algn="ctr">
              <a:buNone/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qual 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pai/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mãe 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cuida da gente,</a:t>
            </a:r>
          </a:p>
          <a:p>
            <a:pPr algn="ctr">
              <a:buNone/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esteja sobre </a:t>
            </a:r>
            <a:r>
              <a:rPr lang="pt-BR" sz="3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tod@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 nós.</a:t>
            </a:r>
          </a:p>
          <a:p>
            <a:pPr algn="ctr">
              <a:buNone/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Amém!</a:t>
            </a:r>
            <a:endParaRPr lang="pt-BR" sz="3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  <p:pic>
        <p:nvPicPr>
          <p:cNvPr id="5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4619410" cy="615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316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Parceria no caminhar</a:t>
            </a:r>
            <a:endParaRPr lang="pt-BR" sz="3600" dirty="0" smtClean="0"/>
          </a:p>
          <a:p>
            <a:pPr algn="ctr"/>
            <a:r>
              <a:rPr lang="pt-BR" sz="2000" b="1" i="1" dirty="0" smtClean="0"/>
              <a:t>Rodolfo </a:t>
            </a:r>
            <a:r>
              <a:rPr lang="pt-BR" sz="2000" b="1" i="1" dirty="0" err="1" smtClean="0"/>
              <a:t>Gaede</a:t>
            </a:r>
            <a:r>
              <a:rPr lang="pt-BR" sz="2000" b="1" i="1" dirty="0" smtClean="0"/>
              <a:t> Neto</a:t>
            </a:r>
            <a:endParaRPr lang="pt-BR" sz="2000" dirty="0" smtClean="0"/>
          </a:p>
          <a:p>
            <a:r>
              <a:rPr lang="pt-BR" sz="3600" dirty="0" smtClean="0"/>
              <a:t>1. Deus não é um ser indiferente,</a:t>
            </a:r>
            <a:br>
              <a:rPr lang="pt-BR" sz="3600" dirty="0" smtClean="0"/>
            </a:br>
            <a:r>
              <a:rPr lang="pt-BR" sz="3600" dirty="0" smtClean="0"/>
              <a:t>Ele comunica-se </a:t>
            </a:r>
            <a:r>
              <a:rPr lang="pt-BR" sz="3600" dirty="0" err="1" smtClean="0"/>
              <a:t>co’a</a:t>
            </a:r>
            <a:r>
              <a:rPr lang="pt-BR" sz="3600" dirty="0" smtClean="0"/>
              <a:t> gente,</a:t>
            </a:r>
            <a:br>
              <a:rPr lang="pt-BR" sz="3600" dirty="0" smtClean="0"/>
            </a:br>
            <a:r>
              <a:rPr lang="pt-BR" sz="3600" dirty="0" smtClean="0"/>
              <a:t>quer saber sempre como estamos nós.</a:t>
            </a:r>
            <a:br>
              <a:rPr lang="pt-BR" sz="3600" dirty="0" smtClean="0"/>
            </a:br>
            <a:r>
              <a:rPr lang="pt-BR" sz="3600" dirty="0" smtClean="0"/>
              <a:t>Foi assim que procedeu Jesus,</a:t>
            </a:r>
            <a:br>
              <a:rPr lang="pt-BR" sz="3600" dirty="0" smtClean="0"/>
            </a:br>
            <a:r>
              <a:rPr lang="pt-BR" sz="3600" dirty="0" smtClean="0"/>
              <a:t>quando lá no caminho de </a:t>
            </a:r>
            <a:r>
              <a:rPr lang="pt-BR" sz="3600" dirty="0" err="1" smtClean="0"/>
              <a:t>Emaús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viu caminhantes aflitos e sós.</a:t>
            </a:r>
          </a:p>
          <a:p>
            <a:pPr lvl="1"/>
            <a:r>
              <a:rPr lang="pt-BR" sz="3600" dirty="0" smtClean="0"/>
              <a:t>Companhia na solidão,</a:t>
            </a:r>
            <a:br>
              <a:rPr lang="pt-BR" sz="3600" dirty="0" smtClean="0"/>
            </a:br>
            <a:r>
              <a:rPr lang="pt-BR" sz="3600" dirty="0" smtClean="0"/>
              <a:t>ombro amigo para chorar,</a:t>
            </a:r>
            <a:br>
              <a:rPr lang="pt-BR" sz="3600" dirty="0" smtClean="0"/>
            </a:br>
            <a:r>
              <a:rPr lang="pt-BR" sz="3600" dirty="0" smtClean="0"/>
              <a:t>forte apoio na aflição,</a:t>
            </a:r>
            <a:br>
              <a:rPr lang="pt-BR" sz="3600" dirty="0" smtClean="0"/>
            </a:br>
            <a:r>
              <a:rPr lang="pt-BR" sz="3600" dirty="0" smtClean="0"/>
              <a:t>parceria no caminhar.</a:t>
            </a: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3884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Parceria no caminhar</a:t>
            </a:r>
            <a:endParaRPr lang="pt-BR" sz="1600" dirty="0" smtClean="0"/>
          </a:p>
          <a:p>
            <a:pPr algn="ctr"/>
            <a:r>
              <a:rPr lang="pt-BR" sz="1600" b="1" i="1" dirty="0" smtClean="0"/>
              <a:t>Rodolfo </a:t>
            </a:r>
            <a:r>
              <a:rPr lang="pt-BR" sz="1600" b="1" i="1" dirty="0" err="1" smtClean="0"/>
              <a:t>Gaede</a:t>
            </a:r>
            <a:r>
              <a:rPr lang="pt-BR" sz="1600" b="1" i="1" dirty="0" smtClean="0"/>
              <a:t> Neto</a:t>
            </a:r>
            <a:endParaRPr lang="pt-BR" sz="1600" dirty="0" smtClean="0"/>
          </a:p>
          <a:p>
            <a:r>
              <a:rPr lang="pt-BR" sz="3600" dirty="0" smtClean="0"/>
              <a:t>2. Aconteceu que Jesus se aproximou</a:t>
            </a:r>
            <a:br>
              <a:rPr lang="pt-BR" sz="3600" dirty="0" smtClean="0"/>
            </a:br>
            <a:r>
              <a:rPr lang="pt-BR" sz="3600" dirty="0" smtClean="0"/>
              <a:t>Com paciência seus lamentos escutou</a:t>
            </a:r>
            <a:br>
              <a:rPr lang="pt-BR" sz="3600" dirty="0" smtClean="0"/>
            </a:br>
            <a:r>
              <a:rPr lang="pt-BR" sz="3600" dirty="0" smtClean="0"/>
              <a:t>Enquanto ali estavam caminhando.</a:t>
            </a:r>
            <a:br>
              <a:rPr lang="pt-BR" sz="3600" dirty="0" smtClean="0"/>
            </a:br>
            <a:r>
              <a:rPr lang="pt-BR" sz="3600" dirty="0" smtClean="0"/>
              <a:t>Em respeito à sua dor silenciou.</a:t>
            </a:r>
            <a:br>
              <a:rPr lang="pt-BR" sz="3600" dirty="0" smtClean="0"/>
            </a:br>
            <a:r>
              <a:rPr lang="pt-BR" sz="3600" dirty="0" smtClean="0"/>
              <a:t>E mais tarde, solidário, perguntou:</a:t>
            </a:r>
            <a:br>
              <a:rPr lang="pt-BR" sz="3600" dirty="0" smtClean="0"/>
            </a:br>
            <a:r>
              <a:rPr lang="pt-BR" sz="3600" dirty="0" smtClean="0"/>
              <a:t>Sobre o que vocês estão conversando?</a:t>
            </a:r>
          </a:p>
          <a:p>
            <a:pPr lvl="1"/>
            <a:r>
              <a:rPr lang="pt-BR" sz="3600" dirty="0" smtClean="0"/>
              <a:t>Passos firmes pra aproximar,</a:t>
            </a:r>
            <a:br>
              <a:rPr lang="pt-BR" sz="3600" dirty="0" smtClean="0"/>
            </a:br>
            <a:r>
              <a:rPr lang="pt-BR" sz="3600" dirty="0" smtClean="0"/>
              <a:t>paciência para ouvir,</a:t>
            </a:r>
            <a:br>
              <a:rPr lang="pt-BR" sz="3600" dirty="0" smtClean="0"/>
            </a:br>
            <a:r>
              <a:rPr lang="pt-BR" sz="3600" dirty="0" smtClean="0"/>
              <a:t>humildade pra silenciar,</a:t>
            </a:r>
            <a:br>
              <a:rPr lang="pt-BR" sz="3600" dirty="0" smtClean="0"/>
            </a:br>
            <a:r>
              <a:rPr lang="pt-BR" sz="3600" dirty="0" smtClean="0"/>
              <a:t>gentileza no acolher.</a:t>
            </a: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064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Parceria no caminhar</a:t>
            </a:r>
            <a:endParaRPr lang="pt-BR" sz="1600" dirty="0" smtClean="0"/>
          </a:p>
          <a:p>
            <a:pPr algn="ctr"/>
            <a:r>
              <a:rPr lang="pt-BR" sz="1600" b="1" i="1" dirty="0" smtClean="0"/>
              <a:t>Rodolfo </a:t>
            </a:r>
            <a:r>
              <a:rPr lang="pt-BR" sz="1600" b="1" i="1" dirty="0" err="1" smtClean="0"/>
              <a:t>Gaede</a:t>
            </a:r>
            <a:r>
              <a:rPr lang="pt-BR" sz="1600" b="1" i="1" dirty="0" smtClean="0"/>
              <a:t> Neto</a:t>
            </a:r>
            <a:endParaRPr lang="pt-BR" sz="1600" dirty="0" smtClean="0"/>
          </a:p>
          <a:p>
            <a:r>
              <a:rPr lang="pt-BR" sz="3600" dirty="0" smtClean="0"/>
              <a:t>3. O assunto da conversa era Jesus,</a:t>
            </a:r>
            <a:br>
              <a:rPr lang="pt-BR" sz="3600" dirty="0" smtClean="0"/>
            </a:br>
            <a:r>
              <a:rPr lang="pt-BR" sz="3600" dirty="0" smtClean="0"/>
              <a:t>Sua história que culmina lá na cruz,</a:t>
            </a:r>
            <a:br>
              <a:rPr lang="pt-BR" sz="3600" dirty="0" smtClean="0"/>
            </a:br>
            <a:r>
              <a:rPr lang="pt-BR" sz="3600" dirty="0" smtClean="0"/>
              <a:t>Que deixou o grupo desolado.</a:t>
            </a:r>
            <a:br>
              <a:rPr lang="pt-BR" sz="3600" dirty="0" smtClean="0"/>
            </a:br>
            <a:r>
              <a:rPr lang="pt-BR" sz="3600" dirty="0" smtClean="0"/>
              <a:t>Mas no gesto de partir o pão</a:t>
            </a:r>
            <a:br>
              <a:rPr lang="pt-BR" sz="3600" dirty="0" smtClean="0"/>
            </a:br>
            <a:r>
              <a:rPr lang="pt-BR" sz="3600" dirty="0" smtClean="0"/>
              <a:t>Acontece comunicação</a:t>
            </a:r>
            <a:br>
              <a:rPr lang="pt-BR" sz="3600" dirty="0" smtClean="0"/>
            </a:br>
            <a:r>
              <a:rPr lang="pt-BR" sz="3600" dirty="0" smtClean="0"/>
              <a:t>Pois reconhecem o ressuscitado.</a:t>
            </a:r>
          </a:p>
          <a:p>
            <a:pPr lvl="1"/>
            <a:r>
              <a:rPr lang="pt-BR" sz="3600" dirty="0" smtClean="0"/>
              <a:t>Atenção: um outro olhar,</a:t>
            </a:r>
            <a:br>
              <a:rPr lang="pt-BR" sz="3600" dirty="0" smtClean="0"/>
            </a:br>
            <a:r>
              <a:rPr lang="pt-BR" sz="3600" dirty="0" smtClean="0"/>
              <a:t>fogo ardendo no coração,</a:t>
            </a:r>
            <a:br>
              <a:rPr lang="pt-BR" sz="3600" dirty="0" smtClean="0"/>
            </a:br>
            <a:r>
              <a:rPr lang="pt-BR" sz="3600" dirty="0" smtClean="0"/>
              <a:t>pão na mesa pra partilhar,</a:t>
            </a:r>
            <a:br>
              <a:rPr lang="pt-BR" sz="3600" dirty="0" smtClean="0"/>
            </a:br>
            <a:r>
              <a:rPr lang="pt-BR" sz="3600" dirty="0" smtClean="0"/>
              <a:t>muita sede de comunhão.</a:t>
            </a: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3000" y="25360"/>
            <a:ext cx="9001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Parceria no caminhar</a:t>
            </a:r>
            <a:endParaRPr lang="pt-BR" sz="1600" dirty="0" smtClean="0"/>
          </a:p>
          <a:p>
            <a:pPr algn="ctr"/>
            <a:r>
              <a:rPr lang="pt-BR" sz="1600" b="1" i="1" dirty="0" smtClean="0"/>
              <a:t>Rodolfo </a:t>
            </a:r>
            <a:r>
              <a:rPr lang="pt-BR" sz="1600" b="1" i="1" dirty="0" err="1" smtClean="0"/>
              <a:t>Gaede</a:t>
            </a:r>
            <a:r>
              <a:rPr lang="pt-BR" sz="1600" b="1" i="1" dirty="0" smtClean="0"/>
              <a:t> Neto</a:t>
            </a:r>
            <a:endParaRPr lang="pt-BR" sz="1600" dirty="0" smtClean="0"/>
          </a:p>
          <a:p>
            <a:r>
              <a:rPr lang="pt-BR" sz="3600" dirty="0" smtClean="0"/>
              <a:t>4. Este encontro os constrange a caminhar</a:t>
            </a:r>
            <a:br>
              <a:rPr lang="pt-BR" sz="3600" dirty="0" smtClean="0"/>
            </a:br>
            <a:r>
              <a:rPr lang="pt-BR" sz="3600" dirty="0" smtClean="0"/>
              <a:t>Vida nova ao mundo todo anunciar,</a:t>
            </a:r>
            <a:br>
              <a:rPr lang="pt-BR" sz="3600" dirty="0" smtClean="0"/>
            </a:br>
            <a:r>
              <a:rPr lang="pt-BR" sz="3600" dirty="0" smtClean="0"/>
              <a:t>Eis aí o caminho da missão.</a:t>
            </a:r>
            <a:br>
              <a:rPr lang="pt-BR" sz="3600" dirty="0" smtClean="0"/>
            </a:br>
            <a:r>
              <a:rPr lang="pt-BR" sz="3600" dirty="0" smtClean="0"/>
              <a:t>A Palavra nos coloca em movimento</a:t>
            </a:r>
            <a:br>
              <a:rPr lang="pt-BR" sz="3600" dirty="0" smtClean="0"/>
            </a:br>
            <a:r>
              <a:rPr lang="pt-BR" sz="3600" dirty="0" smtClean="0"/>
              <a:t>Assim também, o Santo Sacramento,</a:t>
            </a:r>
            <a:br>
              <a:rPr lang="pt-BR" sz="3600" dirty="0" smtClean="0"/>
            </a:br>
            <a:r>
              <a:rPr lang="pt-BR" sz="3600" dirty="0" smtClean="0"/>
              <a:t>gerando sempre </a:t>
            </a:r>
            <a:r>
              <a:rPr lang="pt-BR" sz="3600" dirty="0" err="1" smtClean="0"/>
              <a:t>viDas</a:t>
            </a:r>
            <a:r>
              <a:rPr lang="pt-BR" sz="3600" dirty="0" smtClean="0"/>
              <a:t> em comunhão.</a:t>
            </a:r>
          </a:p>
          <a:p>
            <a:pPr lvl="1"/>
            <a:r>
              <a:rPr lang="pt-BR" sz="3600" dirty="0" smtClean="0"/>
              <a:t>Vem conosco caminhar,</a:t>
            </a:r>
            <a:br>
              <a:rPr lang="pt-BR" sz="3600" dirty="0" smtClean="0"/>
            </a:br>
            <a:r>
              <a:rPr lang="pt-BR" sz="3600" dirty="0" smtClean="0"/>
              <a:t>celebrar a comunhão,</a:t>
            </a:r>
            <a:br>
              <a:rPr lang="pt-BR" sz="3600" dirty="0" smtClean="0"/>
            </a:br>
            <a:r>
              <a:rPr lang="pt-BR" sz="3600" dirty="0" smtClean="0"/>
              <a:t>a igreja edificar,</a:t>
            </a:r>
            <a:br>
              <a:rPr lang="pt-BR" sz="3600" dirty="0" smtClean="0"/>
            </a:br>
            <a:r>
              <a:rPr lang="pt-BR" sz="3600" dirty="0" smtClean="0"/>
              <a:t>praticar a compaixão.</a:t>
            </a:r>
            <a:br>
              <a:rPr lang="pt-BR" sz="3600" dirty="0" smtClean="0"/>
            </a:br>
            <a:r>
              <a:rPr lang="pt-BR" dirty="0" smtClean="0"/>
              <a:t> </a:t>
            </a:r>
            <a:endParaRPr lang="pt-BR" dirty="0"/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619410" cy="615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172400" cy="51571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Quaresma é tempo de dedicação</a:t>
            </a:r>
          </a:p>
          <a:p>
            <a:pPr>
              <a:buNone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Deixar pra trás aquele mau deserto</a:t>
            </a:r>
          </a:p>
          <a:p>
            <a:pPr>
              <a:buNone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 Água Viva, repartir o pão</a:t>
            </a:r>
          </a:p>
          <a:p>
            <a:pPr>
              <a:buNone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Seguir Jesus que é o caminho certo</a:t>
            </a:r>
          </a:p>
          <a:p>
            <a:pPr>
              <a:buNone/>
            </a:pPr>
            <a:endParaRPr lang="pt-BR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Quaresma é tempo prá pedir perdão</a:t>
            </a:r>
          </a:p>
          <a:p>
            <a:pPr>
              <a:buNone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Um tempo própria para a mudança</a:t>
            </a:r>
          </a:p>
          <a:p>
            <a:pPr>
              <a:buNone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Sermos </a:t>
            </a:r>
            <a:r>
              <a:rPr lang="pt-BR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chamad@</a:t>
            </a: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 para a missão</a:t>
            </a:r>
          </a:p>
          <a:p>
            <a:pPr>
              <a:buNone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Pela Palavra levar esperança.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0"/>
            <a:ext cx="7211144" cy="99208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Tempo de Dedicação</a:t>
            </a:r>
            <a:br>
              <a:rPr kumimoji="0" lang="pt-BR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Música: Edson </a:t>
            </a:r>
            <a:r>
              <a:rPr kumimoji="0" lang="pt-BR" sz="16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Ponic</a:t>
            </a:r>
            <a: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(HPD 308)</a:t>
            </a:r>
            <a:b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Letra: Evandro </a:t>
            </a:r>
            <a:r>
              <a:rPr kumimoji="0" lang="pt-BR" sz="16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Meurer</a:t>
            </a:r>
            <a: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(Teixeira de Freitas/BA – 22/02/15)</a:t>
            </a:r>
            <a:endParaRPr kumimoji="0" lang="pt-BR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950" y="5019267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482499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263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LEITURA</a:t>
            </a:r>
            <a:br>
              <a:rPr lang="pt-BR" dirty="0" smtClean="0"/>
            </a:br>
            <a:r>
              <a:rPr lang="pt-BR" dirty="0" smtClean="0"/>
              <a:t>LUCAS 24. 13-17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763284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nossa história começa com duas pessoas seguidoras de Jesus carregando as suas malas e voltando para casa depois da morte de Jesus na cruz. As duas pessoas estavam muito tristes e seguiam para o povoado de </a:t>
            </a:r>
            <a:r>
              <a:rPr lang="pt-BR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Emaús</a:t>
            </a: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26328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/>
              <a:t>LEITURA</a:t>
            </a:r>
            <a:br>
              <a:rPr lang="pt-BR" sz="2400" dirty="0" smtClean="0"/>
            </a:br>
            <a:r>
              <a:rPr lang="pt-BR" sz="2400" dirty="0" smtClean="0"/>
              <a:t>LUCAS 24. 13-17 </a:t>
            </a:r>
            <a:endParaRPr lang="pt-BR" sz="24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7884368" cy="4941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Três dias já tinham se passado desde a morte dos seu querido mestre e a tristeza era ainda muito grande. O coração doía tanto  que elas nem perceberam que alguém as acompanhava na caminhada.</a:t>
            </a: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88640"/>
            <a:ext cx="7239000" cy="62632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LEITURA</a:t>
            </a:r>
            <a:br>
              <a:rPr kumimoji="0" lang="pt-B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LUCAS 24. 13-17 </a:t>
            </a: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052736"/>
            <a:ext cx="7704856" cy="544522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Depois de um </a:t>
            </a:r>
            <a:r>
              <a:rPr lang="pt-BR" sz="4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longo tempo, o acompanhante desconhecido falou: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pt-BR" sz="4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“- Sobre o que vocês não estão conversando pelo caminho?”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pt-BR" sz="42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 os olhos cheios de lágrimas responderam...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pt-BR" sz="4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kumimoji="0" lang="pt-BR" sz="42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conversa com o desconhecido foi tão boa que nem perceberam que já estavam chegando em </a:t>
            </a:r>
            <a:r>
              <a:rPr kumimoji="0" lang="pt-BR" sz="42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Emaús</a:t>
            </a:r>
            <a:r>
              <a:rPr kumimoji="0" lang="pt-BR" sz="42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lang="pt-BR" sz="2600" baseline="0" noProof="0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pt-BR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(Guia de Estudos/Tema Lema 2015, p.15)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379050" cy="18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win\Desktop\AMMIGBA\FOTOS\2015\Dia Internacional da Mulher CESA e CELTF\CIMG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619410" cy="615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1449</TotalTime>
  <Words>701</Words>
  <Application>Microsoft Office PowerPoint</Application>
  <PresentationFormat>Apresentação na tela (4:3)</PresentationFormat>
  <Paragraphs>129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Opulento</vt:lpstr>
      <vt:lpstr>Slide 1</vt:lpstr>
      <vt:lpstr>Slide 2</vt:lpstr>
      <vt:lpstr>Slide 3</vt:lpstr>
      <vt:lpstr>Slide 4</vt:lpstr>
      <vt:lpstr>Slide 5</vt:lpstr>
      <vt:lpstr>LEITURA LUCAS 24. 13-17 </vt:lpstr>
      <vt:lpstr>LEITURA LUCAS 24. 13-17 </vt:lpstr>
      <vt:lpstr>Slide 8</vt:lpstr>
      <vt:lpstr>Slide 9</vt:lpstr>
      <vt:lpstr>TUA PALAVRA É LÂMPADA Simei Monteiro</vt:lpstr>
      <vt:lpstr>Slide 11</vt:lpstr>
      <vt:lpstr>MEDITAÇÃO PARTILHA DA</vt:lpstr>
      <vt:lpstr>Slide 13</vt:lpstr>
      <vt:lpstr>Slide 14</vt:lpstr>
      <vt:lpstr>coNfissão de fé  O deus que eu conheço</vt:lpstr>
      <vt:lpstr>coNfissão de fé O deus que eu conheço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BENÇÃO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win</cp:lastModifiedBy>
  <cp:revision>137</cp:revision>
  <dcterms:created xsi:type="dcterms:W3CDTF">2015-02-20T13:11:06Z</dcterms:created>
  <dcterms:modified xsi:type="dcterms:W3CDTF">2015-03-17T11:42:16Z</dcterms:modified>
</cp:coreProperties>
</file>