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98" autoAdjust="0"/>
    <p:restoredTop sz="94660"/>
  </p:normalViewPr>
  <p:slideViewPr>
    <p:cSldViewPr snapToGrid="0">
      <p:cViewPr varScale="1">
        <p:scale>
          <a:sx n="86" d="100"/>
          <a:sy n="86" d="100"/>
        </p:scale>
        <p:origin x="514" y="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EC32F21A-BD91-4F27-BE8F-D34676C9BA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E55BF31F-C8F1-4ABD-87AF-D1EB7E3700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16C63DEF-7D27-4251-A0DD-5290079974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B465B-91B0-4B6F-8CE1-EC102928C9C7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62E701A4-3BA2-4518-AE92-2D41713447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15170B5B-5775-4B0D-B0FF-E69E7A2863F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F9E6C-8D60-42F5-9C20-E8E61E005C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39369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7858512-1D7A-428A-AECE-CD053D6775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C71FEFFD-E9A0-44B7-A843-465CB612C3A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A70106FF-7D6F-497B-B280-465BB67CEB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B465B-91B0-4B6F-8CE1-EC102928C9C7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09B4098A-3AFA-4579-A66C-146FD24366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F3B7DEFA-93EA-423A-81BC-F834635DF8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F9E6C-8D60-42F5-9C20-E8E61E005C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913419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F5831BA2-C079-48B1-B9BB-E9425F6A14F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id="{8FA04E81-B76B-44E0-B755-BEDE6624E4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F21E178E-59CF-41F3-8FD1-16EE1597F5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B465B-91B0-4B6F-8CE1-EC102928C9C7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EDD2E9DD-8D88-452E-AB56-89540290D2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4E0F26F-EDEE-4ABA-BC84-2A65EB24BE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F9E6C-8D60-42F5-9C20-E8E61E005C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51480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92278CB-F90C-4D01-AC49-474D25F3C6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4FD43B17-C09B-414E-8290-6C4C8E612F2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04E52862-4BEB-4854-ABE3-D8374334A9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B465B-91B0-4B6F-8CE1-EC102928C9C7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1753F6AA-DC77-43B5-9BFB-64207A6C10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8B2271A9-FAB6-4BC5-9876-5D97B788C2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F9E6C-8D60-42F5-9C20-E8E61E005C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201581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C9D171D-9150-47B2-B98C-E47388FEF2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99649C85-E4E6-4FAC-B381-0B401A0BF91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43250637-DD0F-4220-A1B3-AE34CFA099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B465B-91B0-4B6F-8CE1-EC102928C9C7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3925B6E0-D978-4FD8-A820-F14FC7C3E7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C831F14B-0437-404B-9365-FBF874DDB3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F9E6C-8D60-42F5-9C20-E8E61E005C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9345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70D5121-8AF4-4F93-B625-98465FB9DA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59BB3B9-DE29-4F54-9A3B-2DFBD9F3CE2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9419B8B6-0098-4329-85F3-F55B232FC1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134DDEAA-88C7-4EE1-9C80-2520003840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B465B-91B0-4B6F-8CE1-EC102928C9C7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0BB6B1A4-3799-4FD9-A6E6-46BCC3E4B7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D08F38D5-AA24-4044-AE1F-2F2A5BD781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F9E6C-8D60-42F5-9C20-E8E61E005C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73560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EA92798-000C-43C8-A0A6-284BB95A7A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161C8EA5-0386-4CDD-B145-16D8A60AD95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id="{BBBA564F-D5E3-4678-86D7-820315C1D07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id="{07655A07-ABC5-496F-9D22-8B942A53439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5571EFAC-B70F-42F2-B75C-06C9F94F6BD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id="{E37AB4D9-C170-4C02-9858-07BC79B586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B465B-91B0-4B6F-8CE1-EC102928C9C7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id="{46491915-251C-43C5-857E-738B9F08C6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id="{945C4197-3ECA-46EB-85D1-C6CAFD0DC12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F9E6C-8D60-42F5-9C20-E8E61E005C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719390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73A3269-0B9F-4289-98DF-79BD651E6A0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id="{09C0887D-9103-40E9-999F-7BD77F148F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B465B-91B0-4B6F-8CE1-EC102928C9C7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id="{861667B2-46A3-4581-B1C6-3E6850FE7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id="{518EABF1-140D-4EBF-94C5-F25B4A4B28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F9E6C-8D60-42F5-9C20-E8E61E005C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62076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id="{667B0E07-06C0-4EC1-9770-9E8F8457A3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B465B-91B0-4B6F-8CE1-EC102928C9C7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id="{5C11533F-9253-49D0-A4F5-F881B541793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id="{C3262876-F547-4A90-8807-6621245C95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F9E6C-8D60-42F5-9C20-E8E61E005C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928979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2CB679B-BF56-4470-AB21-F47B5552C6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2513B5A1-7E46-4FBB-A333-931187CE81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4B11E012-420E-433D-BEEA-C040CE0B375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AF706C35-C5BD-43D1-816C-AA6D3BD4AE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B465B-91B0-4B6F-8CE1-EC102928C9C7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9C8326E4-B938-4EBD-A81C-E6C0A19811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42235213-AE7D-4FAF-B39A-838296FAEE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F9E6C-8D60-42F5-9C20-E8E61E005C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18976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DDDC289-F416-4EA2-BFCB-DC151EE5A24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id="{A3F2780A-35C2-4D67-95CD-8567A1A2A9E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id="{786F5EC4-81C2-4D47-A9B5-80EA24CEFE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Editar estilos de texto Mestre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id="{5582B717-B115-4AA0-B96D-E7B1B180C8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7B465B-91B0-4B6F-8CE1-EC102928C9C7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id="{478AEFFF-C060-4E24-8A5B-4A2DF469C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id="{6BB2D9FD-9AD7-4693-831B-F93FFDD81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DF9E6C-8D60-42F5-9C20-E8E61E005C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71755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id="{FDA9C4D1-15E2-452C-988E-14BFE39944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id="{CBF49C2B-82EC-47E9-98BD-9667C5B29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Editar estilos de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id="{D6F61412-985C-4239-87AF-A732EBE205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7B465B-91B0-4B6F-8CE1-EC102928C9C7}" type="datetimeFigureOut">
              <a:rPr lang="pt-BR" smtClean="0"/>
              <a:t>02/03/2018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id="{868A754E-796C-45B4-BE82-13F970E7783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id="{D35ACDF4-6F5C-4C07-85D9-D7201B26BC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DF9E6C-8D60-42F5-9C20-E8E61E005CF8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47090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Imagem 1" descr="O brilho do sol.jpg"/>
          <p:cNvPicPr>
            <a:picLocks noChangeAspect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309812" y="4383361"/>
            <a:ext cx="7345785" cy="24746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0179" name="CaixaDeTexto 2"/>
          <p:cNvSpPr txBox="1">
            <a:spLocks noChangeArrowheads="1"/>
          </p:cNvSpPr>
          <p:nvPr/>
        </p:nvSpPr>
        <p:spPr bwMode="auto">
          <a:xfrm>
            <a:off x="1524000" y="0"/>
            <a:ext cx="9144000" cy="50265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1439" tIns="45719" rIns="91439" bIns="45719">
            <a:spAutoFit/>
          </a:bodyPr>
          <a:lstStyle/>
          <a:p>
            <a:pPr algn="ctr"/>
            <a:r>
              <a:rPr lang="pt-BR" sz="4008" b="1">
                <a:solidFill>
                  <a:srgbClr val="FF0000"/>
                </a:solidFill>
              </a:rPr>
              <a:t>Andando com Cristo, andando todo o dia, andando com alegria!</a:t>
            </a:r>
          </a:p>
          <a:p>
            <a:pPr algn="ctr"/>
            <a:r>
              <a:rPr lang="pt-BR" sz="4008" b="1">
                <a:solidFill>
                  <a:srgbClr val="FF0000"/>
                </a:solidFill>
              </a:rPr>
              <a:t>Andando com Cristo, andando com meu Salvador. </a:t>
            </a:r>
          </a:p>
          <a:p>
            <a:pPr algn="ctr"/>
            <a:r>
              <a:rPr lang="pt-BR" sz="4008" b="1">
                <a:solidFill>
                  <a:srgbClr val="FF0000"/>
                </a:solidFill>
              </a:rPr>
              <a:t>Andando na sombra, andando no brilho, andando todo o dia, andando com alegria, andando na sombra, andando no brilho, andando com meu Salvador!</a:t>
            </a:r>
          </a:p>
        </p:txBody>
      </p:sp>
    </p:spTree>
    <p:extLst>
      <p:ext uri="{BB962C8B-B14F-4D97-AF65-F5344CB8AC3E}">
        <p14:creationId xmlns:p14="http://schemas.microsoft.com/office/powerpoint/2010/main" val="39051595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52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do Office</vt:lpstr>
      <vt:lpstr>Apresentação do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Rolf Schünemann</dc:creator>
  <cp:lastModifiedBy>Rolf Schünemann</cp:lastModifiedBy>
  <cp:revision>1</cp:revision>
  <dcterms:created xsi:type="dcterms:W3CDTF">2018-03-02T12:58:20Z</dcterms:created>
  <dcterms:modified xsi:type="dcterms:W3CDTF">2018-03-02T12:59:29Z</dcterms:modified>
</cp:coreProperties>
</file>