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DFC0A8-5DCC-4B3F-BDAD-97C18A7F1A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D654A6B-7258-4159-92BE-396528E400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5D95FAD-3A29-454C-B127-6CA171412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E7610-AAC6-4EB0-B8B7-7555A4323605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FF3C146-FB2B-4758-90C5-C602CB113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4F040CA-685B-49E9-961F-CDEBDFE9A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7C97A-B99B-444F-9D01-753E83C2EB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8083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EBD090-EC91-4F6D-8D85-3B31630B0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40B31C9-17A1-4579-9279-12FC81A7B7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12775D6-5FF0-4E3A-BC7D-F073210A1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E7610-AAC6-4EB0-B8B7-7555A4323605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6577910-EEB6-4E3F-87CB-760A9A53D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041332E-10D7-4699-883B-BB3EEC0EF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7C97A-B99B-444F-9D01-753E83C2EB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2729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ACBB288-546E-438D-9CEA-8F8AAE63A2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3DD13EE-8C8B-44CD-AEAA-51BD852781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923031-5A7E-49B2-8FAE-6626320D8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E7610-AAC6-4EB0-B8B7-7555A4323605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3229604-CBA2-46DD-90E0-6D0847602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0AE4513-35D3-45FD-AC5F-F243BD4F8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7C97A-B99B-444F-9D01-753E83C2EB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0412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3D7407-65F9-494E-8323-6929D951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C28F34A-1DA8-4B9C-BC46-030D9AC99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DDFAEAB-A6B1-415E-BDFD-D34B1130D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E7610-AAC6-4EB0-B8B7-7555A4323605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7408125-41EF-4C39-A48A-49C69C2F3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DE2DF30-7771-4CB3-A96E-75859B0CB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7C97A-B99B-444F-9D01-753E83C2EB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2464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71560C-6A67-4966-B5D5-E000E245C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14DA5E0-5D40-42B4-AF61-DA96BBFDDF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5B24322-17E0-4A81-98BA-809BD5ECD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E7610-AAC6-4EB0-B8B7-7555A4323605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2F4A6BC-E521-4C0D-8EB3-111F73C30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0E04A40-ED70-4752-81CE-EB69D3D1E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7C97A-B99B-444F-9D01-753E83C2EB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428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E608CB-3544-481D-9B99-DB53075AB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997F2CC-BF59-4BFB-897B-8788E80606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AC9E3D4-52B6-4C20-A0A5-E59664251B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E0B8899-2BAE-4B2B-AE88-0581A84DA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E7610-AAC6-4EB0-B8B7-7555A4323605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AF1E4E9-AE91-4814-AE82-7557A0888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D6A5EB0-53F4-460E-9CE7-DEB761A2E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7C97A-B99B-444F-9D01-753E83C2EB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1184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B1A039-FD7B-4604-B8CC-F2143336E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E8910B-069F-485B-9A96-78E8724108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E4A1F13-A005-4AC5-8008-99E0D8E348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C2DE38E-65FC-4CB5-96F5-2D48CA365F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00FA0A1-C825-443D-9000-286C29FA17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0056E0BC-0573-4DD6-B8DA-D8005CD73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E7610-AAC6-4EB0-B8B7-7555A4323605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C65CECC-EE0F-44CD-BA0C-602842C24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A2ACEDE-B5A8-44C4-9035-A4E864EC5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7C97A-B99B-444F-9D01-753E83C2EB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8655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10D4D6-1F77-405A-9164-9632F85C3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0E4D7EA-4928-4D29-9A1D-C0D6D3846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E7610-AAC6-4EB0-B8B7-7555A4323605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3BDB319-EDB9-4380-B0DA-38D675BE6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C4B33C2-5DB5-4B44-8B5D-680C57DC9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7C97A-B99B-444F-9D01-753E83C2EB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0674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FA29C49-535B-4CF3-9332-43C16FF02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E7610-AAC6-4EB0-B8B7-7555A4323605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772B3E6-439E-4A76-932E-F1DFF0136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F0374BF-83B3-431E-9087-464167E06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7C97A-B99B-444F-9D01-753E83C2EB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2286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141089-F50B-4371-82AD-43DF7259B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6B92AA0-4ADA-4397-9400-3587FE6059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1F83A76-1266-4BAE-B11E-21F03F8BC3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22A2273-0E05-4265-B626-9C1222D64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E7610-AAC6-4EB0-B8B7-7555A4323605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F6BCFA2-986B-43AC-9D49-69837D7EA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5553ECF-D883-466A-AFB9-E087B73BB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7C97A-B99B-444F-9D01-753E83C2EB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749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CF8F2D-0A8C-4118-8115-D36586819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E80AC49-4904-4624-91AC-78D3F159B0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8A8081D-F5B0-4924-8E6E-D936E4F966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0209214-3B74-4D4A-94E8-A3C93D1CA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E7610-AAC6-4EB0-B8B7-7555A4323605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411DD95-2E78-4501-A03B-EE3A76D47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0980AE8-B83D-4967-9A59-C8F053850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7C97A-B99B-444F-9D01-753E83C2EB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650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AEA5DD2-D503-454C-A8F6-E1542F32B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07B8585-D56A-48AD-A778-B8A2359ED0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500C21B-75B8-4C89-B165-F9A1A336C1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CE7610-AAC6-4EB0-B8B7-7555A4323605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B8B258E-AC67-4FEE-8158-485192FF21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0711B49-79B7-4141-AE9E-2DE71A9AA7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7C97A-B99B-444F-9D01-753E83C2EB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6534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4000" y="0"/>
            <a:ext cx="9144000" cy="6858000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marL="609569" indent="-609569">
              <a:buNone/>
              <a:defRPr/>
            </a:pPr>
            <a:r>
              <a:rPr lang="pt-BR" sz="1195" b="1" dirty="0"/>
              <a:t>  </a:t>
            </a:r>
            <a:r>
              <a:rPr lang="pt-BR" sz="4781" b="1" dirty="0">
                <a:solidFill>
                  <a:srgbClr val="FF0000"/>
                </a:solidFill>
                <a:latin typeface="Arial" charset="0"/>
              </a:rPr>
              <a:t>DEUS  ESTÁ  AQUI</a:t>
            </a:r>
          </a:p>
          <a:p>
            <a:pPr marL="609569" indent="-609569">
              <a:buNone/>
              <a:defRPr/>
            </a:pPr>
            <a:endParaRPr lang="pt-BR" sz="1195" b="1" dirty="0">
              <a:solidFill>
                <a:srgbClr val="FFC000"/>
              </a:solidFill>
              <a:latin typeface="Arial" charset="0"/>
            </a:endParaRPr>
          </a:p>
          <a:p>
            <a:pPr marL="609569" indent="-609569">
              <a:buNone/>
              <a:defRPr/>
            </a:pPr>
            <a:r>
              <a:rPr lang="pt-BR" sz="4430" b="1" dirty="0">
                <a:latin typeface="Arial" charset="0"/>
              </a:rPr>
              <a:t>1. Deus está aqui, aleluia! </a:t>
            </a:r>
          </a:p>
          <a:p>
            <a:pPr marL="609569" indent="-609569">
              <a:buNone/>
              <a:defRPr/>
            </a:pPr>
            <a:r>
              <a:rPr lang="pt-BR" sz="4430" b="1" i="1" dirty="0">
                <a:latin typeface="Arial" charset="0"/>
              </a:rPr>
              <a:t>Tão certo como o ar  </a:t>
            </a:r>
          </a:p>
          <a:p>
            <a:pPr marL="609569" indent="-609569">
              <a:buNone/>
              <a:defRPr/>
            </a:pPr>
            <a:r>
              <a:rPr lang="pt-BR" sz="4430" b="1" i="1" dirty="0">
                <a:latin typeface="Arial" charset="0"/>
              </a:rPr>
              <a:t>que eu respiro, </a:t>
            </a:r>
          </a:p>
          <a:p>
            <a:pPr marL="609569" indent="-609569">
              <a:buNone/>
              <a:defRPr/>
            </a:pPr>
            <a:r>
              <a:rPr lang="pt-BR" sz="4430" b="1" i="1" dirty="0">
                <a:latin typeface="Arial" charset="0"/>
              </a:rPr>
              <a:t>Tão certo como o amanhã </a:t>
            </a:r>
          </a:p>
          <a:p>
            <a:pPr marL="609569" indent="-609569">
              <a:buNone/>
              <a:defRPr/>
            </a:pPr>
            <a:r>
              <a:rPr lang="pt-BR" sz="4430" b="1" i="1" dirty="0">
                <a:latin typeface="Arial" charset="0"/>
              </a:rPr>
              <a:t>que se levanta. </a:t>
            </a:r>
          </a:p>
          <a:p>
            <a:pPr marL="609569" indent="-609569">
              <a:buNone/>
              <a:defRPr/>
            </a:pPr>
            <a:r>
              <a:rPr lang="pt-BR" sz="4430" b="1" i="1" dirty="0">
                <a:latin typeface="Arial" charset="0"/>
              </a:rPr>
              <a:t>Tão certo como eu te falo </a:t>
            </a:r>
          </a:p>
          <a:p>
            <a:pPr marL="609569" indent="-609569">
              <a:buNone/>
              <a:defRPr/>
            </a:pPr>
            <a:r>
              <a:rPr lang="pt-BR" sz="4430" b="1" i="1" dirty="0">
                <a:latin typeface="Arial" charset="0"/>
              </a:rPr>
              <a:t>e podes me ouvir.</a:t>
            </a:r>
          </a:p>
          <a:p>
            <a:pPr marL="609569" indent="-609569">
              <a:buNone/>
              <a:defRPr/>
            </a:pPr>
            <a:endParaRPr lang="pt-BR" sz="1195" b="1" i="1" dirty="0">
              <a:latin typeface="Arial" charset="0"/>
            </a:endParaRPr>
          </a:p>
          <a:p>
            <a:pPr marL="609569" indent="-609569">
              <a:buNone/>
              <a:defRPr/>
            </a:pPr>
            <a:endParaRPr lang="pt-BR" sz="1195" b="1" i="1" dirty="0">
              <a:latin typeface="Arial" charset="0"/>
            </a:endParaRPr>
          </a:p>
          <a:p>
            <a:pPr marL="609569" indent="-609569">
              <a:defRPr/>
            </a:pPr>
            <a:endParaRPr lang="pt-BR" b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4805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24000" y="261194"/>
            <a:ext cx="9144000" cy="5254000"/>
          </a:xfrm>
          <a:prstGeom prst="rect">
            <a:avLst/>
          </a:prstGeom>
        </p:spPr>
        <p:txBody>
          <a:bodyPr lIns="91439" tIns="45719" rIns="91439" bIns="45719">
            <a:spAutoFit/>
          </a:bodyPr>
          <a:lstStyle/>
          <a:p>
            <a:pPr marL="609569" indent="-609569" algn="ctr">
              <a:defRPr/>
            </a:pPr>
            <a:r>
              <a:rPr lang="pt-BR" sz="4430" b="1" dirty="0">
                <a:latin typeface="Arial" charset="0"/>
              </a:rPr>
              <a:t>2. Deus está em mim, aleluia!</a:t>
            </a:r>
            <a:r>
              <a:rPr lang="pt-BR" sz="4430" b="1" i="1" dirty="0">
                <a:solidFill>
                  <a:schemeClr val="accent4"/>
                </a:solidFill>
                <a:latin typeface="Arial" charset="0"/>
              </a:rPr>
              <a:t> </a:t>
            </a:r>
          </a:p>
          <a:p>
            <a:pPr marL="609569" indent="-609569" algn="ctr">
              <a:defRPr/>
            </a:pPr>
            <a:r>
              <a:rPr lang="pt-BR" sz="4430" b="1" i="1" dirty="0">
                <a:latin typeface="Arial" charset="0"/>
              </a:rPr>
              <a:t>Tão certo como o ar  </a:t>
            </a:r>
          </a:p>
          <a:p>
            <a:pPr marL="609569" indent="-609569" algn="ctr">
              <a:defRPr/>
            </a:pPr>
            <a:r>
              <a:rPr lang="pt-BR" sz="4430" b="1" i="1" dirty="0">
                <a:latin typeface="Arial" charset="0"/>
              </a:rPr>
              <a:t>que eu respiro, </a:t>
            </a:r>
          </a:p>
          <a:p>
            <a:pPr marL="609569" indent="-609569" algn="ctr">
              <a:defRPr/>
            </a:pPr>
            <a:r>
              <a:rPr lang="pt-BR" sz="4430" b="1" i="1" dirty="0">
                <a:latin typeface="Arial" charset="0"/>
              </a:rPr>
              <a:t>Tão certo como o amanhã </a:t>
            </a:r>
          </a:p>
          <a:p>
            <a:pPr marL="609569" indent="-609569" algn="ctr">
              <a:defRPr/>
            </a:pPr>
            <a:r>
              <a:rPr lang="pt-BR" sz="4430" b="1" i="1" dirty="0">
                <a:latin typeface="Arial" charset="0"/>
              </a:rPr>
              <a:t>que se levanta. </a:t>
            </a:r>
          </a:p>
          <a:p>
            <a:pPr marL="609569" indent="-609569" algn="ctr">
              <a:defRPr/>
            </a:pPr>
            <a:r>
              <a:rPr lang="pt-BR" sz="4430" b="1" i="1" dirty="0">
                <a:latin typeface="Arial" charset="0"/>
              </a:rPr>
              <a:t>Tão certo como eu te falo </a:t>
            </a:r>
          </a:p>
          <a:p>
            <a:pPr marL="609569" indent="-609569" algn="ctr">
              <a:defRPr/>
            </a:pPr>
            <a:r>
              <a:rPr lang="pt-BR" sz="4430" b="1" i="1" dirty="0">
                <a:latin typeface="Arial" charset="0"/>
              </a:rPr>
              <a:t>e podes me ouvir.</a:t>
            </a:r>
          </a:p>
          <a:p>
            <a:pPr marL="609569" indent="-609569">
              <a:defRPr/>
            </a:pPr>
            <a:endParaRPr lang="pt-BR" sz="1266" b="1" dirty="0">
              <a:latin typeface="Arial" charset="0"/>
            </a:endParaRPr>
          </a:p>
          <a:p>
            <a:pPr marL="609569" indent="-609569">
              <a:defRPr/>
            </a:pPr>
            <a:r>
              <a:rPr lang="pt-BR" sz="1266" b="1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30504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24000" y="0"/>
            <a:ext cx="9144000" cy="5362235"/>
          </a:xfrm>
          <a:prstGeom prst="rect">
            <a:avLst/>
          </a:prstGeom>
        </p:spPr>
        <p:txBody>
          <a:bodyPr lIns="91439" tIns="45719" rIns="91439" bIns="45719">
            <a:spAutoFit/>
          </a:bodyPr>
          <a:lstStyle/>
          <a:p>
            <a:pPr marL="609569" indent="-609569" algn="ctr">
              <a:defRPr/>
            </a:pPr>
            <a:endParaRPr lang="pt-BR" sz="1969" b="1" dirty="0">
              <a:latin typeface="Arial" charset="0"/>
            </a:endParaRPr>
          </a:p>
          <a:p>
            <a:pPr marL="609569" indent="-609569" algn="ctr">
              <a:defRPr/>
            </a:pPr>
            <a:r>
              <a:rPr lang="pt-BR" sz="4430" b="1" dirty="0">
                <a:latin typeface="Arial" charset="0"/>
              </a:rPr>
              <a:t>3. Deus está em ti, aleluia!</a:t>
            </a:r>
            <a:r>
              <a:rPr lang="pt-BR" sz="4430" b="1" i="1" dirty="0">
                <a:solidFill>
                  <a:schemeClr val="accent4"/>
                </a:solidFill>
                <a:latin typeface="Arial" charset="0"/>
              </a:rPr>
              <a:t> </a:t>
            </a:r>
          </a:p>
          <a:p>
            <a:pPr marL="609569" indent="-609569" algn="ctr">
              <a:defRPr/>
            </a:pPr>
            <a:r>
              <a:rPr lang="pt-BR" sz="4430" b="1" i="1" dirty="0">
                <a:latin typeface="Arial" charset="0"/>
              </a:rPr>
              <a:t>Tão certo como o ar  </a:t>
            </a:r>
          </a:p>
          <a:p>
            <a:pPr marL="609569" indent="-609569" algn="ctr">
              <a:defRPr/>
            </a:pPr>
            <a:r>
              <a:rPr lang="pt-BR" sz="4430" b="1" i="1" dirty="0">
                <a:latin typeface="Arial" charset="0"/>
              </a:rPr>
              <a:t>que eu respiro, </a:t>
            </a:r>
          </a:p>
          <a:p>
            <a:pPr marL="609569" indent="-609569" algn="ctr">
              <a:defRPr/>
            </a:pPr>
            <a:r>
              <a:rPr lang="pt-BR" sz="4430" b="1" i="1" dirty="0">
                <a:latin typeface="Arial" charset="0"/>
              </a:rPr>
              <a:t>Tão certo como o amanhã </a:t>
            </a:r>
          </a:p>
          <a:p>
            <a:pPr marL="609569" indent="-609569" algn="ctr">
              <a:defRPr/>
            </a:pPr>
            <a:r>
              <a:rPr lang="pt-BR" sz="4430" b="1" i="1" dirty="0">
                <a:latin typeface="Arial" charset="0"/>
              </a:rPr>
              <a:t>que se levanta. </a:t>
            </a:r>
          </a:p>
          <a:p>
            <a:pPr marL="609569" indent="-609569" algn="ctr">
              <a:defRPr/>
            </a:pPr>
            <a:r>
              <a:rPr lang="pt-BR" sz="4430" b="1" i="1" dirty="0">
                <a:latin typeface="Arial" charset="0"/>
              </a:rPr>
              <a:t>Tão certo como eu te falo </a:t>
            </a:r>
          </a:p>
          <a:p>
            <a:pPr marL="609569" indent="-609569" algn="ctr">
              <a:defRPr/>
            </a:pPr>
            <a:r>
              <a:rPr lang="pt-BR" sz="4430" b="1" i="1" dirty="0">
                <a:latin typeface="Arial" charset="0"/>
              </a:rPr>
              <a:t>e podes me ouvir.</a:t>
            </a:r>
          </a:p>
          <a:p>
            <a:pPr marL="609569" indent="-609569">
              <a:defRPr/>
            </a:pPr>
            <a:r>
              <a:rPr lang="pt-BR" sz="1266" b="1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74078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24000" y="0"/>
            <a:ext cx="9144000" cy="5275545"/>
          </a:xfrm>
          <a:prstGeom prst="rect">
            <a:avLst/>
          </a:prstGeom>
        </p:spPr>
        <p:txBody>
          <a:bodyPr lIns="91439" tIns="45719" rIns="91439" bIns="45719">
            <a:spAutoFit/>
          </a:bodyPr>
          <a:lstStyle/>
          <a:p>
            <a:pPr marL="609569" indent="-609569" algn="ctr">
              <a:defRPr/>
            </a:pPr>
            <a:endParaRPr lang="pt-BR" sz="1406" b="1" dirty="0">
              <a:latin typeface="Arial" charset="0"/>
            </a:endParaRPr>
          </a:p>
          <a:p>
            <a:pPr marL="609569" indent="-609569" algn="ctr">
              <a:defRPr/>
            </a:pPr>
            <a:r>
              <a:rPr lang="pt-BR" sz="4430" b="1" dirty="0">
                <a:latin typeface="Arial" charset="0"/>
              </a:rPr>
              <a:t>4. Deus está em nós, aleluia!</a:t>
            </a:r>
            <a:r>
              <a:rPr lang="pt-BR" sz="4430" b="1" i="1" dirty="0">
                <a:solidFill>
                  <a:schemeClr val="accent4"/>
                </a:solidFill>
                <a:latin typeface="Arial" charset="0"/>
              </a:rPr>
              <a:t> </a:t>
            </a:r>
          </a:p>
          <a:p>
            <a:pPr marL="609569" indent="-609569" algn="ctr">
              <a:defRPr/>
            </a:pPr>
            <a:r>
              <a:rPr lang="pt-BR" sz="4430" b="1" i="1" dirty="0">
                <a:latin typeface="Arial" charset="0"/>
              </a:rPr>
              <a:t>Tão certo como o ar  </a:t>
            </a:r>
          </a:p>
          <a:p>
            <a:pPr marL="609569" indent="-609569" algn="ctr">
              <a:defRPr/>
            </a:pPr>
            <a:r>
              <a:rPr lang="pt-BR" sz="4430" b="1" i="1" dirty="0">
                <a:latin typeface="Arial" charset="0"/>
              </a:rPr>
              <a:t>que eu respiro, </a:t>
            </a:r>
          </a:p>
          <a:p>
            <a:pPr marL="609569" indent="-609569" algn="ctr">
              <a:defRPr/>
            </a:pPr>
            <a:r>
              <a:rPr lang="pt-BR" sz="4430" b="1" i="1" dirty="0">
                <a:latin typeface="Arial" charset="0"/>
              </a:rPr>
              <a:t>Tão certo como o amanhã </a:t>
            </a:r>
          </a:p>
          <a:p>
            <a:pPr marL="609569" indent="-609569" algn="ctr">
              <a:defRPr/>
            </a:pPr>
            <a:r>
              <a:rPr lang="pt-BR" sz="4430" b="1" i="1" dirty="0">
                <a:latin typeface="Arial" charset="0"/>
              </a:rPr>
              <a:t>que se levanta. </a:t>
            </a:r>
          </a:p>
          <a:p>
            <a:pPr marL="609569" indent="-609569" algn="ctr">
              <a:defRPr/>
            </a:pPr>
            <a:r>
              <a:rPr lang="pt-BR" sz="4430" b="1" i="1" dirty="0">
                <a:latin typeface="Arial" charset="0"/>
              </a:rPr>
              <a:t>Tão certo como eu te falo </a:t>
            </a:r>
          </a:p>
          <a:p>
            <a:pPr marL="609569" indent="-609569" algn="ctr">
              <a:defRPr/>
            </a:pPr>
            <a:r>
              <a:rPr lang="pt-BR" sz="4430" b="1" i="1" dirty="0">
                <a:latin typeface="Arial" charset="0"/>
              </a:rPr>
              <a:t>e podes me ouvir.</a:t>
            </a:r>
          </a:p>
          <a:p>
            <a:pPr marL="609569" indent="-609569">
              <a:defRPr/>
            </a:pPr>
            <a:r>
              <a:rPr lang="pt-BR" sz="1266" b="1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941162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158</Words>
  <Application>Microsoft Office PowerPoint</Application>
  <PresentationFormat>Widescreen</PresentationFormat>
  <Paragraphs>37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Rolf Schünemann</dc:creator>
  <cp:lastModifiedBy>Rolf Schünemann</cp:lastModifiedBy>
  <cp:revision>1</cp:revision>
  <dcterms:created xsi:type="dcterms:W3CDTF">2018-03-02T12:52:25Z</dcterms:created>
  <dcterms:modified xsi:type="dcterms:W3CDTF">2018-03-02T12:53:44Z</dcterms:modified>
</cp:coreProperties>
</file>