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3" r:id="rId7"/>
    <p:sldId id="284" r:id="rId8"/>
    <p:sldId id="285" r:id="rId9"/>
    <p:sldId id="286" r:id="rId10"/>
    <p:sldId id="287" r:id="rId11"/>
    <p:sldId id="261" r:id="rId12"/>
    <p:sldId id="263" r:id="rId13"/>
    <p:sldId id="288" r:id="rId14"/>
    <p:sldId id="289" r:id="rId15"/>
    <p:sldId id="290" r:id="rId16"/>
    <p:sldId id="268" r:id="rId17"/>
    <p:sldId id="291" r:id="rId18"/>
    <p:sldId id="269" r:id="rId19"/>
    <p:sldId id="271" r:id="rId20"/>
    <p:sldId id="272" r:id="rId21"/>
    <p:sldId id="267" r:id="rId22"/>
    <p:sldId id="273" r:id="rId23"/>
    <p:sldId id="275" r:id="rId24"/>
    <p:sldId id="276" r:id="rId25"/>
    <p:sldId id="274" r:id="rId26"/>
    <p:sldId id="292" r:id="rId27"/>
    <p:sldId id="279" r:id="rId28"/>
    <p:sldId id="280" r:id="rId29"/>
    <p:sldId id="281" r:id="rId30"/>
    <p:sldId id="282" r:id="rId31"/>
    <p:sldId id="278" r:id="rId32"/>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09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463B93CE-1214-43CE-B3E6-9EBEC442C570}" type="datetimeFigureOut">
              <a:rPr lang="pt-BR" smtClean="0"/>
              <a:t>16/06/2014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76EB4E7-F6E6-4776-B7F4-F6133A8B3500}" type="slidenum">
              <a:rPr lang="pt-BR" smtClean="0"/>
              <a:t>‹nº›</a:t>
            </a:fld>
            <a:endParaRPr lang="pt-B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pt-BR" smtClean="0"/>
              <a:t>Clique para editar o título mestre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463B93CE-1214-43CE-B3E6-9EBEC442C570}" type="datetimeFigureOut">
              <a:rPr lang="pt-BR" smtClean="0"/>
              <a:t>16/06/2014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smtClean="0"/>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63B93CE-1214-43CE-B3E6-9EBEC442C570}" type="datetimeFigureOut">
              <a:rPr lang="pt-BR" smtClean="0"/>
              <a:t>16/06/2014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63B93CE-1214-43CE-B3E6-9EBEC442C570}" type="datetimeFigureOut">
              <a:rPr lang="pt-BR" smtClean="0"/>
              <a:t>16/06/2014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76EB4E7-F6E6-4776-B7F4-F6133A8B3500}" type="slidenum">
              <a:rPr lang="pt-BR" smtClean="0"/>
              <a:t>‹nº›</a:t>
            </a:fld>
            <a:endParaRPr lang="pt-BR"/>
          </a:p>
        </p:txBody>
      </p:sp>
      <p:sp>
        <p:nvSpPr>
          <p:cNvPr id="8" name="Title 7"/>
          <p:cNvSpPr>
            <a:spLocks noGrp="1"/>
          </p:cNvSpPr>
          <p:nvPr>
            <p:ph type="title"/>
          </p:nvPr>
        </p:nvSpPr>
        <p:spPr/>
        <p:txBody>
          <a:bodyPr/>
          <a:lstStyle/>
          <a:p>
            <a:r>
              <a:rPr lang="pt-BR" smtClean="0"/>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463B93CE-1214-43CE-B3E6-9EBEC442C570}" type="datetimeFigureOut">
              <a:rPr lang="pt-BR" smtClean="0"/>
              <a:t>16/06/2014</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63B93CE-1214-43CE-B3E6-9EBEC442C570}" type="datetimeFigureOut">
              <a:rPr lang="pt-BR" smtClean="0"/>
              <a:t>16/06/2014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276EB4E7-F6E6-4776-B7F4-F6133A8B3500}" type="slidenum">
              <a:rPr lang="pt-BR" smtClean="0"/>
              <a:t>‹nº›</a:t>
            </a:fld>
            <a:endParaRPr lang="pt-BR"/>
          </a:p>
        </p:txBody>
      </p:sp>
      <p:sp>
        <p:nvSpPr>
          <p:cNvPr id="8" name="Title 7"/>
          <p:cNvSpPr>
            <a:spLocks noGrp="1"/>
          </p:cNvSpPr>
          <p:nvPr>
            <p:ph type="title"/>
          </p:nvPr>
        </p:nvSpPr>
        <p:spPr/>
        <p:txBody>
          <a:bodyPr/>
          <a:lstStyle/>
          <a:p>
            <a:r>
              <a:rPr lang="pt-BR" smtClean="0"/>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pt-BR" smtClean="0"/>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463B93CE-1214-43CE-B3E6-9EBEC442C570}" type="datetimeFigureOut">
              <a:rPr lang="pt-BR" smtClean="0"/>
              <a:t>16/06/2014</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276EB4E7-F6E6-4776-B7F4-F6133A8B3500}" type="slidenum">
              <a:rPr lang="pt-BR" smtClean="0"/>
              <a:t>‹nº›</a:t>
            </a:fld>
            <a:endParaRPr lang="pt-BR"/>
          </a:p>
        </p:txBody>
      </p:sp>
      <p:sp>
        <p:nvSpPr>
          <p:cNvPr id="10" name="Title 9"/>
          <p:cNvSpPr>
            <a:spLocks noGrp="1"/>
          </p:cNvSpPr>
          <p:nvPr>
            <p:ph type="title"/>
          </p:nvPr>
        </p:nvSpPr>
        <p:spPr/>
        <p:txBody>
          <a:bodyPr/>
          <a:lstStyle/>
          <a:p>
            <a:r>
              <a:rPr lang="pt-BR" smtClean="0"/>
              <a:t>Clique para editar o título mestre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463B93CE-1214-43CE-B3E6-9EBEC442C570}" type="datetimeFigureOut">
              <a:rPr lang="pt-BR" smtClean="0"/>
              <a:t>16/06/2014</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3B93CE-1214-43CE-B3E6-9EBEC442C570}" type="datetimeFigureOut">
              <a:rPr lang="pt-BR" smtClean="0"/>
              <a:t>16/06/2014</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63B93CE-1214-43CE-B3E6-9EBEC442C570}" type="datetimeFigureOut">
              <a:rPr lang="pt-BR" smtClean="0"/>
              <a:t>16/06/2014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276EB4E7-F6E6-4776-B7F4-F6133A8B3500}" type="slidenum">
              <a:rPr lang="pt-BR" smtClean="0"/>
              <a:t>‹nº›</a:t>
            </a:fld>
            <a:endParaRPr lang="pt-B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463B93CE-1214-43CE-B3E6-9EBEC442C570}" type="datetimeFigureOut">
              <a:rPr lang="pt-BR" smtClean="0"/>
              <a:t>16/06/2014</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276EB4E7-F6E6-4776-B7F4-F6133A8B3500}" type="slidenum">
              <a:rPr lang="pt-BR" smtClean="0"/>
              <a:t>‹nº›</a:t>
            </a:fld>
            <a:endParaRPr lang="pt-B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pt-BR" smtClean="0"/>
              <a:t>Clique para editar o título mestre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463B93CE-1214-43CE-B3E6-9EBEC442C570}" type="datetimeFigureOut">
              <a:rPr lang="pt-BR" smtClean="0"/>
              <a:t>16/06/2014</a:t>
            </a:fld>
            <a:endParaRPr lang="pt-B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pt-B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276EB4E7-F6E6-4776-B7F4-F6133A8B3500}"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796136" y="4581128"/>
            <a:ext cx="2160241" cy="882119"/>
          </a:xfrm>
        </p:spPr>
        <p:txBody>
          <a:bodyPr>
            <a:noAutofit/>
          </a:bodyPr>
          <a:lstStyle/>
          <a:p>
            <a:pPr algn="ctr"/>
            <a:r>
              <a:rPr lang="pt-BR" sz="3200" dirty="0" err="1" smtClean="0"/>
              <a:t>Vorschlag</a:t>
            </a:r>
            <a:r>
              <a:rPr lang="pt-BR" sz="3200" dirty="0" smtClean="0"/>
              <a:t> I</a:t>
            </a:r>
            <a:endParaRPr lang="pt-BR" sz="3200" dirty="0"/>
          </a:p>
        </p:txBody>
      </p:sp>
      <p:sp>
        <p:nvSpPr>
          <p:cNvPr id="2" name="Título 1"/>
          <p:cNvSpPr>
            <a:spLocks noGrp="1"/>
          </p:cNvSpPr>
          <p:nvPr>
            <p:ph type="ctrTitle"/>
          </p:nvPr>
        </p:nvSpPr>
        <p:spPr>
          <a:xfrm>
            <a:off x="4788024" y="1916832"/>
            <a:ext cx="3960440" cy="1368152"/>
          </a:xfrm>
        </p:spPr>
        <p:txBody>
          <a:bodyPr>
            <a:noAutofit/>
          </a:bodyPr>
          <a:lstStyle/>
          <a:p>
            <a:pPr marL="182880" indent="0" algn="ctr">
              <a:buNone/>
            </a:pPr>
            <a:r>
              <a:rPr lang="de-DE" sz="3200" dirty="0" smtClean="0">
                <a:solidFill>
                  <a:srgbClr val="C00000"/>
                </a:solidFill>
                <a:effectLst>
                  <a:outerShdw blurRad="50800" dist="38100" algn="tr" rotWithShape="0">
                    <a:prstClr val="black">
                      <a:alpha val="40000"/>
                    </a:prstClr>
                  </a:outerShdw>
                </a:effectLst>
              </a:rPr>
              <a:t>Deutschsprachiger </a:t>
            </a:r>
            <a:r>
              <a:rPr lang="de-DE" sz="3200" dirty="0" smtClean="0">
                <a:solidFill>
                  <a:srgbClr val="C00000"/>
                </a:solidFill>
              </a:rPr>
              <a:t/>
            </a:r>
            <a:br>
              <a:rPr lang="de-DE" sz="3200" dirty="0" smtClean="0">
                <a:solidFill>
                  <a:srgbClr val="C00000"/>
                </a:solidFill>
              </a:rPr>
            </a:br>
            <a:r>
              <a:rPr lang="de-DE" sz="3200" dirty="0" smtClean="0">
                <a:solidFill>
                  <a:srgbClr val="C00000"/>
                </a:solidFill>
                <a:effectLst>
                  <a:outerShdw blurRad="50800" dist="38100" algn="tr" rotWithShape="0">
                    <a:prstClr val="black">
                      <a:alpha val="40000"/>
                    </a:prstClr>
                  </a:outerShdw>
                </a:effectLst>
              </a:rPr>
              <a:t>WM-Gottesdienst </a:t>
            </a:r>
            <a:endParaRPr lang="pt-BR" sz="3200" dirty="0">
              <a:solidFill>
                <a:srgbClr val="C00000"/>
              </a:solidFill>
            </a:endParaRPr>
          </a:p>
        </p:txBody>
      </p:sp>
      <p:pic>
        <p:nvPicPr>
          <p:cNvPr id="11" name="Imagem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655890" cy="6858000"/>
          </a:xfrm>
          <a:prstGeom prst="rect">
            <a:avLst/>
          </a:prstGeom>
        </p:spPr>
      </p:pic>
    </p:spTree>
    <p:extLst>
      <p:ext uri="{BB962C8B-B14F-4D97-AF65-F5344CB8AC3E}">
        <p14:creationId xmlns:p14="http://schemas.microsoft.com/office/powerpoint/2010/main" val="11935734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a:t>wenn wir auf das ersehnte Tor zugehen</a:t>
            </a:r>
            <a:endParaRPr lang="pt-BR" sz="3200" dirty="0"/>
          </a:p>
          <a:p>
            <a:pPr marL="45720" indent="0">
              <a:buNone/>
            </a:pPr>
            <a:r>
              <a:rPr lang="de-DE" sz="3200" b="1" i="1" dirty="0"/>
              <a:t>auf das Tor der Integrität, de Gerechtigkeit und des Lebens.</a:t>
            </a:r>
            <a:endParaRPr lang="pt-BR" sz="3200" dirty="0"/>
          </a:p>
        </p:txBody>
      </p:sp>
    </p:spTree>
    <p:extLst>
      <p:ext uri="{BB962C8B-B14F-4D97-AF65-F5344CB8AC3E}">
        <p14:creationId xmlns:p14="http://schemas.microsoft.com/office/powerpoint/2010/main" val="1308135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4372168"/>
            <a:ext cx="8856984" cy="1143000"/>
          </a:xfrm>
        </p:spPr>
        <p:txBody>
          <a:bodyPr/>
          <a:lstStyle/>
          <a:p>
            <a:r>
              <a:rPr lang="de-DE" dirty="0" smtClean="0">
                <a:effectLst/>
              </a:rPr>
              <a:t>Lied: </a:t>
            </a:r>
            <a:r>
              <a:rPr lang="de-DE" sz="4000" b="0" i="1" dirty="0">
                <a:effectLst/>
              </a:rPr>
              <a:t>Du hast uns, Herr, gerufen</a:t>
            </a:r>
            <a:r>
              <a:rPr lang="de-DE" sz="4000" b="0" i="1" dirty="0" smtClean="0">
                <a:effectLst/>
              </a:rPr>
              <a:t>…</a:t>
            </a:r>
            <a:br>
              <a:rPr lang="de-DE" sz="4000" b="0" i="1" dirty="0" smtClean="0">
                <a:effectLst/>
              </a:rPr>
            </a:br>
            <a:r>
              <a:rPr lang="de-DE" sz="4000" b="0" dirty="0" smtClean="0">
                <a:effectLst/>
              </a:rPr>
              <a:t>(EG 168,1-3)</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36751917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653136"/>
            <a:ext cx="7910264" cy="1143000"/>
          </a:xfrm>
        </p:spPr>
        <p:txBody>
          <a:bodyPr/>
          <a:lstStyle/>
          <a:p>
            <a:r>
              <a:rPr lang="de-DE" dirty="0">
                <a:effectLst/>
              </a:rPr>
              <a:t>Bekenntnis der Sünden</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Autofit/>
          </a:bodyPr>
          <a:lstStyle/>
          <a:p>
            <a:pPr marL="45720" indent="0">
              <a:buNone/>
            </a:pPr>
            <a:r>
              <a:rPr lang="de-DE" sz="3200" dirty="0"/>
              <a:t>Wo wir im Spiel des Lebens nicht für das Leben gespielt haben, </a:t>
            </a:r>
            <a:r>
              <a:rPr lang="de-DE" sz="3200" b="1" i="1" dirty="0"/>
              <a:t>vergib uns</a:t>
            </a:r>
            <a:r>
              <a:rPr lang="de-DE" sz="3200" b="1" i="1" dirty="0" smtClean="0"/>
              <a:t>.</a:t>
            </a:r>
          </a:p>
          <a:p>
            <a:pPr marL="45720" indent="0">
              <a:buNone/>
            </a:pPr>
            <a:endParaRPr lang="pt-BR" sz="3200" dirty="0"/>
          </a:p>
          <a:p>
            <a:pPr marL="45720" indent="0">
              <a:buNone/>
            </a:pPr>
            <a:r>
              <a:rPr lang="de-DE" sz="3200" dirty="0"/>
              <a:t>Wo wir gefeiert haben und die Gerechtigkeit aus dem Blick verloren haben, </a:t>
            </a:r>
            <a:r>
              <a:rPr lang="de-DE" sz="3200" b="1" i="1" dirty="0"/>
              <a:t>vergib uns</a:t>
            </a:r>
            <a:r>
              <a:rPr lang="de-DE" sz="3200" b="1" i="1" dirty="0" smtClean="0"/>
              <a:t>.</a:t>
            </a:r>
            <a:endParaRPr lang="pt-BR" sz="3200" dirty="0"/>
          </a:p>
        </p:txBody>
      </p:sp>
    </p:spTree>
    <p:extLst>
      <p:ext uri="{BB962C8B-B14F-4D97-AF65-F5344CB8AC3E}">
        <p14:creationId xmlns:p14="http://schemas.microsoft.com/office/powerpoint/2010/main" val="35848069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4725144"/>
            <a:ext cx="7910264" cy="1143000"/>
          </a:xfrm>
        </p:spPr>
        <p:txBody>
          <a:bodyPr/>
          <a:lstStyle/>
          <a:p>
            <a:r>
              <a:rPr lang="de-DE" dirty="0">
                <a:effectLst/>
              </a:rPr>
              <a:t>Bekenntnis der Sünden</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Autofit/>
          </a:bodyPr>
          <a:lstStyle/>
          <a:p>
            <a:pPr marL="45720" indent="0">
              <a:buNone/>
            </a:pPr>
            <a:r>
              <a:rPr lang="de-DE" sz="3200" dirty="0" smtClean="0"/>
              <a:t>Wo </a:t>
            </a:r>
            <a:r>
              <a:rPr lang="de-DE" sz="3200" dirty="0"/>
              <a:t>Kinder und Jugendliche sexuell Missbraucht wurden, </a:t>
            </a:r>
            <a:r>
              <a:rPr lang="de-DE" sz="3200" b="1" i="1" dirty="0"/>
              <a:t>vergib uns</a:t>
            </a:r>
            <a:r>
              <a:rPr lang="de-DE" sz="3200" b="1" i="1" dirty="0" smtClean="0"/>
              <a:t>.</a:t>
            </a:r>
          </a:p>
          <a:p>
            <a:pPr marL="45720" indent="0">
              <a:buNone/>
            </a:pPr>
            <a:endParaRPr lang="pt-BR" sz="3200" dirty="0"/>
          </a:p>
          <a:p>
            <a:pPr marL="45720" indent="0">
              <a:buNone/>
            </a:pPr>
            <a:r>
              <a:rPr lang="de-DE" sz="3200" dirty="0"/>
              <a:t>Wo Frauen und Männer als Ware gehandelt und verkauft wurden, </a:t>
            </a:r>
            <a:r>
              <a:rPr lang="de-DE" sz="3200" b="1" i="1" dirty="0"/>
              <a:t>vergib uns</a:t>
            </a:r>
            <a:r>
              <a:rPr lang="de-DE" sz="3200" b="1" i="1" dirty="0" smtClean="0"/>
              <a:t>.</a:t>
            </a:r>
            <a:endParaRPr lang="pt-BR" sz="3200" dirty="0"/>
          </a:p>
        </p:txBody>
      </p:sp>
    </p:spTree>
    <p:extLst>
      <p:ext uri="{BB962C8B-B14F-4D97-AF65-F5344CB8AC3E}">
        <p14:creationId xmlns:p14="http://schemas.microsoft.com/office/powerpoint/2010/main" val="15584162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7" y="4372168"/>
            <a:ext cx="7910264" cy="1143000"/>
          </a:xfrm>
        </p:spPr>
        <p:txBody>
          <a:bodyPr/>
          <a:lstStyle/>
          <a:p>
            <a:r>
              <a:rPr lang="de-DE" dirty="0">
                <a:effectLst/>
              </a:rPr>
              <a:t>Bekenntnis der Sünden</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smtClean="0"/>
              <a:t>Wo </a:t>
            </a:r>
            <a:r>
              <a:rPr lang="de-DE" sz="3200" dirty="0"/>
              <a:t>Rassismus in unserer Mitte noch eine Realität darstellt, </a:t>
            </a:r>
            <a:r>
              <a:rPr lang="de-DE" sz="3200" b="1" i="1" dirty="0"/>
              <a:t>vergib uns</a:t>
            </a:r>
            <a:r>
              <a:rPr lang="de-DE" sz="3200" b="1" i="1" dirty="0" smtClean="0"/>
              <a:t>.</a:t>
            </a:r>
          </a:p>
          <a:p>
            <a:endParaRPr lang="pt-BR" sz="3200" dirty="0"/>
          </a:p>
          <a:p>
            <a:pPr marL="45720" indent="0">
              <a:buNone/>
            </a:pPr>
            <a:r>
              <a:rPr lang="de-DE" sz="3200" dirty="0"/>
              <a:t>Wo wir Gerüchte weitertragen, </a:t>
            </a:r>
            <a:r>
              <a:rPr lang="de-DE" sz="3200" b="1" i="1" dirty="0"/>
              <a:t>vergib uns</a:t>
            </a:r>
            <a:r>
              <a:rPr lang="de-DE" sz="3200" b="1" i="1" dirty="0" smtClean="0"/>
              <a:t>.</a:t>
            </a:r>
            <a:endParaRPr lang="pt-BR" sz="3200" dirty="0"/>
          </a:p>
        </p:txBody>
      </p:sp>
    </p:spTree>
    <p:extLst>
      <p:ext uri="{BB962C8B-B14F-4D97-AF65-F5344CB8AC3E}">
        <p14:creationId xmlns:p14="http://schemas.microsoft.com/office/powerpoint/2010/main" val="20013108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5013176"/>
            <a:ext cx="7910264" cy="1143000"/>
          </a:xfrm>
        </p:spPr>
        <p:txBody>
          <a:bodyPr/>
          <a:lstStyle/>
          <a:p>
            <a:r>
              <a:rPr lang="de-DE" dirty="0">
                <a:effectLst/>
              </a:rPr>
              <a:t>Bekenntnis der Sünden</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1143000" y="731520"/>
            <a:ext cx="6400800" cy="3777600"/>
          </a:xfrm>
        </p:spPr>
        <p:txBody>
          <a:bodyPr>
            <a:normAutofit/>
          </a:bodyPr>
          <a:lstStyle/>
          <a:p>
            <a:pPr marL="45720" indent="0">
              <a:buNone/>
            </a:pPr>
            <a:r>
              <a:rPr lang="de-DE" sz="3200" dirty="0" smtClean="0"/>
              <a:t>Wo </a:t>
            </a:r>
            <a:r>
              <a:rPr lang="de-DE" sz="3200" dirty="0"/>
              <a:t>wir es unterlassen, Frieden zu säen und zu erhalten, </a:t>
            </a:r>
            <a:r>
              <a:rPr lang="de-DE" sz="3200" b="1" i="1" dirty="0"/>
              <a:t>vergib </a:t>
            </a:r>
            <a:r>
              <a:rPr lang="de-DE" sz="3200" b="1" i="1" dirty="0" smtClean="0"/>
              <a:t>uns.</a:t>
            </a:r>
          </a:p>
          <a:p>
            <a:pPr marL="45720" indent="0">
              <a:buNone/>
            </a:pPr>
            <a:endParaRPr lang="pt-BR" sz="3200" dirty="0"/>
          </a:p>
          <a:p>
            <a:pPr marL="45720" indent="0">
              <a:buNone/>
            </a:pPr>
            <a:r>
              <a:rPr lang="de-DE" sz="3200" dirty="0"/>
              <a:t>Wo unsere Hände das Klatschen verlernte haben und die Freude sich rar macht, </a:t>
            </a:r>
            <a:r>
              <a:rPr lang="de-DE" sz="3200" b="1" i="1" dirty="0"/>
              <a:t>vergib uns</a:t>
            </a:r>
            <a:r>
              <a:rPr lang="de-DE" sz="3200" b="1" i="1" dirty="0" smtClean="0"/>
              <a:t>.</a:t>
            </a:r>
            <a:endParaRPr lang="pt-BR" sz="3200" dirty="0"/>
          </a:p>
        </p:txBody>
      </p:sp>
    </p:spTree>
    <p:extLst>
      <p:ext uri="{BB962C8B-B14F-4D97-AF65-F5344CB8AC3E}">
        <p14:creationId xmlns:p14="http://schemas.microsoft.com/office/powerpoint/2010/main" val="25392488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157192"/>
            <a:ext cx="6512511" cy="1143000"/>
          </a:xfrm>
        </p:spPr>
        <p:txBody>
          <a:bodyPr/>
          <a:lstStyle/>
          <a:p>
            <a:r>
              <a:rPr lang="de-DE" dirty="0" smtClean="0">
                <a:effectLst/>
              </a:rPr>
              <a:t>Lied: </a:t>
            </a:r>
            <a:r>
              <a:rPr lang="de-DE" sz="4000" b="0" i="1" dirty="0" smtClean="0">
                <a:effectLst/>
              </a:rPr>
              <a:t>Kyrie…</a:t>
            </a:r>
            <a:endParaRPr lang="pt-BR" dirty="0"/>
          </a:p>
        </p:txBody>
      </p:sp>
      <p:sp>
        <p:nvSpPr>
          <p:cNvPr id="3" name="Espaço Reservado para Conteúdo 2"/>
          <p:cNvSpPr>
            <a:spLocks noGrp="1"/>
          </p:cNvSpPr>
          <p:nvPr>
            <p:ph sz="quarter" idx="13"/>
          </p:nvPr>
        </p:nvSpPr>
        <p:spPr>
          <a:xfrm>
            <a:off x="1143000" y="731520"/>
            <a:ext cx="6400800" cy="3993624"/>
          </a:xfrm>
        </p:spPr>
        <p:txBody>
          <a:bodyPr>
            <a:normAutofit fontScale="92500" lnSpcReduction="20000"/>
          </a:bodyPr>
          <a:lstStyle/>
          <a:p>
            <a:pPr marL="45720" indent="0">
              <a:buNone/>
            </a:pPr>
            <a:r>
              <a:rPr lang="de-DE" sz="3500" b="1" dirty="0"/>
              <a:t>Nicht singbare Übersetzung:</a:t>
            </a:r>
            <a:endParaRPr lang="pt-BR" sz="3500" dirty="0"/>
          </a:p>
          <a:p>
            <a:pPr marL="45720" indent="0">
              <a:buNone/>
            </a:pPr>
            <a:r>
              <a:rPr lang="de-DE" sz="3500" dirty="0"/>
              <a:t>Kein Ball findet den Weg ins Tor, mein Gott!</a:t>
            </a:r>
            <a:endParaRPr lang="pt-BR" sz="3500" dirty="0"/>
          </a:p>
          <a:p>
            <a:pPr marL="45720" indent="0">
              <a:buNone/>
            </a:pPr>
            <a:r>
              <a:rPr lang="de-DE" sz="3500" dirty="0"/>
              <a:t>T</a:t>
            </a:r>
            <a:r>
              <a:rPr lang="de-DE" sz="3500" dirty="0" smtClean="0"/>
              <a:t>raurigkeit </a:t>
            </a:r>
            <a:r>
              <a:rPr lang="de-DE" sz="3500" dirty="0"/>
              <a:t>füllt mein Herz.</a:t>
            </a:r>
            <a:endParaRPr lang="pt-BR" sz="3500" dirty="0"/>
          </a:p>
          <a:p>
            <a:pPr marL="45720" indent="0">
              <a:buNone/>
            </a:pPr>
            <a:r>
              <a:rPr lang="de-DE" sz="3500" dirty="0"/>
              <a:t>Der Schrei ist verstummt, die Brust schmerzt.</a:t>
            </a:r>
            <a:endParaRPr lang="pt-BR" sz="3500" dirty="0"/>
          </a:p>
          <a:p>
            <a:pPr marL="45720" indent="0">
              <a:buNone/>
            </a:pPr>
            <a:r>
              <a:rPr lang="de-DE" sz="3500" dirty="0"/>
              <a:t>Verwandle diese Stille in Gesang. </a:t>
            </a:r>
            <a:endParaRPr lang="pt-BR" sz="3500" dirty="0"/>
          </a:p>
          <a:p>
            <a:pPr marL="45720" indent="0">
              <a:buNone/>
            </a:pPr>
            <a:r>
              <a:rPr lang="de-DE" dirty="0"/>
              <a:t> </a:t>
            </a:r>
            <a:endParaRPr lang="pt-BR" dirty="0"/>
          </a:p>
          <a:p>
            <a:pPr marL="45720" indent="0">
              <a:buNone/>
            </a:pPr>
            <a:endParaRPr lang="pt-BR" dirty="0"/>
          </a:p>
        </p:txBody>
      </p:sp>
    </p:spTree>
    <p:extLst>
      <p:ext uri="{BB962C8B-B14F-4D97-AF65-F5344CB8AC3E}">
        <p14:creationId xmlns:p14="http://schemas.microsoft.com/office/powerpoint/2010/main" val="32760773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157192"/>
            <a:ext cx="6512511" cy="1143000"/>
          </a:xfrm>
        </p:spPr>
        <p:txBody>
          <a:bodyPr/>
          <a:lstStyle/>
          <a:p>
            <a:r>
              <a:rPr lang="de-DE" dirty="0">
                <a:effectLst/>
              </a:rPr>
              <a:t>Lied: </a:t>
            </a:r>
            <a:r>
              <a:rPr lang="de-DE" sz="4000" b="0" i="1" dirty="0">
                <a:effectLst/>
              </a:rPr>
              <a:t>Kyrie</a:t>
            </a:r>
            <a:r>
              <a:rPr lang="de-DE" sz="4000" b="0" i="1" dirty="0" smtClean="0">
                <a:effectLst/>
              </a:rPr>
              <a:t>…</a:t>
            </a:r>
            <a:br>
              <a:rPr lang="de-DE" sz="4000" b="0" i="1" dirty="0" smtClean="0">
                <a:effectLst/>
              </a:rPr>
            </a:br>
            <a:r>
              <a:rPr lang="de-DE" sz="2400" b="0" i="1" dirty="0" smtClean="0">
                <a:effectLst/>
              </a:rPr>
              <a:t>(</a:t>
            </a:r>
            <a:r>
              <a:rPr lang="de-DE" sz="2400" b="0" i="1" dirty="0" err="1" smtClean="0">
                <a:effectLst/>
              </a:rPr>
              <a:t>Lusmarina</a:t>
            </a:r>
            <a:r>
              <a:rPr lang="de-DE" sz="2400" b="0" i="1" dirty="0" smtClean="0">
                <a:effectLst/>
              </a:rPr>
              <a:t> C. Garcia)</a:t>
            </a:r>
            <a:endParaRPr lang="pt-BR" dirty="0"/>
          </a:p>
        </p:txBody>
      </p:sp>
      <p:sp>
        <p:nvSpPr>
          <p:cNvPr id="3" name="Espaço Reservado para Conteúdo 2"/>
          <p:cNvSpPr>
            <a:spLocks noGrp="1"/>
          </p:cNvSpPr>
          <p:nvPr>
            <p:ph sz="quarter" idx="13"/>
          </p:nvPr>
        </p:nvSpPr>
        <p:spPr>
          <a:xfrm>
            <a:off x="1143000" y="731520"/>
            <a:ext cx="6400800" cy="3993624"/>
          </a:xfrm>
        </p:spPr>
        <p:txBody>
          <a:bodyPr>
            <a:normAutofit/>
          </a:bodyPr>
          <a:lstStyle/>
          <a:p>
            <a:pPr marL="45720" indent="0">
              <a:buNone/>
            </a:pPr>
            <a:r>
              <a:rPr lang="pt-BR" sz="3200" i="1" dirty="0"/>
              <a:t>Não há bola na rede </a:t>
            </a:r>
            <a:r>
              <a:rPr lang="pt-BR" sz="3200" i="1" dirty="0" err="1"/>
              <a:t>óh</a:t>
            </a:r>
            <a:r>
              <a:rPr lang="pt-BR" sz="3200" i="1" dirty="0"/>
              <a:t> meu Deus!</a:t>
            </a:r>
            <a:endParaRPr lang="pt-BR" sz="3200" dirty="0"/>
          </a:p>
          <a:p>
            <a:pPr marL="45720" indent="0">
              <a:buNone/>
            </a:pPr>
            <a:r>
              <a:rPr lang="pt-BR" sz="3200" i="1" dirty="0"/>
              <a:t>Tristeza é que invade o coração</a:t>
            </a:r>
            <a:endParaRPr lang="pt-BR" sz="3200" dirty="0"/>
          </a:p>
          <a:p>
            <a:pPr marL="45720" indent="0">
              <a:buNone/>
            </a:pPr>
            <a:r>
              <a:rPr lang="pt-BR" sz="3200" i="1" dirty="0"/>
              <a:t>O</a:t>
            </a:r>
            <a:r>
              <a:rPr lang="pt-BR" sz="3200" i="1" dirty="0" smtClean="0"/>
              <a:t> </a:t>
            </a:r>
            <a:r>
              <a:rPr lang="pt-BR" sz="3200" i="1" dirty="0"/>
              <a:t>grito está calado, o peito arrebentado</a:t>
            </a:r>
            <a:endParaRPr lang="pt-BR" sz="3200" dirty="0"/>
          </a:p>
          <a:p>
            <a:pPr marL="45720" indent="0">
              <a:buNone/>
            </a:pPr>
            <a:r>
              <a:rPr lang="pt-BR" sz="3200" i="1" dirty="0"/>
              <a:t>Transforma este silêncio em canção.</a:t>
            </a:r>
            <a:endParaRPr lang="pt-BR" sz="3200" dirty="0"/>
          </a:p>
          <a:p>
            <a:pPr marL="45720" indent="0">
              <a:buNone/>
            </a:pPr>
            <a:endParaRPr lang="pt-BR" sz="3200" dirty="0"/>
          </a:p>
        </p:txBody>
      </p:sp>
    </p:spTree>
    <p:extLst>
      <p:ext uri="{BB962C8B-B14F-4D97-AF65-F5344CB8AC3E}">
        <p14:creationId xmlns:p14="http://schemas.microsoft.com/office/powerpoint/2010/main" val="18615246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5013176"/>
            <a:ext cx="7766248" cy="1143000"/>
          </a:xfrm>
        </p:spPr>
        <p:txBody>
          <a:bodyPr/>
          <a:lstStyle/>
          <a:p>
            <a:r>
              <a:rPr lang="de-DE" dirty="0">
                <a:effectLst/>
              </a:rPr>
              <a:t>Zuspruch der Vergebung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755576" y="404664"/>
            <a:ext cx="7632848" cy="4608512"/>
          </a:xfrm>
        </p:spPr>
        <p:txBody>
          <a:bodyPr>
            <a:normAutofit fontScale="92500" lnSpcReduction="20000"/>
          </a:bodyPr>
          <a:lstStyle/>
          <a:p>
            <a:pPr marL="45720" indent="0" algn="ctr">
              <a:buNone/>
            </a:pPr>
            <a:r>
              <a:rPr lang="de-DE" sz="3200" i="1" dirty="0"/>
              <a:t>„Der Gerechte wird grünen wie ein Palmbaum, er wird wachsen wie eine Zeder auf dem Libanon. Die gepflanzt sind im Hause des HERRN, werden in den Vorhöfen unsres Gottes grünen. Und wenn sie auch alt werden, werden sie dennoch blühen, fruchtbar und frisch sein, dass sie verkündigen, wie der Herr es recht macht; er ist mein Fels und kein Unrecht ist an ihm.“</a:t>
            </a:r>
            <a:r>
              <a:rPr lang="de-DE" sz="3200" dirty="0"/>
              <a:t> </a:t>
            </a:r>
            <a:endParaRPr lang="de-DE" sz="3200" dirty="0" smtClean="0"/>
          </a:p>
          <a:p>
            <a:pPr marL="45720" indent="0" algn="r">
              <a:buNone/>
            </a:pPr>
            <a:r>
              <a:rPr lang="de-DE" dirty="0" smtClean="0"/>
              <a:t>(</a:t>
            </a:r>
            <a:r>
              <a:rPr lang="de-DE" dirty="0"/>
              <a:t>Psalm 92.13-16)</a:t>
            </a:r>
            <a:endParaRPr lang="pt-BR" dirty="0"/>
          </a:p>
          <a:p>
            <a:pPr marL="45720" indent="0">
              <a:buNone/>
            </a:pPr>
            <a:endParaRPr lang="pt-BR" dirty="0"/>
          </a:p>
        </p:txBody>
      </p:sp>
    </p:spTree>
    <p:extLst>
      <p:ext uri="{BB962C8B-B14F-4D97-AF65-F5344CB8AC3E}">
        <p14:creationId xmlns:p14="http://schemas.microsoft.com/office/powerpoint/2010/main" val="39099644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4372168"/>
            <a:ext cx="8856984" cy="1143000"/>
          </a:xfrm>
        </p:spPr>
        <p:txBody>
          <a:bodyPr/>
          <a:lstStyle/>
          <a:p>
            <a:r>
              <a:rPr lang="de-DE" dirty="0" smtClean="0">
                <a:effectLst/>
              </a:rPr>
              <a:t>Lied: </a:t>
            </a:r>
            <a:r>
              <a:rPr lang="de-DE" sz="4000" b="0" i="1" dirty="0" err="1" smtClean="0">
                <a:effectLst/>
              </a:rPr>
              <a:t>Laudate</a:t>
            </a:r>
            <a:r>
              <a:rPr lang="de-DE" sz="4000" b="0" i="1" dirty="0" smtClean="0">
                <a:effectLst/>
              </a:rPr>
              <a:t> </a:t>
            </a:r>
            <a:r>
              <a:rPr lang="de-DE" sz="4000" b="0" i="1" dirty="0" err="1" smtClean="0">
                <a:effectLst/>
              </a:rPr>
              <a:t>omnes</a:t>
            </a:r>
            <a:r>
              <a:rPr lang="de-DE" sz="4000" b="0" i="1" dirty="0" smtClean="0">
                <a:effectLst/>
              </a:rPr>
              <a:t> </a:t>
            </a:r>
            <a:r>
              <a:rPr lang="de-DE" sz="4000" b="0" i="1" dirty="0" err="1" smtClean="0">
                <a:effectLst/>
              </a:rPr>
              <a:t>gentes</a:t>
            </a:r>
            <a:r>
              <a:rPr lang="de-DE" sz="4000" b="0" i="1" dirty="0" smtClean="0">
                <a:effectLst/>
              </a:rPr>
              <a:t>…</a:t>
            </a:r>
            <a:br>
              <a:rPr lang="de-DE" sz="4000" b="0" i="1" dirty="0" smtClean="0">
                <a:effectLst/>
              </a:rPr>
            </a:br>
            <a:r>
              <a:rPr lang="de-DE" sz="4000" b="0" dirty="0" smtClean="0">
                <a:effectLst/>
              </a:rPr>
              <a:t>(EG 181.6)</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2607723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smtClean="0">
                <a:effectLst/>
              </a:rPr>
              <a:t>Vorspiel</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4015421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effectLst/>
              </a:rPr>
              <a:t>Tagesgebet</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4104600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4372168"/>
            <a:ext cx="8856984" cy="1143000"/>
          </a:xfrm>
        </p:spPr>
        <p:txBody>
          <a:bodyPr/>
          <a:lstStyle/>
          <a:p>
            <a:r>
              <a:rPr lang="de-DE" dirty="0" smtClean="0">
                <a:effectLst/>
              </a:rPr>
              <a:t>Lied: </a:t>
            </a:r>
            <a:r>
              <a:rPr lang="de-DE" sz="4000" b="0" i="1" dirty="0" smtClean="0">
                <a:effectLst/>
              </a:rPr>
              <a:t>Herr</a:t>
            </a:r>
            <a:r>
              <a:rPr lang="de-DE" sz="4000" b="0" i="1" dirty="0">
                <a:effectLst/>
              </a:rPr>
              <a:t>, dein </a:t>
            </a:r>
            <a:r>
              <a:rPr lang="de-DE" sz="4000" b="0" i="1" dirty="0" smtClean="0">
                <a:effectLst/>
              </a:rPr>
              <a:t>Wort…</a:t>
            </a:r>
            <a:br>
              <a:rPr lang="de-DE" sz="4000" b="0" i="1" dirty="0" smtClean="0">
                <a:effectLst/>
              </a:rPr>
            </a:br>
            <a:r>
              <a:rPr lang="de-DE" sz="4000" b="0" dirty="0" smtClean="0">
                <a:effectLst/>
              </a:rPr>
              <a:t>(EG </a:t>
            </a:r>
            <a:r>
              <a:rPr lang="de-DE" sz="4000" b="0" dirty="0">
                <a:effectLst/>
              </a:rPr>
              <a:t>198,1-2</a:t>
            </a:r>
            <a:r>
              <a:rPr lang="de-DE" sz="4000" b="0" dirty="0" smtClean="0">
                <a:effectLst/>
              </a:rPr>
              <a:t>)</a:t>
            </a:r>
            <a:r>
              <a:rPr lang="pt-BR" sz="4000" b="0" dirty="0">
                <a:effectLst/>
              </a:rPr>
              <a:t/>
            </a:r>
            <a:br>
              <a:rPr lang="pt-BR" sz="4000" b="0" dirty="0">
                <a:effectLst/>
              </a:rPr>
            </a:br>
            <a:endParaRPr lang="pt-BR" sz="4000" b="0"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6761500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effectLst/>
              </a:rPr>
              <a:t>Lesung aus dem </a:t>
            </a:r>
            <a:r>
              <a:rPr lang="de-DE" dirty="0" smtClean="0">
                <a:effectLst/>
              </a:rPr>
              <a:t>AT:</a:t>
            </a:r>
            <a:endParaRPr lang="pt-BR" dirty="0"/>
          </a:p>
        </p:txBody>
      </p:sp>
      <p:sp>
        <p:nvSpPr>
          <p:cNvPr id="3" name="Espaço Reservado para Conteúdo 2"/>
          <p:cNvSpPr>
            <a:spLocks noGrp="1"/>
          </p:cNvSpPr>
          <p:nvPr>
            <p:ph sz="quarter" idx="13"/>
          </p:nvPr>
        </p:nvSpPr>
        <p:spPr/>
        <p:txBody>
          <a:bodyPr>
            <a:normAutofit/>
          </a:bodyPr>
          <a:lstStyle/>
          <a:p>
            <a:pPr marL="45720" indent="0" algn="ctr">
              <a:buNone/>
            </a:pPr>
            <a:endParaRPr lang="de-DE" sz="4000" b="1" dirty="0" smtClean="0"/>
          </a:p>
          <a:p>
            <a:pPr marL="45720" indent="0" algn="ctr">
              <a:buNone/>
            </a:pPr>
            <a:endParaRPr lang="de-DE" sz="4000" b="1" dirty="0"/>
          </a:p>
          <a:p>
            <a:pPr marL="45720" indent="0" algn="ctr">
              <a:buNone/>
            </a:pPr>
            <a:r>
              <a:rPr lang="de-DE" sz="5400" b="1" dirty="0" smtClean="0"/>
              <a:t>Jesaja </a:t>
            </a:r>
            <a:r>
              <a:rPr lang="de-DE" sz="5400" b="1" dirty="0"/>
              <a:t>40,1-5</a:t>
            </a:r>
            <a:endParaRPr lang="pt-BR" sz="5400" b="1" dirty="0"/>
          </a:p>
        </p:txBody>
      </p:sp>
    </p:spTree>
    <p:extLst>
      <p:ext uri="{BB962C8B-B14F-4D97-AF65-F5344CB8AC3E}">
        <p14:creationId xmlns:p14="http://schemas.microsoft.com/office/powerpoint/2010/main" val="61830441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3" y="4372168"/>
            <a:ext cx="7766248" cy="1143000"/>
          </a:xfrm>
        </p:spPr>
        <p:txBody>
          <a:bodyPr/>
          <a:lstStyle/>
          <a:p>
            <a:r>
              <a:rPr lang="de-DE" dirty="0">
                <a:effectLst/>
              </a:rPr>
              <a:t>Lesung </a:t>
            </a:r>
            <a:r>
              <a:rPr lang="de-DE" dirty="0" smtClean="0">
                <a:effectLst/>
              </a:rPr>
              <a:t>des Evangeliums:</a:t>
            </a:r>
            <a:endParaRPr lang="pt-BR" dirty="0"/>
          </a:p>
        </p:txBody>
      </p:sp>
      <p:sp>
        <p:nvSpPr>
          <p:cNvPr id="3" name="Espaço Reservado para Conteúdo 2"/>
          <p:cNvSpPr>
            <a:spLocks noGrp="1"/>
          </p:cNvSpPr>
          <p:nvPr>
            <p:ph sz="quarter" idx="13"/>
          </p:nvPr>
        </p:nvSpPr>
        <p:spPr/>
        <p:txBody>
          <a:bodyPr/>
          <a:lstStyle/>
          <a:p>
            <a:pPr marL="45720" indent="0" algn="ctr">
              <a:buNone/>
            </a:pPr>
            <a:endParaRPr lang="de-DE" sz="1600" b="1" dirty="0"/>
          </a:p>
          <a:p>
            <a:pPr marL="45720" indent="0" algn="ctr">
              <a:buNone/>
            </a:pPr>
            <a:endParaRPr lang="de-DE" sz="1600" b="1" dirty="0"/>
          </a:p>
          <a:p>
            <a:pPr marL="45720" indent="0" algn="ctr">
              <a:buNone/>
            </a:pPr>
            <a:r>
              <a:rPr lang="pt-BR" sz="5400" b="1" dirty="0"/>
              <a:t>Matthäus 9,35-38</a:t>
            </a:r>
            <a:endParaRPr lang="pt-BR" sz="4800" b="1" dirty="0"/>
          </a:p>
        </p:txBody>
      </p:sp>
    </p:spTree>
    <p:extLst>
      <p:ext uri="{BB962C8B-B14F-4D97-AF65-F5344CB8AC3E}">
        <p14:creationId xmlns:p14="http://schemas.microsoft.com/office/powerpoint/2010/main" val="273479760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err="1">
                <a:effectLst/>
              </a:rPr>
              <a:t>Predigt</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25243795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5589240"/>
            <a:ext cx="8280920" cy="1143000"/>
          </a:xfrm>
        </p:spPr>
        <p:txBody>
          <a:bodyPr/>
          <a:lstStyle/>
          <a:p>
            <a:r>
              <a:rPr lang="de-DE" dirty="0" smtClean="0">
                <a:effectLst/>
              </a:rPr>
              <a:t>Lied: </a:t>
            </a:r>
            <a:r>
              <a:rPr lang="de-DE" sz="4000" b="0" i="1" dirty="0" err="1" smtClean="0">
                <a:effectLst/>
              </a:rPr>
              <a:t>Aleluia</a:t>
            </a:r>
            <a:r>
              <a:rPr lang="de-DE" sz="4000" b="0" i="1" dirty="0" smtClean="0">
                <a:effectLst/>
              </a:rPr>
              <a:t>…</a:t>
            </a:r>
            <a:endParaRPr lang="pt-BR" sz="2400" dirty="0"/>
          </a:p>
        </p:txBody>
      </p:sp>
      <p:sp>
        <p:nvSpPr>
          <p:cNvPr id="3" name="Espaço Reservado para Conteúdo 2"/>
          <p:cNvSpPr>
            <a:spLocks noGrp="1"/>
          </p:cNvSpPr>
          <p:nvPr>
            <p:ph sz="quarter" idx="13"/>
          </p:nvPr>
        </p:nvSpPr>
        <p:spPr>
          <a:xfrm>
            <a:off x="251520" y="260648"/>
            <a:ext cx="8640960" cy="5184576"/>
          </a:xfrm>
        </p:spPr>
        <p:txBody>
          <a:bodyPr>
            <a:normAutofit fontScale="85000" lnSpcReduction="20000"/>
          </a:bodyPr>
          <a:lstStyle/>
          <a:p>
            <a:pPr marL="45720" indent="0">
              <a:buNone/>
            </a:pPr>
            <a:r>
              <a:rPr lang="de-DE" sz="3300" b="1" dirty="0"/>
              <a:t>Nicht singbare Übersetzung:</a:t>
            </a:r>
            <a:endParaRPr lang="pt-BR" sz="3300" dirty="0"/>
          </a:p>
          <a:p>
            <a:pPr marL="45720" indent="0">
              <a:buNone/>
            </a:pPr>
            <a:r>
              <a:rPr lang="de-DE" sz="3300" dirty="0"/>
              <a:t>Glaube bei der WM</a:t>
            </a:r>
            <a:endParaRPr lang="pt-BR" sz="3300" dirty="0"/>
          </a:p>
          <a:p>
            <a:pPr marL="45720" indent="0">
              <a:buNone/>
            </a:pPr>
            <a:r>
              <a:rPr lang="de-DE" sz="3300" dirty="0"/>
              <a:t>Und niemand wird ins Abseits gedrängt</a:t>
            </a:r>
            <a:endParaRPr lang="pt-BR" sz="3300" dirty="0"/>
          </a:p>
          <a:p>
            <a:pPr marL="45720" indent="0">
              <a:buNone/>
            </a:pPr>
            <a:r>
              <a:rPr lang="de-DE" sz="3300" dirty="0"/>
              <a:t>Das ist es, was wir wollen</a:t>
            </a:r>
            <a:endParaRPr lang="pt-BR" sz="3300" dirty="0"/>
          </a:p>
          <a:p>
            <a:pPr marL="45720" indent="0">
              <a:buNone/>
            </a:pPr>
            <a:r>
              <a:rPr lang="de-DE" sz="3300" dirty="0"/>
              <a:t>Das ist es, was ganz Brasilien will!</a:t>
            </a:r>
            <a:endParaRPr lang="pt-BR" sz="3300" dirty="0"/>
          </a:p>
          <a:p>
            <a:pPr marL="45720" indent="0">
              <a:buNone/>
            </a:pPr>
            <a:r>
              <a:rPr lang="de-DE" sz="3300" dirty="0"/>
              <a:t>Und das Leben Deines Volkes, Gott</a:t>
            </a:r>
            <a:endParaRPr lang="pt-BR" sz="3300" dirty="0"/>
          </a:p>
          <a:p>
            <a:pPr marL="45720" indent="0">
              <a:buNone/>
            </a:pPr>
            <a:r>
              <a:rPr lang="de-DE" sz="3300" dirty="0"/>
              <a:t>Ist der allerwichtigste Spielzug.</a:t>
            </a:r>
            <a:endParaRPr lang="pt-BR" sz="3300" dirty="0"/>
          </a:p>
          <a:p>
            <a:pPr marL="45720" indent="0">
              <a:buNone/>
            </a:pPr>
            <a:r>
              <a:rPr lang="de-DE" sz="3300" dirty="0"/>
              <a:t>Auf dem Feld, bei den Fans und bei den Feiern – jeden Tag</a:t>
            </a:r>
            <a:endParaRPr lang="pt-BR" sz="3300" dirty="0"/>
          </a:p>
          <a:p>
            <a:pPr marL="45720" indent="0">
              <a:buNone/>
            </a:pPr>
            <a:r>
              <a:rPr lang="de-DE" sz="3300" dirty="0"/>
              <a:t>Muss das Leben Tore schießen (Treffer erzielen)!</a:t>
            </a:r>
            <a:endParaRPr lang="pt-BR" sz="3300" dirty="0"/>
          </a:p>
          <a:p>
            <a:pPr marL="45720" indent="0">
              <a:buNone/>
            </a:pPr>
            <a:r>
              <a:rPr lang="pt-BR" sz="3300" dirty="0" err="1"/>
              <a:t>Halleluja</a:t>
            </a:r>
            <a:r>
              <a:rPr lang="pt-BR" sz="3300" dirty="0"/>
              <a:t> o, </a:t>
            </a:r>
            <a:r>
              <a:rPr lang="pt-BR" sz="3300" dirty="0" err="1"/>
              <a:t>Halleluja</a:t>
            </a:r>
            <a:r>
              <a:rPr lang="pt-BR" sz="3300" dirty="0"/>
              <a:t> o, </a:t>
            </a:r>
            <a:r>
              <a:rPr lang="pt-BR" sz="3300" dirty="0" err="1"/>
              <a:t>Halleluja</a:t>
            </a:r>
            <a:r>
              <a:rPr lang="pt-BR" sz="3300" dirty="0"/>
              <a:t> o.</a:t>
            </a:r>
          </a:p>
          <a:p>
            <a:pPr marL="45720" indent="0">
              <a:buNone/>
            </a:pPr>
            <a:endParaRPr lang="pt-BR" dirty="0"/>
          </a:p>
        </p:txBody>
      </p:sp>
    </p:spTree>
    <p:extLst>
      <p:ext uri="{BB962C8B-B14F-4D97-AF65-F5344CB8AC3E}">
        <p14:creationId xmlns:p14="http://schemas.microsoft.com/office/powerpoint/2010/main" val="17678172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5715000"/>
            <a:ext cx="8280920" cy="1143000"/>
          </a:xfrm>
        </p:spPr>
        <p:txBody>
          <a:bodyPr/>
          <a:lstStyle/>
          <a:p>
            <a:r>
              <a:rPr lang="de-DE" dirty="0" smtClean="0">
                <a:effectLst/>
              </a:rPr>
              <a:t>Lied: </a:t>
            </a:r>
            <a:r>
              <a:rPr lang="de-DE" sz="4000" b="0" i="1" dirty="0" err="1" smtClean="0">
                <a:effectLst/>
              </a:rPr>
              <a:t>Aleluia</a:t>
            </a:r>
            <a:r>
              <a:rPr lang="de-DE" sz="4000" b="0" i="1" dirty="0" smtClean="0">
                <a:effectLst/>
              </a:rPr>
              <a:t>…</a:t>
            </a:r>
            <a:br>
              <a:rPr lang="de-DE" sz="4000" b="0" i="1" dirty="0" smtClean="0">
                <a:effectLst/>
              </a:rPr>
            </a:br>
            <a:r>
              <a:rPr lang="de-DE" sz="2400" b="0" i="1" dirty="0">
                <a:effectLst/>
              </a:rPr>
              <a:t>(</a:t>
            </a:r>
            <a:r>
              <a:rPr lang="de-DE" sz="2400" b="0" i="1" dirty="0" err="1">
                <a:effectLst/>
              </a:rPr>
              <a:t>Lusmarina</a:t>
            </a:r>
            <a:r>
              <a:rPr lang="de-DE" sz="2400" b="0" i="1" dirty="0">
                <a:effectLst/>
              </a:rPr>
              <a:t> C. Garcia)</a:t>
            </a:r>
            <a:r>
              <a:rPr lang="pt-BR" sz="2400" dirty="0">
                <a:effectLst/>
              </a:rPr>
              <a:t/>
            </a:r>
            <a:br>
              <a:rPr lang="pt-BR" sz="2400" dirty="0">
                <a:effectLst/>
              </a:rPr>
            </a:br>
            <a:endParaRPr lang="pt-BR" sz="2400" dirty="0"/>
          </a:p>
        </p:txBody>
      </p:sp>
      <p:sp>
        <p:nvSpPr>
          <p:cNvPr id="3" name="Espaço Reservado para Conteúdo 2"/>
          <p:cNvSpPr>
            <a:spLocks noGrp="1"/>
          </p:cNvSpPr>
          <p:nvPr>
            <p:ph sz="quarter" idx="13"/>
          </p:nvPr>
        </p:nvSpPr>
        <p:spPr>
          <a:xfrm>
            <a:off x="251520" y="0"/>
            <a:ext cx="8712968" cy="5805264"/>
          </a:xfrm>
        </p:spPr>
        <p:txBody>
          <a:bodyPr>
            <a:normAutofit/>
          </a:bodyPr>
          <a:lstStyle/>
          <a:p>
            <a:pPr marL="45720" indent="0">
              <a:buNone/>
            </a:pPr>
            <a:r>
              <a:rPr lang="pt-BR" sz="3100" i="1" dirty="0"/>
              <a:t>Fé na Copa</a:t>
            </a:r>
            <a:endParaRPr lang="pt-BR" sz="3100" dirty="0"/>
          </a:p>
          <a:p>
            <a:pPr marL="45720" indent="0">
              <a:buNone/>
            </a:pPr>
            <a:r>
              <a:rPr lang="pt-BR" sz="3100" i="1" dirty="0"/>
              <a:t>E ninguém </a:t>
            </a:r>
            <a:r>
              <a:rPr lang="pt-BR" sz="3100" i="1" dirty="0" err="1"/>
              <a:t>prá</a:t>
            </a:r>
            <a:r>
              <a:rPr lang="pt-BR" sz="3100" i="1" dirty="0"/>
              <a:t> escanteio</a:t>
            </a:r>
            <a:endParaRPr lang="pt-BR" sz="3100" dirty="0"/>
          </a:p>
          <a:p>
            <a:pPr marL="45720" indent="0">
              <a:buNone/>
            </a:pPr>
            <a:r>
              <a:rPr lang="pt-BR" sz="3100" i="1" dirty="0"/>
              <a:t>É assim que a gente quer</a:t>
            </a:r>
            <a:endParaRPr lang="pt-BR" sz="3100" dirty="0"/>
          </a:p>
          <a:p>
            <a:pPr marL="45720" indent="0">
              <a:buNone/>
            </a:pPr>
            <a:r>
              <a:rPr lang="pt-BR" sz="3100" i="1" dirty="0"/>
              <a:t>O Brasil inteiro!</a:t>
            </a:r>
            <a:endParaRPr lang="pt-BR" sz="3100" dirty="0"/>
          </a:p>
          <a:p>
            <a:pPr marL="45720" indent="0">
              <a:buNone/>
            </a:pPr>
            <a:r>
              <a:rPr lang="pt-BR" sz="3100" i="1" dirty="0"/>
              <a:t>E a vida do teu povo </a:t>
            </a:r>
            <a:r>
              <a:rPr lang="pt-BR" sz="3100" i="1" dirty="0" err="1"/>
              <a:t>óh</a:t>
            </a:r>
            <a:r>
              <a:rPr lang="pt-BR" sz="3100" i="1" dirty="0"/>
              <a:t> Deus</a:t>
            </a:r>
            <a:endParaRPr lang="pt-BR" sz="3100" dirty="0"/>
          </a:p>
          <a:p>
            <a:pPr marL="45720" indent="0">
              <a:buNone/>
            </a:pPr>
            <a:r>
              <a:rPr lang="pt-BR" sz="3100" i="1" dirty="0"/>
              <a:t>É a jogada de maior valor</a:t>
            </a:r>
            <a:endParaRPr lang="pt-BR" sz="3100" dirty="0"/>
          </a:p>
          <a:p>
            <a:pPr marL="45720" indent="0">
              <a:buNone/>
            </a:pPr>
            <a:r>
              <a:rPr lang="pt-BR" sz="3100" i="1" dirty="0"/>
              <a:t>É no campo todo dia, na torcida e na folia,</a:t>
            </a:r>
            <a:endParaRPr lang="pt-BR" sz="3100" dirty="0"/>
          </a:p>
          <a:p>
            <a:pPr marL="45720" indent="0">
              <a:buNone/>
            </a:pPr>
            <a:r>
              <a:rPr lang="pt-BR" sz="3100" i="1" dirty="0"/>
              <a:t>Que a vida vai ter que fazer o gol!</a:t>
            </a:r>
            <a:endParaRPr lang="pt-BR" sz="3100" dirty="0"/>
          </a:p>
          <a:p>
            <a:pPr marL="45720" indent="0">
              <a:buNone/>
            </a:pPr>
            <a:r>
              <a:rPr lang="pt-BR" sz="3100" i="1" dirty="0"/>
              <a:t>A</a:t>
            </a:r>
            <a:r>
              <a:rPr lang="pt-BR" sz="3100" i="1" dirty="0" smtClean="0"/>
              <a:t>leluia </a:t>
            </a:r>
            <a:r>
              <a:rPr lang="pt-BR" sz="3100" i="1" dirty="0"/>
              <a:t>ô! Aleluia ô! Aleluia ô!</a:t>
            </a:r>
            <a:endParaRPr lang="pt-BR" sz="3100" dirty="0"/>
          </a:p>
          <a:p>
            <a:pPr marL="45720" indent="0">
              <a:buNone/>
            </a:pPr>
            <a:endParaRPr lang="pt-BR" dirty="0"/>
          </a:p>
        </p:txBody>
      </p:sp>
    </p:spTree>
    <p:extLst>
      <p:ext uri="{BB962C8B-B14F-4D97-AF65-F5344CB8AC3E}">
        <p14:creationId xmlns:p14="http://schemas.microsoft.com/office/powerpoint/2010/main" val="1572938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445224"/>
            <a:ext cx="6512511" cy="1143000"/>
          </a:xfrm>
        </p:spPr>
        <p:txBody>
          <a:bodyPr/>
          <a:lstStyle/>
          <a:p>
            <a:r>
              <a:rPr lang="de-DE" dirty="0">
                <a:effectLst/>
              </a:rPr>
              <a:t>Apostolisches Glaubensbekenntnis</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251520" y="188640"/>
            <a:ext cx="8712968" cy="5400600"/>
          </a:xfrm>
        </p:spPr>
        <p:txBody>
          <a:bodyPr>
            <a:normAutofit fontScale="85000" lnSpcReduction="10000"/>
          </a:bodyPr>
          <a:lstStyle/>
          <a:p>
            <a:pPr marL="45720" indent="0">
              <a:buNone/>
            </a:pPr>
            <a:r>
              <a:rPr lang="de-DE" sz="3000" dirty="0"/>
              <a:t>Ich glaube an Gott, den Vater</a:t>
            </a:r>
            <a:r>
              <a:rPr lang="de-DE" sz="3000" dirty="0" smtClean="0"/>
              <a:t>, den </a:t>
            </a:r>
            <a:r>
              <a:rPr lang="de-DE" sz="3000" dirty="0"/>
              <a:t>Allmächtigen</a:t>
            </a:r>
            <a:r>
              <a:rPr lang="de-DE" sz="3000" dirty="0" smtClean="0"/>
              <a:t>, den </a:t>
            </a:r>
            <a:r>
              <a:rPr lang="de-DE" sz="3000" dirty="0"/>
              <a:t>Schöpfer des Himmels und der Erde.</a:t>
            </a:r>
            <a:endParaRPr lang="pt-BR" sz="3000" dirty="0"/>
          </a:p>
          <a:p>
            <a:pPr marL="45720" indent="0">
              <a:buNone/>
            </a:pPr>
            <a:r>
              <a:rPr lang="de-DE" sz="3000" dirty="0"/>
              <a:t>Und an Jesus Christus</a:t>
            </a:r>
            <a:r>
              <a:rPr lang="de-DE" sz="3000" dirty="0" smtClean="0"/>
              <a:t>, seinen </a:t>
            </a:r>
            <a:r>
              <a:rPr lang="de-DE" sz="3000" dirty="0"/>
              <a:t>eingeborenen Sohn, unsern Herrn</a:t>
            </a:r>
            <a:r>
              <a:rPr lang="de-DE" sz="3000" dirty="0" smtClean="0"/>
              <a:t>, empfangen </a:t>
            </a:r>
            <a:r>
              <a:rPr lang="de-DE" sz="3000" dirty="0"/>
              <a:t>durch den Heiligen Geist</a:t>
            </a:r>
            <a:r>
              <a:rPr lang="de-DE" sz="3000" dirty="0" smtClean="0"/>
              <a:t>, geboren </a:t>
            </a:r>
            <a:r>
              <a:rPr lang="de-DE" sz="3000" dirty="0"/>
              <a:t>von der Jungfrau Maria</a:t>
            </a:r>
            <a:r>
              <a:rPr lang="de-DE" sz="3000" dirty="0" smtClean="0"/>
              <a:t>, gelitten </a:t>
            </a:r>
            <a:r>
              <a:rPr lang="de-DE" sz="3000" dirty="0"/>
              <a:t>unter Pontius Pilatus</a:t>
            </a:r>
            <a:r>
              <a:rPr lang="de-DE" sz="3000" dirty="0" smtClean="0"/>
              <a:t>, gekreuzigt</a:t>
            </a:r>
            <a:r>
              <a:rPr lang="de-DE" sz="3000" dirty="0"/>
              <a:t>, gestorben und begraben</a:t>
            </a:r>
            <a:r>
              <a:rPr lang="de-DE" sz="3000" dirty="0" smtClean="0"/>
              <a:t>, hinabgestiegen </a:t>
            </a:r>
            <a:r>
              <a:rPr lang="de-DE" sz="3000" dirty="0"/>
              <a:t>in das Reich des Todes</a:t>
            </a:r>
            <a:r>
              <a:rPr lang="de-DE" sz="3000" dirty="0" smtClean="0"/>
              <a:t>, am </a:t>
            </a:r>
            <a:r>
              <a:rPr lang="de-DE" sz="3000" dirty="0"/>
              <a:t>dritten Tage auferstanden von den Toten</a:t>
            </a:r>
            <a:r>
              <a:rPr lang="de-DE" sz="3000" dirty="0" smtClean="0"/>
              <a:t>, aufgefahren </a:t>
            </a:r>
            <a:r>
              <a:rPr lang="de-DE" sz="3000" dirty="0"/>
              <a:t>in den Himmel</a:t>
            </a:r>
            <a:r>
              <a:rPr lang="de-DE" sz="3000" dirty="0" smtClean="0"/>
              <a:t>; er </a:t>
            </a:r>
            <a:r>
              <a:rPr lang="de-DE" sz="3000" dirty="0"/>
              <a:t>sitzt zur Rechten Gottes</a:t>
            </a:r>
            <a:r>
              <a:rPr lang="de-DE" sz="3000" dirty="0" smtClean="0"/>
              <a:t>, des </a:t>
            </a:r>
            <a:r>
              <a:rPr lang="de-DE" sz="3000" dirty="0"/>
              <a:t>allmächtigen Vaters</a:t>
            </a:r>
            <a:r>
              <a:rPr lang="de-DE" sz="3000" dirty="0" smtClean="0"/>
              <a:t>; von </a:t>
            </a:r>
            <a:r>
              <a:rPr lang="de-DE" sz="3000" dirty="0"/>
              <a:t>dort wird er kommen</a:t>
            </a:r>
            <a:r>
              <a:rPr lang="de-DE" sz="3000" dirty="0" smtClean="0"/>
              <a:t>, zu </a:t>
            </a:r>
            <a:r>
              <a:rPr lang="de-DE" sz="3000" dirty="0"/>
              <a:t>richten die Lebenden und die Toten.</a:t>
            </a:r>
            <a:endParaRPr lang="pt-BR" sz="3000" dirty="0"/>
          </a:p>
          <a:p>
            <a:pPr marL="45720" indent="0">
              <a:buNone/>
            </a:pPr>
            <a:r>
              <a:rPr lang="de-DE" sz="3000" dirty="0"/>
              <a:t>Ich glaube an den Heiligen Geist</a:t>
            </a:r>
            <a:r>
              <a:rPr lang="de-DE" sz="3000" dirty="0" smtClean="0"/>
              <a:t>, die </a:t>
            </a:r>
            <a:r>
              <a:rPr lang="de-DE" sz="3000" dirty="0"/>
              <a:t>heilige christliche Kirche</a:t>
            </a:r>
            <a:r>
              <a:rPr lang="de-DE" sz="3000" dirty="0" smtClean="0"/>
              <a:t>, Gemeinschaft </a:t>
            </a:r>
            <a:r>
              <a:rPr lang="de-DE" sz="3000" dirty="0"/>
              <a:t>der Heiligen</a:t>
            </a:r>
            <a:r>
              <a:rPr lang="de-DE" sz="3000" dirty="0" smtClean="0"/>
              <a:t>, Vergebung </a:t>
            </a:r>
            <a:r>
              <a:rPr lang="de-DE" sz="3000" dirty="0"/>
              <a:t>der Sünden</a:t>
            </a:r>
            <a:r>
              <a:rPr lang="de-DE" sz="3000" dirty="0" smtClean="0"/>
              <a:t>, Auferstehung </a:t>
            </a:r>
            <a:r>
              <a:rPr lang="de-DE" sz="3000" dirty="0"/>
              <a:t>der </a:t>
            </a:r>
            <a:r>
              <a:rPr lang="de-DE" sz="3000" dirty="0" smtClean="0"/>
              <a:t>Toten und </a:t>
            </a:r>
            <a:r>
              <a:rPr lang="de-DE" sz="3000" dirty="0"/>
              <a:t>das ewige Leben</a:t>
            </a:r>
            <a:r>
              <a:rPr lang="de-DE" sz="3000" dirty="0" smtClean="0"/>
              <a:t>. Amen</a:t>
            </a:r>
            <a:r>
              <a:rPr lang="de-DE" sz="3000" dirty="0"/>
              <a:t>.</a:t>
            </a:r>
            <a:endParaRPr lang="pt-BR" sz="3000" dirty="0"/>
          </a:p>
          <a:p>
            <a:pPr marL="45720" indent="0">
              <a:buNone/>
            </a:pPr>
            <a:endParaRPr lang="pt-BR" dirty="0"/>
          </a:p>
        </p:txBody>
      </p:sp>
    </p:spTree>
    <p:extLst>
      <p:ext uri="{BB962C8B-B14F-4D97-AF65-F5344CB8AC3E}">
        <p14:creationId xmlns:p14="http://schemas.microsoft.com/office/powerpoint/2010/main" val="28627781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effectLst/>
              </a:rPr>
              <a:t>Fürbittengebet</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683568" y="731520"/>
            <a:ext cx="7776864" cy="3474720"/>
          </a:xfrm>
        </p:spPr>
        <p:txBody>
          <a:bodyPr/>
          <a:lstStyle/>
          <a:p>
            <a:pPr marL="45720" indent="0">
              <a:buNone/>
            </a:pPr>
            <a:endParaRPr lang="pt-BR" dirty="0" smtClean="0"/>
          </a:p>
          <a:p>
            <a:pPr marL="45720" indent="0">
              <a:buNone/>
            </a:pPr>
            <a:r>
              <a:rPr lang="pt-BR" sz="2800" dirty="0" err="1" smtClean="0"/>
              <a:t>Nach</a:t>
            </a:r>
            <a:r>
              <a:rPr lang="pt-BR" sz="2800" dirty="0" smtClean="0"/>
              <a:t> </a:t>
            </a:r>
            <a:r>
              <a:rPr lang="pt-BR" sz="2800" dirty="0" err="1" smtClean="0"/>
              <a:t>jeder</a:t>
            </a:r>
            <a:r>
              <a:rPr lang="pt-BR" sz="2800" dirty="0" smtClean="0"/>
              <a:t> </a:t>
            </a:r>
            <a:r>
              <a:rPr lang="pt-BR" sz="2800" dirty="0" err="1" smtClean="0"/>
              <a:t>Bitte</a:t>
            </a:r>
            <a:r>
              <a:rPr lang="pt-BR" sz="2800" dirty="0" smtClean="0"/>
              <a:t>, </a:t>
            </a:r>
            <a:r>
              <a:rPr lang="pt-BR" sz="2800" dirty="0" err="1" smtClean="0"/>
              <a:t>betet</a:t>
            </a:r>
            <a:r>
              <a:rPr lang="pt-BR" sz="2800" dirty="0" smtClean="0"/>
              <a:t> die </a:t>
            </a:r>
            <a:r>
              <a:rPr lang="pt-BR" sz="2800" dirty="0" err="1" smtClean="0"/>
              <a:t>Gemeinde</a:t>
            </a:r>
            <a:r>
              <a:rPr lang="pt-BR" sz="2800" dirty="0" smtClean="0"/>
              <a:t>:</a:t>
            </a:r>
            <a:endParaRPr lang="pt-BR" sz="2800" dirty="0"/>
          </a:p>
          <a:p>
            <a:pPr marL="45720" indent="0">
              <a:buNone/>
            </a:pPr>
            <a:endParaRPr lang="de-DE" b="1" i="1" dirty="0" smtClean="0"/>
          </a:p>
          <a:p>
            <a:pPr marL="45720" indent="0">
              <a:buNone/>
            </a:pPr>
            <a:r>
              <a:rPr lang="de-DE" sz="3200" b="1" i="1" dirty="0" smtClean="0"/>
              <a:t>Gib </a:t>
            </a:r>
            <a:r>
              <a:rPr lang="de-DE" sz="3200" b="1" i="1" dirty="0"/>
              <a:t>Brasilien eine Weltmeisterschaft des Friedens.</a:t>
            </a:r>
            <a:endParaRPr lang="pt-BR" dirty="0"/>
          </a:p>
          <a:p>
            <a:pPr marL="45720" indent="0">
              <a:buNone/>
            </a:pPr>
            <a:endParaRPr lang="pt-BR" dirty="0"/>
          </a:p>
        </p:txBody>
      </p:sp>
    </p:spTree>
    <p:extLst>
      <p:ext uri="{BB962C8B-B14F-4D97-AF65-F5344CB8AC3E}">
        <p14:creationId xmlns:p14="http://schemas.microsoft.com/office/powerpoint/2010/main" val="292852918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229200"/>
            <a:ext cx="6512511" cy="1143000"/>
          </a:xfrm>
        </p:spPr>
        <p:txBody>
          <a:bodyPr/>
          <a:lstStyle/>
          <a:p>
            <a:r>
              <a:rPr lang="pt-BR" dirty="0" err="1">
                <a:effectLst/>
              </a:rPr>
              <a:t>Vater</a:t>
            </a:r>
            <a:r>
              <a:rPr lang="pt-BR" dirty="0">
                <a:effectLst/>
              </a:rPr>
              <a:t> </a:t>
            </a:r>
            <a:r>
              <a:rPr lang="pt-BR" dirty="0" err="1">
                <a:effectLst/>
              </a:rPr>
              <a:t>Unser</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251520" y="260648"/>
            <a:ext cx="8640960" cy="4680520"/>
          </a:xfrm>
        </p:spPr>
        <p:txBody>
          <a:bodyPr>
            <a:normAutofit/>
          </a:bodyPr>
          <a:lstStyle/>
          <a:p>
            <a:pPr marL="45720" indent="0" algn="just">
              <a:buNone/>
            </a:pPr>
            <a:r>
              <a:rPr lang="de-DE" sz="3200" dirty="0"/>
              <a:t>Vater unser im </a:t>
            </a:r>
            <a:r>
              <a:rPr lang="de-DE" sz="3200" dirty="0" smtClean="0"/>
              <a:t>Himmel</a:t>
            </a:r>
            <a:r>
              <a:rPr lang="pt-BR" sz="3200" dirty="0" smtClean="0"/>
              <a:t>. </a:t>
            </a:r>
            <a:r>
              <a:rPr lang="de-DE" sz="3200" dirty="0" smtClean="0"/>
              <a:t>Geheiligt </a:t>
            </a:r>
            <a:r>
              <a:rPr lang="de-DE" sz="3200" dirty="0"/>
              <a:t>werde dein Name</a:t>
            </a:r>
            <a:r>
              <a:rPr lang="de-DE" sz="3200" dirty="0" smtClean="0"/>
              <a:t>. Dein </a:t>
            </a:r>
            <a:r>
              <a:rPr lang="de-DE" sz="3200" dirty="0"/>
              <a:t>Reich komme</a:t>
            </a:r>
            <a:r>
              <a:rPr lang="de-DE" sz="3200" dirty="0" smtClean="0"/>
              <a:t>. Dein </a:t>
            </a:r>
            <a:r>
              <a:rPr lang="de-DE" sz="3200" dirty="0"/>
              <a:t>Wille geschehe</a:t>
            </a:r>
            <a:r>
              <a:rPr lang="de-DE" sz="3200" dirty="0" smtClean="0"/>
              <a:t>, wie </a:t>
            </a:r>
            <a:r>
              <a:rPr lang="de-DE" sz="3200" dirty="0"/>
              <a:t>im Himmel, so auf Erden</a:t>
            </a:r>
            <a:r>
              <a:rPr lang="de-DE" sz="3200" dirty="0" smtClean="0"/>
              <a:t>. Unser </a:t>
            </a:r>
            <a:r>
              <a:rPr lang="de-DE" sz="3200" dirty="0"/>
              <a:t>tägliches Brot gib uns heute</a:t>
            </a:r>
            <a:r>
              <a:rPr lang="de-DE" sz="3200" dirty="0" smtClean="0"/>
              <a:t>. Und </a:t>
            </a:r>
            <a:r>
              <a:rPr lang="de-DE" sz="3200" dirty="0"/>
              <a:t>vergib uns unsere Schuld</a:t>
            </a:r>
            <a:r>
              <a:rPr lang="de-DE" sz="3200" dirty="0" smtClean="0"/>
              <a:t>, wie </a:t>
            </a:r>
            <a:r>
              <a:rPr lang="de-DE" sz="3200" dirty="0"/>
              <a:t>auch wir vergeben unsern </a:t>
            </a:r>
            <a:r>
              <a:rPr lang="de-DE" sz="3200" dirty="0" err="1"/>
              <a:t>Schuldigern</a:t>
            </a:r>
            <a:r>
              <a:rPr lang="de-DE" sz="3200" dirty="0" smtClean="0"/>
              <a:t>. Und </a:t>
            </a:r>
            <a:r>
              <a:rPr lang="de-DE" sz="3200" dirty="0"/>
              <a:t>führe uns nicht in Versuchung</a:t>
            </a:r>
            <a:r>
              <a:rPr lang="de-DE" sz="3200" dirty="0" smtClean="0"/>
              <a:t>, sondern </a:t>
            </a:r>
            <a:r>
              <a:rPr lang="de-DE" sz="3200" dirty="0"/>
              <a:t>erlöse uns von dem Bösen</a:t>
            </a:r>
            <a:r>
              <a:rPr lang="de-DE" sz="3200" dirty="0" smtClean="0"/>
              <a:t>. Denn </a:t>
            </a:r>
            <a:r>
              <a:rPr lang="de-DE" sz="3200" dirty="0"/>
              <a:t>dein ist das </a:t>
            </a:r>
            <a:r>
              <a:rPr lang="de-DE" sz="3200" dirty="0" smtClean="0"/>
              <a:t>Reich und </a:t>
            </a:r>
            <a:r>
              <a:rPr lang="de-DE" sz="3200" dirty="0"/>
              <a:t>die Kraft und die </a:t>
            </a:r>
            <a:r>
              <a:rPr lang="de-DE" sz="3200" dirty="0" smtClean="0"/>
              <a:t>Herrlichkeit in </a:t>
            </a:r>
            <a:r>
              <a:rPr lang="de-DE" sz="3200" dirty="0"/>
              <a:t>Ewigkeit. Amen.</a:t>
            </a:r>
            <a:endParaRPr lang="pt-BR" sz="3200" dirty="0"/>
          </a:p>
          <a:p>
            <a:pPr marL="45720" indent="0">
              <a:buNone/>
            </a:pPr>
            <a:endParaRPr lang="pt-BR" dirty="0"/>
          </a:p>
        </p:txBody>
      </p:sp>
    </p:spTree>
    <p:extLst>
      <p:ext uri="{BB962C8B-B14F-4D97-AF65-F5344CB8AC3E}">
        <p14:creationId xmlns:p14="http://schemas.microsoft.com/office/powerpoint/2010/main" val="3929733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effectLst/>
              </a:rPr>
              <a:t>Begrüßung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16615496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63688" y="5301208"/>
            <a:ext cx="6512511" cy="1143000"/>
          </a:xfrm>
        </p:spPr>
        <p:txBody>
          <a:bodyPr/>
          <a:lstStyle/>
          <a:p>
            <a:r>
              <a:rPr lang="pt-BR" dirty="0" err="1">
                <a:effectLst/>
              </a:rPr>
              <a:t>Segen</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467544" y="332656"/>
            <a:ext cx="8208912" cy="4824536"/>
          </a:xfrm>
        </p:spPr>
        <p:txBody>
          <a:bodyPr>
            <a:noAutofit/>
          </a:bodyPr>
          <a:lstStyle/>
          <a:p>
            <a:pPr marL="45720" indent="0">
              <a:buNone/>
            </a:pPr>
            <a:r>
              <a:rPr lang="de-DE" sz="2800" dirty="0"/>
              <a:t>Möge Gott, der alle Spielzüge beherrscht und uns immer wieder überrascht, uns segnen.</a:t>
            </a:r>
            <a:endParaRPr lang="pt-BR" sz="2800" dirty="0"/>
          </a:p>
          <a:p>
            <a:pPr marL="45720" indent="0">
              <a:buNone/>
            </a:pPr>
            <a:r>
              <a:rPr lang="de-DE" sz="2800" dirty="0"/>
              <a:t>Möge der Rasen in den Stadien eine Fläche sein, auf der gemeinsam für den Frieden und die Verteidigung der Menschenrechte gearbeitet wird.</a:t>
            </a:r>
            <a:endParaRPr lang="pt-BR" sz="2800" dirty="0"/>
          </a:p>
          <a:p>
            <a:pPr marL="45720" indent="0">
              <a:buNone/>
            </a:pPr>
            <a:r>
              <a:rPr lang="de-DE" sz="2800" dirty="0"/>
              <a:t>Möge Gott uns durch seine Liebe stärken und zu Instrumenten des Friedens und der Freude </a:t>
            </a:r>
            <a:r>
              <a:rPr lang="de-DE" sz="2800" dirty="0" smtClean="0"/>
              <a:t>machen</a:t>
            </a:r>
            <a:r>
              <a:rPr lang="pt-BR" sz="2800" dirty="0"/>
              <a:t> </a:t>
            </a:r>
            <a:r>
              <a:rPr lang="de-DE" sz="2800" dirty="0" smtClean="0"/>
              <a:t>- </a:t>
            </a:r>
            <a:r>
              <a:rPr lang="de-DE" sz="2800" dirty="0"/>
              <a:t>heute, während der Weltmeisterschaft und weit über die WM hinaus.</a:t>
            </a:r>
            <a:endParaRPr lang="pt-BR" sz="2800" dirty="0"/>
          </a:p>
          <a:p>
            <a:pPr marL="45720" indent="0">
              <a:buNone/>
            </a:pPr>
            <a:r>
              <a:rPr lang="pt-BR" sz="2800" dirty="0" err="1"/>
              <a:t>Amen</a:t>
            </a:r>
            <a:r>
              <a:rPr lang="pt-BR" sz="2800" dirty="0"/>
              <a:t>. </a:t>
            </a:r>
          </a:p>
          <a:p>
            <a:pPr marL="45720" indent="0">
              <a:buNone/>
            </a:pPr>
            <a:endParaRPr lang="pt-BR" sz="2800" dirty="0"/>
          </a:p>
        </p:txBody>
      </p:sp>
    </p:spTree>
    <p:extLst>
      <p:ext uri="{BB962C8B-B14F-4D97-AF65-F5344CB8AC3E}">
        <p14:creationId xmlns:p14="http://schemas.microsoft.com/office/powerpoint/2010/main" val="25001832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7504" y="4372168"/>
            <a:ext cx="8856984" cy="1143000"/>
          </a:xfrm>
        </p:spPr>
        <p:txBody>
          <a:bodyPr/>
          <a:lstStyle/>
          <a:p>
            <a:r>
              <a:rPr lang="de-DE" dirty="0" smtClean="0">
                <a:effectLst/>
              </a:rPr>
              <a:t>Lied: </a:t>
            </a:r>
            <a:r>
              <a:rPr lang="de-DE" sz="4000" b="0" i="1" dirty="0" smtClean="0">
                <a:effectLst/>
              </a:rPr>
              <a:t>Bewahre uns, Gott…</a:t>
            </a:r>
            <a:br>
              <a:rPr lang="de-DE" sz="4000" b="0" i="1" dirty="0" smtClean="0">
                <a:effectLst/>
              </a:rPr>
            </a:br>
            <a:r>
              <a:rPr lang="de-DE" sz="4000" b="0" dirty="0" smtClean="0">
                <a:effectLst/>
              </a:rPr>
              <a:t>(EG 171,1-4)</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lstStyle/>
          <a:p>
            <a:endParaRPr lang="pt-BR"/>
          </a:p>
        </p:txBody>
      </p:sp>
    </p:spTree>
    <p:extLst>
      <p:ext uri="{BB962C8B-B14F-4D97-AF65-F5344CB8AC3E}">
        <p14:creationId xmlns:p14="http://schemas.microsoft.com/office/powerpoint/2010/main" val="5508428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512" y="4372168"/>
            <a:ext cx="8496943" cy="1143000"/>
          </a:xfrm>
        </p:spPr>
        <p:txBody>
          <a:bodyPr/>
          <a:lstStyle/>
          <a:p>
            <a:r>
              <a:rPr lang="de-DE" dirty="0" err="1" smtClean="0">
                <a:effectLst/>
              </a:rPr>
              <a:t>Leitvers</a:t>
            </a:r>
            <a:r>
              <a:rPr lang="de-DE" dirty="0" smtClean="0">
                <a:effectLst/>
              </a:rPr>
              <a:t> </a:t>
            </a:r>
            <a:r>
              <a:rPr lang="de-DE" dirty="0">
                <a:effectLst/>
              </a:rPr>
              <a:t>für diesen </a:t>
            </a:r>
            <a:r>
              <a:rPr lang="de-DE" dirty="0" smtClean="0">
                <a:effectLst/>
              </a:rPr>
              <a:t>Gottesdienst: Jesaja 55,12</a:t>
            </a:r>
            <a:r>
              <a:rPr lang="de-DE" dirty="0">
                <a:effectLst/>
              </a:rPr>
              <a:t>: </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a:xfrm>
            <a:off x="1143000" y="731520"/>
            <a:ext cx="6741368" cy="3201536"/>
          </a:xfrm>
        </p:spPr>
        <p:txBody>
          <a:bodyPr>
            <a:noAutofit/>
          </a:bodyPr>
          <a:lstStyle/>
          <a:p>
            <a:pPr marL="45720" indent="0" algn="ctr">
              <a:buNone/>
            </a:pPr>
            <a:r>
              <a:rPr lang="de-DE" sz="3200" i="1" dirty="0"/>
              <a:t>Denn ihr sollt in Freuden ausziehen und im Frieden geleitet werden. Berge und Hügel sollen vor euch her frohlocken mit Jauchzen und alle Bäume auf dem Felde in die Hände klatschen.</a:t>
            </a:r>
            <a:endParaRPr lang="pt-BR" sz="3200" dirty="0"/>
          </a:p>
        </p:txBody>
      </p:sp>
    </p:spTree>
    <p:extLst>
      <p:ext uri="{BB962C8B-B14F-4D97-AF65-F5344CB8AC3E}">
        <p14:creationId xmlns:p14="http://schemas.microsoft.com/office/powerpoint/2010/main" val="2494408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a:t>Bäume klatschen in die Hände, Berge und Hügel </a:t>
            </a:r>
            <a:r>
              <a:rPr lang="de-DE" sz="3200" dirty="0" smtClean="0"/>
              <a:t>frohlocken </a:t>
            </a:r>
            <a:r>
              <a:rPr lang="de-DE" sz="3200" dirty="0"/>
              <a:t>mit Jauchzen,</a:t>
            </a:r>
            <a:endParaRPr lang="pt-BR" sz="3200" dirty="0"/>
          </a:p>
          <a:p>
            <a:pPr marL="45720" indent="0">
              <a:buNone/>
            </a:pPr>
            <a:r>
              <a:rPr lang="de-DE" sz="3200" b="1" i="1" dirty="0"/>
              <a:t>Menschenmengen gehen auf die Straßen, in die Stadien und in Parks,</a:t>
            </a:r>
            <a:endParaRPr lang="pt-BR" sz="3200" dirty="0"/>
          </a:p>
          <a:p>
            <a:pPr marL="45720" indent="0">
              <a:buNone/>
            </a:pPr>
            <a:endParaRPr lang="pt-BR" dirty="0"/>
          </a:p>
        </p:txBody>
      </p:sp>
    </p:spTree>
    <p:extLst>
      <p:ext uri="{BB962C8B-B14F-4D97-AF65-F5344CB8AC3E}">
        <p14:creationId xmlns:p14="http://schemas.microsoft.com/office/powerpoint/2010/main" val="22425166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smtClean="0"/>
              <a:t>und </a:t>
            </a:r>
            <a:r>
              <a:rPr lang="de-DE" sz="3200" dirty="0"/>
              <a:t>lassen sich von Freude anstecken und leiten.</a:t>
            </a:r>
            <a:endParaRPr lang="pt-BR" sz="3200" dirty="0"/>
          </a:p>
          <a:p>
            <a:pPr marL="45720" indent="0">
              <a:buNone/>
            </a:pPr>
            <a:r>
              <a:rPr lang="de-DE" sz="3200" b="1" i="1" dirty="0"/>
              <a:t>Das Leben steht eben nicht still – es ereignet sich, erneuert sich und wirft Schatten voraus,</a:t>
            </a:r>
            <a:endParaRPr lang="pt-BR" sz="3200" dirty="0"/>
          </a:p>
          <a:p>
            <a:pPr marL="45720" indent="0">
              <a:buNone/>
            </a:pPr>
            <a:endParaRPr lang="pt-BR" dirty="0"/>
          </a:p>
        </p:txBody>
      </p:sp>
    </p:spTree>
    <p:extLst>
      <p:ext uri="{BB962C8B-B14F-4D97-AF65-F5344CB8AC3E}">
        <p14:creationId xmlns:p14="http://schemas.microsoft.com/office/powerpoint/2010/main" val="3115364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lnSpcReduction="10000"/>
          </a:bodyPr>
          <a:lstStyle/>
          <a:p>
            <a:pPr marL="45720" indent="0">
              <a:buNone/>
            </a:pPr>
            <a:r>
              <a:rPr lang="de-DE" sz="3200" dirty="0" smtClean="0"/>
              <a:t>in </a:t>
            </a:r>
            <a:r>
              <a:rPr lang="de-DE" sz="3200" dirty="0"/>
              <a:t>einer kontinuierlichen Bewegung – zwischen erkannten Chancen und erfundenen Möglichkeiten,</a:t>
            </a:r>
            <a:endParaRPr lang="pt-BR" sz="3200" dirty="0"/>
          </a:p>
          <a:p>
            <a:pPr marL="45720" indent="0">
              <a:buNone/>
            </a:pPr>
            <a:r>
              <a:rPr lang="de-DE" sz="3200" b="1" i="1" dirty="0"/>
              <a:t>manchmal in Konfliktsituationen, manchmal in Harmonie.</a:t>
            </a:r>
            <a:endParaRPr lang="pt-BR" sz="3200" dirty="0"/>
          </a:p>
          <a:p>
            <a:pPr marL="45720" indent="0">
              <a:buNone/>
            </a:pPr>
            <a:endParaRPr lang="pt-BR" dirty="0"/>
          </a:p>
        </p:txBody>
      </p:sp>
    </p:spTree>
    <p:extLst>
      <p:ext uri="{BB962C8B-B14F-4D97-AF65-F5344CB8AC3E}">
        <p14:creationId xmlns:p14="http://schemas.microsoft.com/office/powerpoint/2010/main" val="32856864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smtClean="0"/>
              <a:t>Möge </a:t>
            </a:r>
            <a:r>
              <a:rPr lang="de-DE" sz="3200" dirty="0"/>
              <a:t>diese Kraft, die im Kern der Existenz angesiedelt ist,</a:t>
            </a:r>
            <a:endParaRPr lang="pt-BR" sz="3200" dirty="0"/>
          </a:p>
          <a:p>
            <a:pPr marL="45720" indent="0">
              <a:buNone/>
            </a:pPr>
            <a:r>
              <a:rPr lang="de-DE" sz="3200" b="1" i="1" dirty="0"/>
              <a:t>Unsere Motivation und unser Antrieb sein,</a:t>
            </a:r>
            <a:endParaRPr lang="pt-BR" sz="3200" dirty="0"/>
          </a:p>
          <a:p>
            <a:pPr marL="45720" indent="0">
              <a:buNone/>
            </a:pPr>
            <a:endParaRPr lang="pt-BR" dirty="0"/>
          </a:p>
        </p:txBody>
      </p:sp>
    </p:spTree>
    <p:extLst>
      <p:ext uri="{BB962C8B-B14F-4D97-AF65-F5344CB8AC3E}">
        <p14:creationId xmlns:p14="http://schemas.microsoft.com/office/powerpoint/2010/main" val="952993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372168"/>
            <a:ext cx="8352927" cy="1143000"/>
          </a:xfrm>
        </p:spPr>
        <p:txBody>
          <a:bodyPr/>
          <a:lstStyle/>
          <a:p>
            <a:r>
              <a:rPr lang="de-DE" dirty="0">
                <a:effectLst/>
              </a:rPr>
              <a:t>Wechselgebet zum Eingang:</a:t>
            </a:r>
            <a:r>
              <a:rPr lang="pt-BR" dirty="0">
                <a:effectLst/>
              </a:rPr>
              <a:t/>
            </a:r>
            <a:br>
              <a:rPr lang="pt-BR" dirty="0">
                <a:effectLst/>
              </a:rPr>
            </a:br>
            <a:endParaRPr lang="pt-BR" dirty="0"/>
          </a:p>
        </p:txBody>
      </p:sp>
      <p:sp>
        <p:nvSpPr>
          <p:cNvPr id="3" name="Espaço Reservado para Conteúdo 2"/>
          <p:cNvSpPr>
            <a:spLocks noGrp="1"/>
          </p:cNvSpPr>
          <p:nvPr>
            <p:ph sz="quarter" idx="13"/>
          </p:nvPr>
        </p:nvSpPr>
        <p:spPr/>
        <p:txBody>
          <a:bodyPr>
            <a:normAutofit/>
          </a:bodyPr>
          <a:lstStyle/>
          <a:p>
            <a:pPr marL="45720" indent="0">
              <a:buNone/>
            </a:pPr>
            <a:r>
              <a:rPr lang="de-DE" sz="3200" dirty="0" smtClean="0"/>
              <a:t>um </a:t>
            </a:r>
            <a:r>
              <a:rPr lang="de-DE" sz="3200" dirty="0"/>
              <a:t>Gott zu loben, den Gott der Feste und große Menschenmengen liebt</a:t>
            </a:r>
            <a:endParaRPr lang="pt-BR" sz="3200" dirty="0"/>
          </a:p>
          <a:p>
            <a:pPr marL="45720" indent="0">
              <a:buNone/>
            </a:pPr>
            <a:r>
              <a:rPr lang="de-DE" sz="3200" b="1" i="1" dirty="0"/>
              <a:t>und mit uns singt und </a:t>
            </a:r>
            <a:r>
              <a:rPr lang="de-DE" sz="3200" b="1" i="1" dirty="0" smtClean="0"/>
              <a:t>mitfiebert</a:t>
            </a:r>
            <a:endParaRPr lang="pt-BR" sz="3200" dirty="0"/>
          </a:p>
        </p:txBody>
      </p:sp>
    </p:spTree>
    <p:extLst>
      <p:ext uri="{BB962C8B-B14F-4D97-AF65-F5344CB8AC3E}">
        <p14:creationId xmlns:p14="http://schemas.microsoft.com/office/powerpoint/2010/main" val="494766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tegração">
  <a:themeElements>
    <a:clrScheme name="Integração">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50</TotalTime>
  <Words>960</Words>
  <Application>Microsoft Office PowerPoint</Application>
  <PresentationFormat>Apresentação na tela (4:3)</PresentationFormat>
  <Paragraphs>106</Paragraphs>
  <Slides>31</Slides>
  <Notes>0</Notes>
  <HiddenSlides>0</HiddenSlides>
  <MMClips>0</MMClips>
  <ScaleCrop>false</ScaleCrop>
  <HeadingPairs>
    <vt:vector size="4" baseType="variant">
      <vt:variant>
        <vt:lpstr>Tema</vt:lpstr>
      </vt:variant>
      <vt:variant>
        <vt:i4>1</vt:i4>
      </vt:variant>
      <vt:variant>
        <vt:lpstr>Títulos de slides</vt:lpstr>
      </vt:variant>
      <vt:variant>
        <vt:i4>31</vt:i4>
      </vt:variant>
    </vt:vector>
  </HeadingPairs>
  <TitlesOfParts>
    <vt:vector size="32" baseType="lpstr">
      <vt:lpstr>Integração</vt:lpstr>
      <vt:lpstr>Deutschsprachiger  WM-Gottesdienst </vt:lpstr>
      <vt:lpstr>Vorspiel </vt:lpstr>
      <vt:lpstr>Begrüßung </vt:lpstr>
      <vt:lpstr>Leitvers für diesen Gottesdienst: Jesaja 55,12:  </vt:lpstr>
      <vt:lpstr>Wechselgebet zum Eingang: </vt:lpstr>
      <vt:lpstr>Wechselgebet zum Eingang: </vt:lpstr>
      <vt:lpstr>Wechselgebet zum Eingang: </vt:lpstr>
      <vt:lpstr>Wechselgebet zum Eingang: </vt:lpstr>
      <vt:lpstr>Wechselgebet zum Eingang: </vt:lpstr>
      <vt:lpstr>Wechselgebet zum Eingang: </vt:lpstr>
      <vt:lpstr>Lied: Du hast uns, Herr, gerufen… (EG 168,1-3) </vt:lpstr>
      <vt:lpstr>Bekenntnis der Sünden </vt:lpstr>
      <vt:lpstr>Bekenntnis der Sünden </vt:lpstr>
      <vt:lpstr>Bekenntnis der Sünden </vt:lpstr>
      <vt:lpstr>Bekenntnis der Sünden </vt:lpstr>
      <vt:lpstr>Lied: Kyrie…</vt:lpstr>
      <vt:lpstr>Lied: Kyrie… (Lusmarina C. Garcia)</vt:lpstr>
      <vt:lpstr>Zuspruch der Vergebung </vt:lpstr>
      <vt:lpstr>Lied: Laudate omnes gentes… (EG 181.6) </vt:lpstr>
      <vt:lpstr>Tagesgebet </vt:lpstr>
      <vt:lpstr>Lied: Herr, dein Wort… (EG 198,1-2) </vt:lpstr>
      <vt:lpstr>Lesung aus dem AT:</vt:lpstr>
      <vt:lpstr>Lesung des Evangeliums:</vt:lpstr>
      <vt:lpstr>Predigt </vt:lpstr>
      <vt:lpstr>Lied: Aleluia…</vt:lpstr>
      <vt:lpstr>Lied: Aleluia… (Lusmarina C. Garcia) </vt:lpstr>
      <vt:lpstr>Apostolisches Glaubensbekenntnis </vt:lpstr>
      <vt:lpstr>Fürbittengebet </vt:lpstr>
      <vt:lpstr>Vater Unser </vt:lpstr>
      <vt:lpstr>Segen </vt:lpstr>
      <vt:lpstr>Lied: Bewahre uns, Gott… (EG 171,1-4) </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Deutschsprachiger  WM-Gottesdienst  In der Martin-Luther-Gemeinde im Zentrum von Rio de Janeiro</dc:title>
  <dc:creator>Matthias</dc:creator>
  <cp:lastModifiedBy>Matthias</cp:lastModifiedBy>
  <cp:revision>7</cp:revision>
  <dcterms:created xsi:type="dcterms:W3CDTF">2014-06-13T17:55:35Z</dcterms:created>
  <dcterms:modified xsi:type="dcterms:W3CDTF">2014-06-16T13:03:22Z</dcterms:modified>
</cp:coreProperties>
</file>