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6EEC5-9888-49AA-8693-42A25A721602}" type="datetimeFigureOut">
              <a:rPr lang="pt-BR" smtClean="0"/>
              <a:pPr/>
              <a:t>30/10/2013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9DAE9-83FB-4311-8BAE-0621EEFDE7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 descr="data:image/jpeg;base64,/9j/4AAQSkZJRgABAQAAAQABAAD/2wCEAAkGBhQQEBUUEhQSFBUWFRcXFhcVGBYdFhwXFhYcHBwZGBgXGyYeGBknGxgXHzAhJCcpLCwsFh4xNTAqNSYrLCkBCQoKDgwOGg8PGi0kHyQyMDQsNTAqLCoqNCo1LCotLDUpMyk1LSwsNS0tKSksLCwsLCksLDAsLCwsLC8qLCwsKf/AABEIAMABBgMBIgACEQEDEQH/xAAcAAABBQEBAQAAAAAAAAAAAAAABAUGBwgDAgH/xABPEAACAQIDAwULCQQJAwMFAAABAgMAEQQFIQYSMRMiQVFhBxQyUnGBkZKh0dIVNEJUcnOTscEjU4KzCBczNUNiorLhJPDxFsPiJSZkg8L/xAAaAQEAAgMBAAAAAAAAAAAAAAAAAQIDBAUG/8QAMxEAAgECBAELBAMAAwEAAAAAAAECAxEEEiExYQUTFBUiQVFSgZGhMnGx0ULB8CTh8SP/2gAMAwEAAhEDEQA/ALxoorJWeZzOMVOBPOAJ5QAJHtYSN21lp085JrWisefLWI+sYj8WT4qPlrEfWMR+LJ8VZejcRY2HRWPPlvEfWMR+LJ8VHy3iPrGI/Fk+KnRn4ixsOisefLeI+sT/AIsnxUfLeI+sT/iyfFTo3EWNh0Vjz5bxH1if8WT4qPlvEfWJ/wAWT4qdG4ixsOisefLeI+sT/iyfFR8t4j6xiPxZPip0biLGw6Kx58t4j9/iPxZPio+WsR9YxH4snxU6NxFjYdFY8+WsR9YxH4snxUfLWI+sYj8WT4qdG4ixsOisefLWI+sYj8WT4qPlrEfWMR+LJ8VOjcRY2HRWPPlrEfWMR+LJ8VHy1iPrGI/Fk+KnRuIsbDorHny1iP3+I/Fk+Kj5bxH7/EfiyfFTo3EWNh0Vjz5bxH1jEfiyfFR8t4j6xiPxZPip0Z+IsbDorHny3iP3+I/Fk+Kj5bxH1jEfiyfFTo3EWNh0Vjz5bxH1jEfiyfFR8t4j9/iPxZPip0biLGw6Kx58t4j9/iPxZPio+W8R9YxH4snxU6NxFjYdFY8+W8R+/wAR+LJ8VTvuK5nLJm6K8srryUujO5GijoJqJULK9xY0RRRRWsQFY+z753iPv5f5jVsGsfZ987xH38v8xq2sNuyUIaKKK2ywVofZzuM4DvSA4iEtMYlMh5SQc9hciwa2hNvNVK7DZL35mOGhtcNKC32E57exT6a1iK1q82rJEMhP9TOV/Vz+LL8VH9TOV/Vz+LL8VTYtavnKDrHprW5yXiVIV/Uzlf1c/iy/FR/Uzlf1c/iy/FU15QdY9NHKDrHppzkvEEK/qZyv6ufxZfio/qZyv6ufxZfiqa8oOsemgyDrHppzkvEGXu6hlOHwmYvBhU3EjRARvM3PZd46sSeBFROnnbPMu+cwxUvENPJb7Ktur/pUUzV0Y7K5YKKKKkkKKKKAKKKKAKn+P2PwcWSyTxycviUkgDuhPJJyu6eTUcGIVhcnpPRa1QCpxlLf/beOH/5kGnqVSV9CBy+Q8Dhsuws0uAxWIeXDmWSWJ3EaHesN4jmr/wAUi7nOyODxSO2Jk35Ck3JQISCOSQEySEcBqAB09vRKu59hsxw3ITYnExfJiwFmDSIU5MxndXdtcMGI9BGvCol3LJF+U5ivNQ4fFboPQpHNHotWO7s9QNuyuLwG4sWJwc+IneSymOXdB3iAq7vXf86+d0jLMPhcwkgwqlUjVFYFi37S121OulwPNSruWYNBi2xUtuSwUTTtc2u4BCKO0m5H2aQ5TtTCrzyYvBx4x5n3953ZdwksWtZTe5YeqKyfy0A/7EYHK8W2HwbYfEviJlblJt+wjcBjzEGjLZb3I0uOOtveQ7OYDD4WGXHRyTnFYt8PGVcoEjRtwy6eEd7W3UezV62V2GxOHy3lsJyLYvFpYyPIF5GBxeyaG8jC1z0eauGU7OPjsDhMOjRCTL8dKuJBcDdjMm8XF/CHNIHXWNy46Aasi2CwozabDYub9nFOsUcQvysxl8DhwULYsR7L0zwyZfhcVi48VhpZlWZli3JSu6qMwsfG0tr2U7rmiYjalZY2BQ4xArA6EIAtweo7p1puy/JBjc+eJrbnfUryEnTk0cs1zwsQLfxCrLj4A9d0nKMJhjhRhoXheSATSo7lyoktuKb8DYNwpX3D/wC+I/upv9oqObaZ739j55/os5CDqjTmoPVAPlJqR9w/++I/upv9oo7qm7+A7jSNFFFc8qFY+z753iPv5f5jVsGsfZ987xH38v8AMatrDbslCGiiitssW1/R8ybexE+JI0jQRKf80hubfwqPWq9ag/cbyXvbKYiRZpi0zfx6L/oVfSamssoVSzGwAJJPAAak+iudVlmmyrKE7vO0Bkx8eHViFgjubG3PlsTw/wAqp6TVZd8v47+s3vpbtJm5xmMnxBv+1lZhfoUnmjzLYeam6t+EcsUiTp3y/jv6ze+jvl/Hf1m99c6KsSdO+X8d/Wb30d8v47+s3vrnRQBRXTD4dpHCIrO7GyqoJYk9AA1Jqy9nO4XPIokx0q4WPiVFjJbtJ5ie09lVlNR3IKwotV94HYjJYOasMuMfr/aP7F3Up5jyfBgWXJhbtggv7dawvER8BczXRWhcdszlL/2+XSYe/wBIRugHnia3sqPZl3EcNiFL5bi9f3cp3l9ZRvL5walV4sXKbop02h2YxOAk5PExNGT4J4owHSrDRvzprrOtSQooooAvpbo6uiiinTZ/ZjE4+Tk8NE0hHhHgig9LMdFo3YDXRV27P/0fIwA2NnZz0pDzV8hdhvHzAVNsF3KssitbCRNbpk3nv5d8keysLrxRFzLlANaxfYLL2FjgsJbshjHtAvTJmfcYyyYaQmE+NE7D2MSvsqqxERczTRVpbUdwfEQAvg3GIUa7jWWXzfRf2HsqscRh2jco6sjKbMrAhgeog6g1mjNS2Bzqfdw/++I/upv9oqA1Pu4f/fEf3U3+0VFT6WGaRooormlQrH2ffO8R9/L/ADGrYNY+z753iPv5f5jVtYbdkoQ0qynLmxOIihXwpZEjH8bAfr7KS1YXcOybl80EhF1w8bP2b7cxfzY+atqTypsk0PhMMIo1RdFRQq+RRYewVFO6znfemVTkGzyAQp5ZNDb+DfPmqY1Rv9ITPd6bD4UEcxTK4v0vzV9ADetXPpRzSRUqKivgYdYr7XRLhRRRQBTjkGQTY7EJBAu87eqoHFmPQopvVbmwuSdABxJPQK0Nsbs38jYJAFDY7FWv2EjRfsIDr1m9Y6k8iIZ22b2Yw+TKsWHTvnHOvOc8QD1n/Dj7OJ6TT9hMjWccripRiCLmwP7FPIBxt1mumH5HLk/avvSyG7NYtI7dNgNd2oiI4RhpjvvHODId27KXjLabynQ80nhrpXPbbd2VJZBtGLf9NhZpIhpvRqqqbeKDYmu8e2WGI5zmMjirqwYea2vmpzwKKIkCW3dxbW6raV7kwysblVJHAkAn21AGUbUl9YsNiJE8bdAB8gY3Nc48uw2NXlYrxODq6cyRWHQw6/LUjqE5hDh+/MRy0hjjAiJUNuh3K8CBq2luHXQHTHOrxnD5iseIw7ndE48HeHQ9vAceMKpjuj9zV8rcSRkyYVzzH6VJ4I9tL9TcD5aunZXMIO91w0ujNvcx1IVt5iQASLHS1e2wCoWwGJHKYadSIi3R1xk9Y0KnyebJTqOD4EmXaKe9s9l3y3GSYd7kDnRt40beC3l4g9oNGxuzD5ljI8OlwGN5G8WNfCby9A7SK6GZWuSPfc37msmaSb770eGQ2dx4THxI79PWejy1esWYYHLIhBEFRU/w4hc362PjdZJvSPaVhl+Diw+GXk47bgK9CqOF/GYnjxOtQStCpUc3wIJzP3Rl+hCx6t5gB7L0x4/bPEy8GEY6o9D6xufypiorEQLoM9nRt5Zpb9rEjzhrg1MMq2/jYATgo3jKCUPmGo9tQGigLlwuMSVd6NldetSDUZ267neHzSM7wEc4HMmUc4dQfx07D5rVCsuzKTDvvxsVPT1EdTDpFWDkO18eJsrWjl8U8Cf8p6fJxqU2ndAzDtBkE2BxDQTruuvqsp4Mp6VP/BsRapb3D/74j+6m/wBoq3e6fsKuZ4Q7gHfEQLQt19cZPU3sNj11UfcQUjOUBFiIprg8b2FbqqZ6bLdxpCiiitEqFY+z753iPv5f5jVsGsfZ987xH38v8xq2sNuyUIa0B3A8l5LASTnjPLp9iLmj/UXPorP1X7kHdZyvA4ODDq8rclGqndiaxYDnHW3Frnz1lrXcbIllp0nbARlixjQseLFVubcLm16r493zLvFxR/8A1j466Q93fLWOpxC/ai+EmtTm5+BUm+JyLDyi0kEDj/NGh/MVGs47kWW4m/8A04iY/SgJT/SOb7Kcsn7oGAxZCw4qEseCsdxz2BXsT5r1IL1W8ogoLavuE4jDgvg375Qa7hAWYDs+i/mseyqwliZGKsCrKbFWBBBHQQdQa2bUE7pfczjzKIyRBUxSjmtwD2+hJ19jcR5K2KdfukTcqbuNbODF5mrOLx4ccq1+BYGyD1ud/BV55IvfGJlxJ1VSYYfsr4TDymq+7jWBOFy7HTuCr77RkEWYGGPgernPbzVZOUlMJgYy5sqxhmPa2p8pJNY60ryDOGUxCTHYp2F2QpGl/oruX06rmnXMcqixC7sqBh0HpHaDxFN2zMLnlZ3G6Z3DKvSEAst+0jWnXGz8nE7+KjN6BesJA0DOYsKFw68rO8agWjXeYAcN62gNrV9/9ZQC/KcrEw+hIjBj9kC9697J4UJhUf6Ug5R26Sza6nsGlJc12ljWbDhGw7qzkMxIJQaagg83Qnj1UB2/9XxjV4sTGnjvGQuvXY3FKcDkcIkafSR5DvBzYgA8NzoAtYX40uimSZCVKyIbg2IKnoIpn2UunLw3usMzKnYrc4DzXoBVtPhFkwsu8PBRmU9IZRcEHo4UnxGDOLwCXP7Tk0dW6RIBcHzn86dcwwvKxPHe2+jLfquLU2bM4+8fION2WABHXsGgYdakUBXXdcy0Y7KocaB+0gIWT7LHdcHyPunyE0u7gmzgiwb4phz52sptqIozbTytvHzDqp/xGA5SDM8KeBDso+9jLD22p72Qy8YfAYaIC25BGD9rcBb/AFEnz1lz/wDzykjrJEGFmAIPQRceg1CtuckhijWSNVRt/dIUAAggm9h0i3tqcVXW3WIlafdkXdjW/J9TXAu3Hj0ViIIzUk2U2YTFq7SFwFYKN22ulzxB6xTLluEEsqISFUnnMSBZRxNzpwqydmcM0MLRMtuTkZVYC2+vENbr1se0UAhfuf4crYGUHobev7LWpln7nkobmSRsvW28p9ABqR5rnihuTSYLJfdCi2rXtY3Vjx6hXfJcfK8TiVRysZKkA23iBcNa2gPRxoCB5xspNhU33KMtwCUJ0vwuCBpTNVg5sks8c6ukhCxlgWG6m9a4CAE7/Dp4eyodkWWDEzCMsU3gSCBfgL24jov6KAm2xGctPEyyG7RkDePEqRpft0IqH4bZwYTatXQWTEQSyi3APazj1ud/HVg5DkCYRCFJYsbsxtrbhoOArlmmX72Mwk1tYzMt/wDLJFr7UWrwla4HmiiiqAKx9n3zvEffy/zGrYNY+z753iPv5f5jVtYbdkoQ0UUVtlgooooAqd7Cd1nE5e6pMzz4a9ijG7oOuNjr/CdD2caglFQ4qSsyDY2XZgmIiSWJg8bqGVhwINKap/8Ao+7Ql458IxvyZEsd/Fc2cDsDWP8AHVwVzpxyysVI/tLgEiwWKMahTJeR7dLHdBbykKK47REcjhS39iJYjJ1bu7pfsvT3muF5WCRPGRh5yNKi2LzwnL4VCk8ogjkcoWVAvNYmw8LTQVQEzVgRpw6K8TRB1ZTwYEHyEWqDQQbzRxZfiJjpeQljyagaX3SPCJ6BU3wmHKIFLs5HFmtcnzC1AM2y09o2w0mkkHMI60+iw7LaU0Z5s/h4sRhUSOyyOwcbzagbtuJ049FP2d5OzlZoCFnjHNPQy9KN2U3NiYsUUmlcwPhSTJGbaG4431INtLddAPISHBQMQNyNbsRcnU9Vze5NJdlsKwiaWQWed2lI6g3gj0fnSTDwNj5FllBXDobxRni56HcdXUP+zJLUAXpgxhU5lBueGI5OVt4lubvfxUhz/CTRSB2xE/exNn3GAaO+l9Bql/PXDI8bHDiymHLTRS23mCsWRh1vbnL+VAO+X/3hiurk4b+qf0p9XsqL5diObjsR0F2VT2RLuj20+5TieUgjbrRSfLbX23rHziz5O+1y+R5M/dewrNVVtNmQxGJdwLAcwa8QhOvZfqq1qi20Gxay86DcjfeJa+9utf02110HSayFCHbPYQS4qJWvbeBtYG+7rbU6DSrZqp8qy/fxAW7GNXAZ0JFlJsGB6ATVqYaBY0VVFlUADyDtoA71S991b3vewvfrv118ZgHHNNyLbwU8BcgFurjXam3MkRxrO8a6ghHAuRpxtvAg9R6KAcTUZ2X2bEUjzMBqzckAeCE8T5RbyCnbBGNRuB2ZmUm7sS7BRYnXoHZpr211yjFLJBGym43QPONCPSKAWV5IGnsr1SPEYi00SdLb58yr7yKrKWVXf+7i0Y5nZCyiiirFQrH2ffO8R9/L/Matg1j7PvneI+/l/mNW1ht2ShDRRRW2WCiiigCiiigLH7gspGaMBwbDSA+Z0P5itEVQ/wDR7y0ti8RPbmpCI7/5pHB080ftFXxWjX+sqzliMQEF2NhcC/axAHtIpjytu9sXJAdElJlh6rnw0/Wvm3GI3cLbpZ1Ho536UjwUwzDDhS27iIbMj9O8ODeQ8D/4rmdKj0jmHva6Nno0uY55eIqy/Erh8ZiElIQzMrxsdFYBbboPC4N9O2pGDTFgMXHjFMWJjXlU0eNh0+Mn+U9YpPjcmODHLYQvZDd4SxKMnTug8CBrW4apJqbMx2ehnlSSRbsvoYDgGH0gONK8FjVmjV0N1YXB/Q9tRnPs0kbEBoQWTCnel3ektoyjrIS/kuaAloFFc8NiFkQOhDKwuCOo0w4mVsdO0UbskEWkrobF3P0A3UOn/wAUAp2mzONIHQkM7qURBqzMwsNPPXDF4lsJgY04zMixIB0yEW9nHzUoTLMLgVMu6qbo1drlvSbm56hSHCMXY43E3RFU8gh4qp+kR47dH/iobSV2Sk27IQ7REYXBxYZTziAW7bG7Hzt+RpZsJmO9E0ROqG4+y3uN/SKiOa5i2IlaRungOpRwFfMrzFsPKsi9HEdaniK8l1j/AMznv47en+1PTdB/4vNfy39f9oWxTBtnm/IYcqDZ5OavWB9I+jTykU6Q5kjw8qpJTdLaAk6cRYa37Kq/PM4bFTGQ6Dgg6lHDz9Jr1qakro8y007M6bPZisMpEgvFIpjk7Fbp835Xqe5HmgucO5HKRgBSODx/QdT0ki17dN6q6nTA5grKscxZdw3ilXV4+m1uLJfW3EdFSQWtXKDCJGLIoXyDr1/OkmCxyJh1dphIAOdJxB7dBpUczHaUxs0kOLjlHREYyRx4BltYgdJNAPW0OYjCYbe1Z/AQtqd5hxJ8lz5rVX+T57LhWvGbqfCQ+Cfce0V8zfPZcUwMjCw4Koso83X2mkmGwzSuEQFmY2AH/eg7aAtrKc0XExLInA8QeII4g0xYfMeWzSwPNjR0Hl+kfTp5q5YmUZbhBErXme5v1E8W7AOA6/TTTsT87H2H/SuPi8UukU6EfFN/0dXC4d8zOtLwdv7LEooorsHKCsfZ987xH38v8xq2DWTNtckmwmOmSZChaR3U9DIzkhlPSLHzHStrD7slDHRRRW2WCiiigCvqqSQACSTYAcST0AdJoVSSAASSbADiSegddXd3J+5O0LLjMatpBrDC3FD0O48fqXo4nXhWc1BXZBM+5hsj8m4BEcWlk/aTdjMNF/hWw8t6ltApFm2ZLh4mkbo4DrY8BXLqVEk5yYjFyait2RDbvH78yxjgguftN/xb01HsHi2icOhsw4e49Y7K8zzmRmZjdmJJPaa514HEYh1azqrTXT+j2dCiqdJU/wDcSbw4iHMAp3jBiU8Fl8LzeOvZSpM+lw/NxkZt0TRgmM/aA1U1X6tbUaEcCKkGW7aSxjdkAlXhro1vL0+cV3cJyzG2Wv7/ALOPieSnfNR9v0PsGSYWYlsPM6BtWWGWyn+HopLjcglhbksLcRYgBXJueTK+E1+1bj2dVcGx2XTm8kRjbrAI9sZroMPgejFTAdXLSD867McXQkrqa9zlSwtaOjg/YcJNk4I10lmiT6SiUqh8t+uvMWeQQqIcGhmYcFi8EHrd+Hn1ptcZahuxeY/5jI/+7SvGI21CLu4aFYx1kD2KunpNYqvKGHprWaf21/Bkp4GvUekX66DjLg7WxGYOp3dUhX+zU+T/ABHqNZ/tA2KbxYx4K/q3WfypBjMc8zb0jFj2/oOAHkrhXm8dynPEdiOkfl/c72E5PjQ7UtZfj7BRRRXJOkO2QbQNhW8aM+Ev6r1H86eMy2ZiximbCMoY6snBSe0fQb2H21Ea74PHPC29GxU9n5EcCK62B5Tlh+xLWPyvsc3Gcnxr9qOkvz9xPjMDJC27IjIe0cfIeB81cKmeG22DLu4mJXHSQB7VbT0GvRTLJdbGM/xr+VxXpKXKGHqLSaX30/JwamBr03rF+mpDoMS8ZujMp61JH5GvWIxryeG7t9ok/nUu+ScsGvKk9m+36C9elx+XQaxxco3WVJ9slZZYuhFXc17mOOFrS0UH7EcynZ2bEkbikL47aL5vG81Snew+VoQv7ScjU9Pn8RezifbTZmW2ksg3YwIl7NW9bo8wqPlrm51NcbF8sxtloe/6OrhuSnfNW9v2dsZjGlcu5ux4+4dQp42J+dj7DfpTBT/sT87H2G/SuNg5OWJg34o6uKSWHkl4MsSiiivdnjQpsz7ZzD46Lk8TEsi9F/CU9asNVPkNOdc4cQri6sGFyNDfUcR5aXsybFPZ3/R6BJOExJXqSZbjyb6a/wCmonjO4hmcZ5scMvakq/8AubprSNFZlXmhczEvcgzQm3epHaZIbenfp9yjuBYyQg4iSGBemxMj+gAL/qrQFF6l4iQuRDZHuX4PLbOiGWYf4stiw+wPBTzC/bUvovTHmu1kMFwDyj+KvDztwH51qVq8aazVJWL06U6rywV2O2MxixIXchVHEn/vU9lVvn+etipL6hF8Bf1Paa45rnMmJa8h0HgqPBHk7e00gryfKHKTxHYhpH8npcFgFQ7c9ZfgKKKK450wooooAooooAooooAooooAooooAoop02awQlxUatqLliOvdF7em1ZKVN1JqC73YpUmoRcn3Cc5PMI+U5N9y1726Ou3G1c3wEgk5Mowc2svTrwqS4DM5Z8y0ZtwM43b83cW41HDU29NecoPLZnJIeCF28y80V0eiUpZcjessuvyzS6TUjfOlpG/6QxR5LOwJETkKSCbdI4+XzUjRCSAASToAON/JUs2dzN58Y7liI1Rjug80LcWFuHbek2zJCjE4mwJjUlB1Frn3D01XolOeTI3Z338F3onpM45syV1bbxfcM+JyaaNd543VesjQeXqrlhMDJMbRozkcbDh5eqpFszjHkGJMrs6ckS28SRc369BoDwpLs3mMYikgkdouUtaQdBtwJ6P+TULDUpODu0pX3tfT41JdepFTVk3G21+/wCdBoxmXyQkCRGS/C/Tbq66dtifnY+w36UizzCSwyCOVy+6LobkjdPVfhw4dlLdifnY+w36VGHgoYyMUmrNb7k1pZsNKV09HtsWJRRRXtzyAVVM+KeOeQozKd99VNvpH01a1VJmH9tJ9t/9xrz/AC22owa8WdvkhJuafAd8NtriE4lH+0uvpW1L4+6C30oVPkcj81NVzmW1cGHkMchfeABNlJGovxrplu0+HxDbsb87oVgVJ8l9D6a0I1OUadPnFmy73tfT1N+VHBzllaV/vb8Fit3QuqH0v/8AGkk+3sx8FI19JP5geyozRWtLlPFS3n8JGWOAw8f4/kXY3PJptHkYjqGi+gUhpiz/AGtTCOI9xpHIuQCAADw16SeqnHKMy74hEm4yXJG63HQ2v5ONUrYfEc2q9RPK9m3/AJmWnUpKTpQtddyQsooorSNgKKKKAKKKKAKKKKAKKRZrm8eFQPKWAJ3Rui+tr/pXbA41Zo1kS+6wuLix424easro1FTVRrsvS/dcrni5ZL6neiiisRYKK44vGpEu9I6ot7XY2F+r2V1VgQCNQdQew1ZxklmtoRdXsfaVZZmDQSrItiV6DwIIsR6KS0UjJwalHdCUVJOL2ZIk2tCSF4oETevva6ljwN7aAHWwGtN2V5wYFlAXeaRN3eva1768NeN/NTdRWw8XWbTvte2i79zAsNSSatva+r7thxyzN+QSVQtzIu7vXtuix6La8aMnzk4ctzQ6OLOjcCP0Op9NN1FUjXqRy2f07F5UYSvdb7jxjtoA0RihiWGMm7AG5bynqrzgs2hVFEmGSRl4NvEX1+kLa000VbpVXNmb4bK3taxXo9PLlX5d/fcWZrmjYmQu9hoAAOAA6Kc9ifnY+w36UwU/7E/Ox9hv0rLhJynioSlu2jHiYqGHlGO1mWJRRRXujxwVUmYf20n23/3GrbqpMw/tpPvH/wBxrz3Lv0Q+7O5yP9U/QrDauVVzLecXUckWFgbgAXFjodK+ZdEMVmKvhozHGro5GgChbXNhoL2Og66cM7yuR8zVxE7R70V23SVsLXubWtXzGZXNgsbyuHjd421KoCRYnnIbDTrHmrqU68OYhTjJZ3T0u9Nlo+JSVOXOSk12c2umv/h02t2jkGIEEUnJKN3ffhq2up4hQCOFcMo2gkhxaRNiBiYnIXe1PhaaFtQQejhXvanIpGnGJijMqsELIVNwQALMnGxAHDhrXbJk5SeP/wCnrCoN2ch9LC4sWsL3t11ggsMsGrRTWV5vpupW1vfW99rfoySdV13dta6b7emgy57BN8obrOvKl03GGgW55nR0af8ANPG0GdYjCQxQb95mBZ5BqbbxChSw49tuivmd5bK2aI6xyFA0JLBSV0Ivrw0pVtxs/JNuSxAsyDdZR4Vr3BA6bG+nbU9Io1J4aFXLbLfute2i4LXbxsOaqRVWUL3v8XGvF5hjMvkjMsplVxvFSSRYHUc4XB7RSza/PpYcRCYnYKY1fdvzW5x4jtFhSHH4fFZjJGGhaIIN0sQwUXOrHe6ewUq20ymR5ouSjkdViVbqpIFmOht2Wq0Y0HXpKso57SzWtbhfuKt1Obnzd8t1be/EUwrjY4cTNO7C8JKAMOa3HRR4JApowmPxuIw8jLMQsNyx3iHa+trga2Hkqb7QRF8LMqgsxjYAAXJNuAFRvZvLpUwOKVo3Vm3t1SpBPMtoDx1rUwuKhOhKrKMFLNFJWWi0Wnpc2K1GUaignK1n39+rG3A5jjsTA5SaywgszXs7aE23gLmwB6u2n7YXOJJ45FlYsUIsx42YHiem1vbSPZLLpY8LileN1ZlO6GUgn9mw0B460m2cyafvXFoUdHdFC7wK3te4BPZp56z4tUKsK1PsxSlGzSXfa747sxUOdhKE9XdO+/dewmzLHTLvt8oKzAmyRs2ov/lG6DbW1SnY/N3xOHvIbsrlSesWBBNunWofl2Vz8lJCMJz2/wAWRSCoA4LcWubaWPTUo2EwbxYdxIjITISAwINt1ddapyrCisLJK2ZNWtlvbhl7t9y2ClUdZPWzTvvv6nHui/No/vR/tNOmyXzKD7H/APRpDt3g3lw6CNGciS5Cgk23TrpTPl2b46CJY1wpIQWBMcl+JOtj21qU6DxPJsKcGrqTerS8f2ZpVFSxcpSTtbuV/A77WZtNFjY0SR1UiO6g6atrXrbnNpYcRGscjoClyFNhffI/Kue2uUzNNHPGjNzFBCgkqym+oGttab88wuLxTpM8DL9EKqtcAG9yOIBJPHqro4SlRkqE3lsotPbfT/s1a86idSOurVt9hT3Q3l34wzDkyLoo43AAYt1nXTsp1wcs+Cwcks0gl5qGIXJAuLAG4FhqOHVXLb7KZJliaNGfdDKwUXIvbWw1toa94VJ8dhJYZYuRsqCMkMN5l697o5o4dda6nCeBop5cqfb2vbMvXXv8TLllHEVGr3a7Pht/rEdXOp3jaY4zdcHSK5BI04ADdA7DxsaesVtHLJlnKhikglVGZdL26ey4IppwGFkgBSXAcs1zZir38l1BDCnrNMudstCrh+TdpAxijU6c4i9tT4IWtzErD56fZVsys+za3prb7mClzuWWr+l3Wu/r3/YT5LNjsU0Mm8RCjKrEMAW3TziRxYnh1V9z/ESCeT/r0jUHmIGbe4eCRGNNdNTenzZHCumDVXDI130YEEXY2Nj6ah2WZXPBK6thOWYgqC6koCT4e9bdI7b1r0ZU6mIqvspQ0SSjqr73lp3b8TLUUoUobvNq3d6acB82Mz6WZJkkYsUTeVj4WoOhPTrY3ppyTH43Fho45joN8sxs3UFDAXFz/wCaX7G5RLC+IEkbr+zKgkGzEE+Cen/mumwGXSxPKZI3S6pbeUi9ieF6mtKhReIqU1F2yNbNX77EU1VqKlGTf8r7nrYTPJZneKVi+6u8pbVhrYi/SNaSZ3ipRJL/ANeihSdxFZr26FO4LA9GpNGx+UzJJPvJJHvQsqsykDeJ01PppuynK542kjOE33cbgaRTup1sCRu26b36KzKlQWKqVIuO0dOz6vXRcf2Uz1HRhF379dfTYk2w2dyYhHWU7xQrZjxIa+h6+HHtqxdifnY+w36VWWwWWyQmYSI6X3AN4EXtvXtfjVm7E/Ox9hv0ri4iNOPKlqdrXjttsv7NyLk8C8+9n/ZYlFFFepPMBVVY/COZZDuP4bfRbxj2VatFaGNwSxaSbtY3cJi3hm2le5UXeUniP6re6jvKTxJPVb3VbtFc3qOPnfsb/XD8nyVH3nJ4knqt7qO85PEk9VvdVuUU6jj5/gdcPyfJUXeUniP6re6jvKTxH9VvdVu0U6jj537Drh+T5Ki7yk8ST1W91HeUniSeq3uq3aKdRx879h1w/J8lR95yeJJ6re6jvOTxJPVb3VblFOoo+d+w64fk+Sou8pPEf1W91HeUniP6re6rdop1HHzv2HXD8nyVF3nJ4knqt7qO8pPEk9VvdVu0U6jj537Drh+T5Ki7yk8R/Vb3Ud5P+7f1W91W7RTqKPnfsOuH5PkqPvOTxJPVb3V87yf92/qt7qt2inUcfO/YdcPyfJUXecniSeq3ur73nJ4knqt7qtyinUcfO/YdcPyfJUfecniSeq3uo7zk8ST1W91W5RTqOPnfsOuH5PkqLvKTxH9VvdX3vOTxJPVb3VblFOo4+f4HXD8nyVF3k/7uT1W91HeT/u39VvdVu0U6jj537Drh+T5Ki7yk8ST1W91fe85PEk9VvdVuUU6jj537Drh+T5Ki7yk/dv6re6n3YzDsuLBKsBuNqQQOjrFWBRastHkeNKpGefZ+Bjq8qOpBwy78QoooruHHP//Z"/>
          <p:cNvSpPr>
            <a:spLocks noChangeAspect="1" noChangeArrowheads="1"/>
          </p:cNvSpPr>
          <p:nvPr/>
        </p:nvSpPr>
        <p:spPr bwMode="auto">
          <a:xfrm>
            <a:off x="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2292" name="Picture 4" descr="http://www.lutero.com.br/novo/img/selo_reforma_500_an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8604"/>
            <a:ext cx="8082418" cy="59302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ctrindade.com.br/wp-content/uploads/2013/07/biblia-aberta-1-608x3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714356"/>
            <a:ext cx="6104279" cy="3714776"/>
          </a:xfrm>
          <a:prstGeom prst="rect">
            <a:avLst/>
          </a:prstGeom>
          <a:noFill/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00034" y="4929198"/>
            <a:ext cx="8229600" cy="1643074"/>
          </a:xfrm>
        </p:spPr>
        <p:txBody>
          <a:bodyPr>
            <a:normAutofit fontScale="90000"/>
          </a:bodyPr>
          <a:lstStyle/>
          <a:p>
            <a:pPr algn="r"/>
            <a:r>
              <a:rPr lang="pt-BR" sz="6000" b="1" dirty="0" smtClean="0">
                <a:latin typeface="Century Gothic" pitchFamily="34" charset="0"/>
              </a:rPr>
              <a:t>“O justo viverá por fé.”</a:t>
            </a:r>
            <a:br>
              <a:rPr lang="pt-BR" sz="6000" b="1" dirty="0" smtClean="0">
                <a:latin typeface="Century Gothic" pitchFamily="34" charset="0"/>
              </a:rPr>
            </a:br>
            <a:r>
              <a:rPr lang="pt-BR" b="1" dirty="0" smtClean="0">
                <a:latin typeface="Century Gothic" pitchFamily="34" charset="0"/>
              </a:rPr>
              <a:t> </a:t>
            </a:r>
            <a:r>
              <a:rPr lang="pt-BR" sz="3100" b="1" dirty="0" smtClean="0">
                <a:latin typeface="Century Gothic" pitchFamily="34" charset="0"/>
              </a:rPr>
              <a:t>(Romanos 1.17)</a:t>
            </a:r>
            <a:endParaRPr lang="pt-BR" sz="3100" b="1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grejamilitante.files.wordpress.com/2011/02/reforma-protestan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00042"/>
            <a:ext cx="7715304" cy="5782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www.icnv.com.br/icnv/_imgPagina/imgEllo_9122011121642433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4071966" cy="6250471"/>
          </a:xfrm>
          <a:prstGeom prst="rect">
            <a:avLst/>
          </a:prstGeom>
          <a:noFill/>
        </p:spPr>
      </p:pic>
      <p:pic>
        <p:nvPicPr>
          <p:cNvPr id="18438" name="Picture 6" descr="http://4.bp.blogspot.com/-r1f1nIK-Riw/UTCkjViQ1hI/AAAAAAAAEnw/q6Lfl1lOcdo/s1600/martin-luter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85728"/>
            <a:ext cx="4282359" cy="6215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500034" y="4714884"/>
            <a:ext cx="8072494" cy="1376364"/>
          </a:xfrm>
        </p:spPr>
        <p:txBody>
          <a:bodyPr>
            <a:normAutofit fontScale="90000"/>
          </a:bodyPr>
          <a:lstStyle/>
          <a:p>
            <a:r>
              <a:rPr lang="pt-BR" sz="6000" dirty="0" smtClean="0">
                <a:latin typeface="Tempus Sans ITC" pitchFamily="82" charset="0"/>
              </a:rPr>
              <a:t>Igreja sempre em reforma!</a:t>
            </a:r>
            <a:r>
              <a:rPr lang="pt-BR" dirty="0" smtClean="0">
                <a:latin typeface="Tempus Sans ITC" pitchFamily="82" charset="0"/>
              </a:rPr>
              <a:t/>
            </a:r>
            <a:br>
              <a:rPr lang="pt-BR" dirty="0" smtClean="0">
                <a:latin typeface="Tempus Sans IT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4156082"/>
          </a:xfrm>
        </p:spPr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pt-BR" sz="8000" b="1" dirty="0" smtClean="0">
                <a:latin typeface="Century Gothic" pitchFamily="34" charset="0"/>
              </a:rPr>
              <a:t> </a:t>
            </a:r>
            <a:r>
              <a:rPr lang="pt-BR" sz="6000" b="1" dirty="0" smtClean="0">
                <a:latin typeface="Century Gothic" pitchFamily="34" charset="0"/>
              </a:rPr>
              <a:t>4ª Noite Cultural Luterana</a:t>
            </a:r>
          </a:p>
          <a:p>
            <a:pPr>
              <a:buNone/>
            </a:pPr>
            <a:endParaRPr lang="pt-BR" dirty="0" smtClean="0"/>
          </a:p>
          <a:p>
            <a:pPr algn="r">
              <a:buNone/>
            </a:pPr>
            <a:r>
              <a:rPr lang="pt-BR" sz="2800" dirty="0" smtClean="0">
                <a:latin typeface="Tempus Sans ITC" pitchFamily="82" charset="0"/>
              </a:rPr>
              <a:t>Paróquia Evangélica de Confissão Luterana do Parecis -</a:t>
            </a:r>
          </a:p>
          <a:p>
            <a:pPr algn="r">
              <a:buNone/>
            </a:pPr>
            <a:r>
              <a:rPr lang="pt-BR" sz="2800" dirty="0" smtClean="0">
                <a:latin typeface="Tempus Sans ITC" pitchFamily="82" charset="0"/>
              </a:rPr>
              <a:t>Sínodo Mato Grosso</a:t>
            </a:r>
          </a:p>
          <a:p>
            <a:pPr algn="r">
              <a:buNone/>
            </a:pPr>
            <a:endParaRPr lang="pt-BR" sz="2800" dirty="0">
              <a:latin typeface="Tempus Sans ITC" pitchFamily="82" charset="0"/>
            </a:endParaRPr>
          </a:p>
        </p:txBody>
      </p:sp>
      <p:pic>
        <p:nvPicPr>
          <p:cNvPr id="17413" name="Picture 5" descr="C:\Users\Administrator\AppData\Local\Microsoft\Windows\Temporary Internet Files\Content.IE5\NOZDAK88\símbolo_IECLB_-_JPEG_CMYK_-_Circular_Cor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3086104" cy="35144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4319" y="500042"/>
            <a:ext cx="8126787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lutero.com.br/novo/img/selo_reforma_500_an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8604"/>
            <a:ext cx="8082418" cy="59302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28</Words>
  <Application>Microsoft Office PowerPoint</Application>
  <PresentationFormat>Apresentação na tela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Slide 1</vt:lpstr>
      <vt:lpstr>“O justo viverá por fé.”  (Romanos 1.17)</vt:lpstr>
      <vt:lpstr>Slide 3</vt:lpstr>
      <vt:lpstr>Slide 4</vt:lpstr>
      <vt:lpstr>Igreja sempre em reforma! 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11</cp:revision>
  <dcterms:created xsi:type="dcterms:W3CDTF">2013-10-29T17:58:51Z</dcterms:created>
  <dcterms:modified xsi:type="dcterms:W3CDTF">2013-10-30T10:56:19Z</dcterms:modified>
</cp:coreProperties>
</file>