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97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40742-0986-460F-89C1-EFA80E1061EA}" type="datetimeFigureOut">
              <a:rPr lang="pt-BR" smtClean="0"/>
              <a:t>10/12/2013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FE6122-9F38-4984-8530-8BEF0344259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6687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5985-BD85-46DD-8E0D-6C2D2A0251D1}" type="datetimeFigureOut">
              <a:rPr lang="pt-BR" smtClean="0"/>
              <a:pPr/>
              <a:t>10/12/2013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6EA9-AC06-4F19-B71E-44F40C2A3AF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5985-BD85-46DD-8E0D-6C2D2A0251D1}" type="datetimeFigureOut">
              <a:rPr lang="pt-BR" smtClean="0"/>
              <a:pPr/>
              <a:t>10/12/2013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6EA9-AC06-4F19-B71E-44F40C2A3AF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5985-BD85-46DD-8E0D-6C2D2A0251D1}" type="datetimeFigureOut">
              <a:rPr lang="pt-BR" smtClean="0"/>
              <a:pPr/>
              <a:t>10/12/2013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6EA9-AC06-4F19-B71E-44F40C2A3AF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5985-BD85-46DD-8E0D-6C2D2A0251D1}" type="datetimeFigureOut">
              <a:rPr lang="pt-BR" smtClean="0"/>
              <a:pPr/>
              <a:t>10/12/2013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6EA9-AC06-4F19-B71E-44F40C2A3AF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5985-BD85-46DD-8E0D-6C2D2A0251D1}" type="datetimeFigureOut">
              <a:rPr lang="pt-BR" smtClean="0"/>
              <a:pPr/>
              <a:t>10/12/2013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6EA9-AC06-4F19-B71E-44F40C2A3AF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5985-BD85-46DD-8E0D-6C2D2A0251D1}" type="datetimeFigureOut">
              <a:rPr lang="pt-BR" smtClean="0"/>
              <a:pPr/>
              <a:t>10/12/2013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6EA9-AC06-4F19-B71E-44F40C2A3AF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5985-BD85-46DD-8E0D-6C2D2A0251D1}" type="datetimeFigureOut">
              <a:rPr lang="pt-BR" smtClean="0"/>
              <a:pPr/>
              <a:t>10/12/2013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6EA9-AC06-4F19-B71E-44F40C2A3AF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5985-BD85-46DD-8E0D-6C2D2A0251D1}" type="datetimeFigureOut">
              <a:rPr lang="pt-BR" smtClean="0"/>
              <a:pPr/>
              <a:t>10/12/2013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6EA9-AC06-4F19-B71E-44F40C2A3AF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5985-BD85-46DD-8E0D-6C2D2A0251D1}" type="datetimeFigureOut">
              <a:rPr lang="pt-BR" smtClean="0"/>
              <a:pPr/>
              <a:t>10/12/2013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6EA9-AC06-4F19-B71E-44F40C2A3AF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5985-BD85-46DD-8E0D-6C2D2A0251D1}" type="datetimeFigureOut">
              <a:rPr lang="pt-BR" smtClean="0"/>
              <a:pPr/>
              <a:t>10/12/2013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6EA9-AC06-4F19-B71E-44F40C2A3AF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5985-BD85-46DD-8E0D-6C2D2A0251D1}" type="datetimeFigureOut">
              <a:rPr lang="pt-BR" smtClean="0"/>
              <a:pPr/>
              <a:t>10/12/2013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36EA9-AC06-4F19-B71E-44F40C2A3AF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85985-BD85-46DD-8E0D-6C2D2A0251D1}" type="datetimeFigureOut">
              <a:rPr lang="pt-BR" smtClean="0"/>
              <a:pPr/>
              <a:t>10/12/2013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36EA9-AC06-4F19-B71E-44F40C2A3AFA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43608" y="1052736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 smtClean="0">
                <a:solidFill>
                  <a:schemeClr val="accent3">
                    <a:lumMod val="50000"/>
                  </a:schemeClr>
                </a:solidFill>
              </a:rPr>
              <a:t>Cidade da Paz </a:t>
            </a:r>
            <a:endParaRPr lang="pt-BR" sz="7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95536" y="2564904"/>
            <a:ext cx="83529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accent3">
                    <a:lumMod val="50000"/>
                  </a:schemeClr>
                </a:solidFill>
              </a:rPr>
              <a:t>Canção do tema da </a:t>
            </a:r>
            <a:r>
              <a:rPr lang="pt-BR" sz="2400" b="1" dirty="0">
                <a:solidFill>
                  <a:schemeClr val="accent3">
                    <a:lumMod val="50000"/>
                  </a:schemeClr>
                </a:solidFill>
              </a:rPr>
              <a:t>IECLB 2014</a:t>
            </a:r>
            <a:r>
              <a:rPr lang="pt-BR" sz="2400" b="1" dirty="0" smtClean="0">
                <a:solidFill>
                  <a:schemeClr val="accent3">
                    <a:lumMod val="50000"/>
                  </a:schemeClr>
                </a:solidFill>
              </a:rPr>
              <a:t>:   </a:t>
            </a:r>
            <a:r>
              <a:rPr lang="pt-BR" sz="2400" b="1" dirty="0" smtClean="0">
                <a:solidFill>
                  <a:schemeClr val="accent3">
                    <a:lumMod val="50000"/>
                  </a:schemeClr>
                </a:solidFill>
              </a:rPr>
              <a:t>vi</a:t>
            </a:r>
            <a:r>
              <a:rPr lang="pt-BR" sz="2400" b="1" dirty="0" smtClean="0">
                <a:solidFill>
                  <a:srgbClr val="C00000"/>
                </a:solidFill>
              </a:rPr>
              <a:t>D</a:t>
            </a:r>
            <a:r>
              <a:rPr lang="pt-BR" sz="2400" b="1" dirty="0" smtClean="0">
                <a:solidFill>
                  <a:schemeClr val="accent3">
                    <a:lumMod val="50000"/>
                  </a:schemeClr>
                </a:solidFill>
              </a:rPr>
              <a:t>as</a:t>
            </a:r>
            <a:r>
              <a:rPr lang="pt-BR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pt-BR" sz="2400" b="1" dirty="0">
                <a:solidFill>
                  <a:schemeClr val="accent3">
                    <a:lumMod val="50000"/>
                  </a:schemeClr>
                </a:solidFill>
              </a:rPr>
              <a:t>em </a:t>
            </a:r>
            <a:r>
              <a:rPr lang="pt-BR" sz="2400" b="1" dirty="0" smtClean="0">
                <a:solidFill>
                  <a:schemeClr val="accent3">
                    <a:lumMod val="50000"/>
                  </a:schemeClr>
                </a:solidFill>
              </a:rPr>
              <a:t>comunhão</a:t>
            </a:r>
          </a:p>
          <a:p>
            <a:pPr algn="ctr"/>
            <a:endParaRPr lang="pt-BR" dirty="0" smtClean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r>
              <a:rPr lang="pt-BR" dirty="0" smtClean="0"/>
              <a:t>Música: </a:t>
            </a:r>
            <a:r>
              <a:rPr lang="pt-BR" dirty="0"/>
              <a:t>Cláudio Kupka</a:t>
            </a:r>
          </a:p>
          <a:p>
            <a:pPr algn="ctr"/>
            <a:r>
              <a:rPr lang="pt-BR" dirty="0" smtClean="0"/>
              <a:t>Letra: </a:t>
            </a:r>
            <a:r>
              <a:rPr lang="pt-BR" dirty="0"/>
              <a:t>Soraya </a:t>
            </a:r>
            <a:r>
              <a:rPr lang="pt-BR" dirty="0"/>
              <a:t>Heinrich</a:t>
            </a:r>
            <a:r>
              <a:rPr lang="pt-BR" dirty="0" smtClean="0"/>
              <a:t> </a:t>
            </a:r>
            <a:r>
              <a:rPr lang="pt-BR" dirty="0"/>
              <a:t>Eberle e Cláudio Kupka</a:t>
            </a:r>
          </a:p>
          <a:p>
            <a:pPr algn="ctr"/>
            <a:r>
              <a:rPr lang="pt-BR" dirty="0" smtClean="0"/>
              <a:t>  </a:t>
            </a:r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968" y="5100353"/>
            <a:ext cx="9189967" cy="1785031"/>
          </a:xfrm>
          <a:prstGeom prst="rect">
            <a:avLst/>
          </a:prstGeom>
        </p:spPr>
      </p:pic>
      <p:pic>
        <p:nvPicPr>
          <p:cNvPr id="5" name="Cidade da Paz  0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329">
        <p:fade/>
      </p:transition>
    </mc:Choice>
    <mc:Fallback xmlns="">
      <p:transition spd="med" advTm="93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67544" y="932522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457200"/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1. São as ruas da cidade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caminhos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entre o sim e o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não.</a:t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Esperanças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, tantos sonhos,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desencontros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, dores e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solidão,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mas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podem também servir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de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caminhos de volta pra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casa,</a:t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onde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a paz e a vida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podem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enfim se encontrar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pt-BR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8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805">
        <p:fade/>
      </p:transition>
    </mc:Choice>
    <mc:Fallback xmlns="">
      <p:transition spd="med" advTm="3580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67544" y="908720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457200"/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. No encontro, na partilha,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há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tempo pra viver o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amor.</a:t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Diferentes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convivendo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em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respeito, sem causar mútua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dor.</a:t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Que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os muros da divisão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deem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lugar a caminhos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floridos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e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que pontes se ergam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como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instrumento de paz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pt-BR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39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871">
        <p:fade/>
      </p:transition>
    </mc:Choice>
    <mc:Fallback xmlns="">
      <p:transition spd="med" advTm="3687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67544" y="908720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457200"/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. É um vento que restaura;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nos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move a viver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compaixão.</a:t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Sopra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suave, gera graça,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novo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aroma de encontro e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perdão.</a:t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Foi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Cristo quem revelou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o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caminho de tal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liberdade.</a:t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Ele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amou a cidade, 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/:deu-lhe </a:t>
            </a:r>
            <a:r>
              <a:rPr lang="pt-BR" sz="4000" b="1" i="1" dirty="0">
                <a:solidFill>
                  <a:schemeClr val="accent3">
                    <a:lumMod val="50000"/>
                  </a:schemeClr>
                </a:solidFill>
              </a:rPr>
              <a:t>sua vida na cruz</a:t>
            </a:r>
            <a:r>
              <a:rPr lang="pt-BR" sz="4000" b="1" i="1" dirty="0" smtClean="0">
                <a:solidFill>
                  <a:schemeClr val="accent3">
                    <a:lumMod val="50000"/>
                  </a:schemeClr>
                </a:solidFill>
              </a:rPr>
              <a:t>.:/</a:t>
            </a:r>
            <a:endParaRPr lang="pt-BR" sz="4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9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1657">
        <p:fade/>
      </p:transition>
    </mc:Choice>
    <mc:Fallback xmlns="">
      <p:transition spd="med" advTm="5165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432000" indent="-457200">
          <a:defRPr sz="4000" b="1" i="1" dirty="0">
            <a:solidFill>
              <a:schemeClr val="accent3">
                <a:lumMod val="50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49</Words>
  <Application>Microsoft Office PowerPoint</Application>
  <PresentationFormat>Apresentação na tela (4:3)</PresentationFormat>
  <Paragraphs>11</Paragraphs>
  <Slides>4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7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aile</dc:creator>
  <cp:lastModifiedBy>Letícia</cp:lastModifiedBy>
  <cp:revision>48</cp:revision>
  <dcterms:created xsi:type="dcterms:W3CDTF">2013-03-11T02:17:21Z</dcterms:created>
  <dcterms:modified xsi:type="dcterms:W3CDTF">2013-12-10T11:07:26Z</dcterms:modified>
</cp:coreProperties>
</file>