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8" r:id="rId5"/>
    <p:sldId id="26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0" r:id="rId19"/>
    <p:sldId id="267" r:id="rId20"/>
    <p:sldId id="268" r:id="rId21"/>
    <p:sldId id="259" r:id="rId22"/>
    <p:sldId id="269" r:id="rId23"/>
    <p:sldId id="26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1" d="100"/>
          <a:sy n="61" d="100"/>
        </p:scale>
        <p:origin x="-154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10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33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41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6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52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3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0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28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0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36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12E1-B793-4D71-9DA0-B8F4FD6BDF62}" type="datetimeFigureOut">
              <a:rPr lang="pt-BR" smtClean="0"/>
              <a:t>16/10/2013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31EB-0D3D-46C7-ABC6-3DE3914B46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268760"/>
            <a:ext cx="9144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832" y="5085184"/>
            <a:ext cx="4974336" cy="13655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2283" y="1340768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333399"/>
                </a:solidFill>
              </a:rPr>
              <a:t>Oração da Manhã</a:t>
            </a:r>
          </a:p>
          <a:p>
            <a:pPr algn="ctr"/>
            <a:r>
              <a:rPr lang="pt-BR" sz="3200" dirty="0" smtClean="0">
                <a:solidFill>
                  <a:srgbClr val="333399"/>
                </a:solidFill>
              </a:rPr>
              <a:t>16 de outubro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3200" i="1" dirty="0" smtClean="0">
                <a:solidFill>
                  <a:srgbClr val="333399"/>
                </a:solidFill>
              </a:rPr>
              <a:t>A alegria e o encantamento do ministério</a:t>
            </a:r>
          </a:p>
        </p:txBody>
      </p:sp>
    </p:spTree>
    <p:extLst>
      <p:ext uri="{BB962C8B-B14F-4D97-AF65-F5344CB8AC3E}">
        <p14:creationId xmlns:p14="http://schemas.microsoft.com/office/powerpoint/2010/main" val="1224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7" y="-32654"/>
            <a:ext cx="9187538" cy="6890654"/>
          </a:xfrm>
        </p:spPr>
      </p:pic>
    </p:spTree>
    <p:extLst>
      <p:ext uri="{BB962C8B-B14F-4D97-AF65-F5344CB8AC3E}">
        <p14:creationId xmlns:p14="http://schemas.microsoft.com/office/powerpoint/2010/main" val="82240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518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343994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6" y="0"/>
            <a:ext cx="9183356" cy="6887517"/>
          </a:xfrm>
        </p:spPr>
      </p:pic>
    </p:spTree>
    <p:extLst>
      <p:ext uri="{BB962C8B-B14F-4D97-AF65-F5344CB8AC3E}">
        <p14:creationId xmlns:p14="http://schemas.microsoft.com/office/powerpoint/2010/main" val="25069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556792"/>
            <a:ext cx="4750018" cy="5937523"/>
          </a:xfrm>
        </p:spPr>
      </p:pic>
    </p:spTree>
    <p:extLst>
      <p:ext uri="{BB962C8B-B14F-4D97-AF65-F5344CB8AC3E}">
        <p14:creationId xmlns:p14="http://schemas.microsoft.com/office/powerpoint/2010/main" val="141188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01" y="348907"/>
            <a:ext cx="2975198" cy="6160186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57275" y="980728"/>
            <a:ext cx="8575412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800" b="1" dirty="0">
                <a:solidFill>
                  <a:srgbClr val="333399"/>
                </a:solidFill>
              </a:rPr>
              <a:t>Louvor e </a:t>
            </a:r>
            <a:r>
              <a:rPr lang="pt-BR" sz="5400" b="1" dirty="0">
                <a:solidFill>
                  <a:srgbClr val="333399"/>
                </a:solidFill>
              </a:rPr>
              <a:t>agradecimento</a:t>
            </a:r>
            <a:r>
              <a:rPr lang="pt-BR" sz="4800" b="1" dirty="0">
                <a:solidFill>
                  <a:srgbClr val="333399"/>
                </a:solidFill>
              </a:rPr>
              <a:t> pelo ministério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(..)</a:t>
            </a:r>
            <a:br>
              <a:rPr lang="pt-BR" sz="4000" b="1" dirty="0" smtClean="0">
                <a:solidFill>
                  <a:srgbClr val="333399"/>
                </a:solidFill>
              </a:rPr>
            </a:br>
            <a:r>
              <a:rPr lang="pt-BR" sz="4000" b="1" dirty="0" smtClean="0">
                <a:solidFill>
                  <a:srgbClr val="333399"/>
                </a:solidFill>
              </a:rPr>
              <a:t>Louvado seja Deus porque nos permite anunciar a sua Boa Notícia ao mundo através do ministério concedido à igreja. </a:t>
            </a:r>
          </a:p>
        </p:txBody>
      </p:sp>
    </p:spTree>
    <p:extLst>
      <p:ext uri="{BB962C8B-B14F-4D97-AF65-F5344CB8AC3E}">
        <p14:creationId xmlns:p14="http://schemas.microsoft.com/office/powerpoint/2010/main" val="16159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476672"/>
            <a:ext cx="914400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1084" y="605001"/>
            <a:ext cx="8575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T	Louvado seja Deus porque nos concede participar da alegria de anunciar a sua maravilhosa obra da salvação, de anunciar às pessoas tristes e abatidas que a esperança se renova a cada manhã, que o sol  brilha por cima de nuvens escuras e que mesmo na escuridão os olhos de Deus jamais nos perdem de vista. </a:t>
            </a:r>
          </a:p>
        </p:txBody>
      </p:sp>
    </p:spTree>
    <p:extLst>
      <p:ext uri="{BB962C8B-B14F-4D97-AF65-F5344CB8AC3E}">
        <p14:creationId xmlns:p14="http://schemas.microsoft.com/office/powerpoint/2010/main" val="3479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346400"/>
            <a:ext cx="9144000" cy="4242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1084" y="1271576"/>
            <a:ext cx="85754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	</a:t>
            </a:r>
            <a:r>
              <a:rPr lang="pt-BR" sz="5400" b="1" dirty="0" smtClean="0">
                <a:solidFill>
                  <a:srgbClr val="333399"/>
                </a:solidFill>
              </a:rPr>
              <a:t>Responso breve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Bom é render graças ao Senhor;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e anunciar de manhã seu amor. </a:t>
            </a:r>
            <a:r>
              <a:rPr lang="pt-BR" sz="2000" b="1" dirty="0" smtClean="0">
                <a:solidFill>
                  <a:srgbClr val="990099"/>
                </a:solidFill>
              </a:rPr>
              <a:t>(</a:t>
            </a:r>
            <a:r>
              <a:rPr lang="pt-BR" sz="2000" b="1" dirty="0" err="1" smtClean="0">
                <a:solidFill>
                  <a:srgbClr val="990099"/>
                </a:solidFill>
              </a:rPr>
              <a:t>Sl</a:t>
            </a:r>
            <a:r>
              <a:rPr lang="pt-BR" sz="2000" b="1" dirty="0" smtClean="0">
                <a:solidFill>
                  <a:srgbClr val="990099"/>
                </a:solidFill>
              </a:rPr>
              <a:t> 113.3)</a:t>
            </a:r>
            <a:endParaRPr lang="pt-BR" sz="4000" b="1" dirty="0" smtClean="0">
              <a:solidFill>
                <a:srgbClr val="990099"/>
              </a:solidFill>
            </a:endParaRP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Senhor, abre os meus lábios,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e a minha boca manifestará os teus louvores!</a:t>
            </a:r>
          </a:p>
        </p:txBody>
      </p:sp>
    </p:spTree>
    <p:extLst>
      <p:ext uri="{BB962C8B-B14F-4D97-AF65-F5344CB8AC3E}">
        <p14:creationId xmlns:p14="http://schemas.microsoft.com/office/powerpoint/2010/main" val="9789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988840"/>
            <a:ext cx="9144000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1084" y="2170599"/>
            <a:ext cx="8575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T	Ajuda-nos, Deus de bondade, a receber e a administrar bem o ministério que nos foi confiado através da sua igreja. Amém.</a:t>
            </a:r>
          </a:p>
        </p:txBody>
      </p:sp>
    </p:spTree>
    <p:extLst>
      <p:ext uri="{BB962C8B-B14F-4D97-AF65-F5344CB8AC3E}">
        <p14:creationId xmlns:p14="http://schemas.microsoft.com/office/powerpoint/2010/main" val="6769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404664"/>
            <a:ext cx="9144000" cy="6000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1032" y="523121"/>
            <a:ext cx="8389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Para além do azul do céu, voa a nossa fantasia.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Vai brincar no horizonte da vida, vai buscar a alegria.</a:t>
            </a:r>
          </a:p>
          <a:p>
            <a:pPr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1. Mas enquanto voa assim ouve a voz da multidão, grito que a dor sufoca e que nos convoca a pisar no chão. Só a fé que faz sonhar é capaz de se arriscar a viver no horizonte da dor.</a:t>
            </a:r>
          </a:p>
        </p:txBody>
      </p:sp>
    </p:spTree>
    <p:extLst>
      <p:ext uri="{BB962C8B-B14F-4D97-AF65-F5344CB8AC3E}">
        <p14:creationId xmlns:p14="http://schemas.microsoft.com/office/powerpoint/2010/main" val="916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16632"/>
            <a:ext cx="9144000" cy="6576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1032" y="258815"/>
            <a:ext cx="83174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Para além do azul do céu, voa a nossa fantasia.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Vai brincar no horizonte da vida, vai buscar a alegria.</a:t>
            </a:r>
          </a:p>
          <a:p>
            <a:pPr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2. Encantar-se com o infinito, contemplar a imensidão, perceber no horizonte uma eterna fonte de inspiração. Não se deixa alcançar, mas nos chama a caminhar sempre mais em sua direção.</a:t>
            </a:r>
          </a:p>
        </p:txBody>
      </p:sp>
    </p:spTree>
    <p:extLst>
      <p:ext uri="{BB962C8B-B14F-4D97-AF65-F5344CB8AC3E}">
        <p14:creationId xmlns:p14="http://schemas.microsoft.com/office/powerpoint/2010/main" val="12895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412776"/>
            <a:ext cx="9144000" cy="398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8600" y="153481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 smtClean="0">
                <a:solidFill>
                  <a:srgbClr val="006699"/>
                </a:solidFill>
              </a:rPr>
              <a:t>Deus te abençoe; 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guarde o teu andar. </a:t>
            </a:r>
          </a:p>
          <a:p>
            <a:r>
              <a:rPr lang="pt-BR" sz="4000" b="1" i="1" dirty="0" smtClean="0">
                <a:solidFill>
                  <a:srgbClr val="006699"/>
                </a:solidFill>
              </a:rPr>
              <a:t>Mostre a cada passo como caminhar. </a:t>
            </a:r>
          </a:p>
          <a:p>
            <a:r>
              <a:rPr lang="pt-BR" sz="4000" b="1" i="1" dirty="0" smtClean="0">
                <a:solidFill>
                  <a:srgbClr val="006699"/>
                </a:solidFill>
              </a:rPr>
              <a:t>Quando vier a noite, 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não puderes ver, </a:t>
            </a:r>
            <a:br>
              <a:rPr lang="pt-BR" sz="4000" b="1" i="1" dirty="0" smtClean="0">
                <a:solidFill>
                  <a:srgbClr val="006699"/>
                </a:solidFill>
              </a:rPr>
            </a:br>
            <a:r>
              <a:rPr lang="pt-BR" sz="4000" b="1" i="1" dirty="0" smtClean="0">
                <a:solidFill>
                  <a:srgbClr val="006699"/>
                </a:solidFill>
              </a:rPr>
              <a:t>seja Deus a luz para te guiar.</a:t>
            </a:r>
          </a:p>
        </p:txBody>
      </p:sp>
    </p:spTree>
    <p:extLst>
      <p:ext uri="{BB962C8B-B14F-4D97-AF65-F5344CB8AC3E}">
        <p14:creationId xmlns:p14="http://schemas.microsoft.com/office/powerpoint/2010/main" val="30284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268760"/>
            <a:ext cx="9144000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1084" y="1493036"/>
            <a:ext cx="857541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333399"/>
                </a:solidFill>
              </a:rPr>
              <a:t>L	Glória seja ao trino Deus, que cria e mantém a vida, que redime e salva o ser humano, que congrega a igreja e consola a sua gente.</a:t>
            </a:r>
          </a:p>
          <a:p>
            <a:pPr marL="540000" indent="-540000">
              <a:spcAft>
                <a:spcPts val="600"/>
              </a:spcAft>
            </a:pPr>
            <a:r>
              <a:rPr lang="pt-BR" sz="4000" b="1" dirty="0" smtClean="0">
                <a:solidFill>
                  <a:srgbClr val="990099"/>
                </a:solidFill>
              </a:rPr>
              <a:t>C	Glória seja ao trino Deus, como era no princípio, agora e sempre. Amém. </a:t>
            </a:r>
          </a:p>
        </p:txBody>
      </p:sp>
    </p:spTree>
    <p:extLst>
      <p:ext uri="{BB962C8B-B14F-4D97-AF65-F5344CB8AC3E}">
        <p14:creationId xmlns:p14="http://schemas.microsoft.com/office/powerpoint/2010/main" val="6779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404664"/>
            <a:ext cx="9144000" cy="6000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39832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1. Como é bonito, Senhor, cada manhã te agradecer; mais uma vez teu amor vem me chamar para viver.</a:t>
            </a:r>
          </a:p>
          <a:p>
            <a:pPr marL="540000"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Contigo, Deus de amor, eu quero caminhar, e assim, por onde eu for, irás me acompanhar!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2. Como é bonito, Senhor, cada manhã ter o meu pão e desejá-lo também a cada um dos meus irmãos.</a:t>
            </a:r>
          </a:p>
        </p:txBody>
      </p:sp>
    </p:spTree>
    <p:extLst>
      <p:ext uri="{BB962C8B-B14F-4D97-AF65-F5344CB8AC3E}">
        <p14:creationId xmlns:p14="http://schemas.microsoft.com/office/powerpoint/2010/main" val="12301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268760"/>
            <a:ext cx="9144000" cy="427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433673"/>
            <a:ext cx="8640960" cy="39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Contigo, Deus de amor, eu quero caminhar, e assim, por onde eu for, irás me acompanhar!</a:t>
            </a:r>
          </a:p>
          <a:p>
            <a:pPr lvl="0">
              <a:spcAft>
                <a:spcPts val="1200"/>
              </a:spcAft>
            </a:pPr>
            <a:r>
              <a:rPr lang="pt-BR" sz="4000" b="1" i="1" dirty="0" smtClean="0">
                <a:solidFill>
                  <a:srgbClr val="006699"/>
                </a:solidFill>
              </a:rPr>
              <a:t>3. Como é bonito, Senhor, cada manhã recomeçar, tendo a certeza e a fé que tua mão vai me ajudar.</a:t>
            </a:r>
          </a:p>
        </p:txBody>
      </p:sp>
    </p:spTree>
    <p:extLst>
      <p:ext uri="{BB962C8B-B14F-4D97-AF65-F5344CB8AC3E}">
        <p14:creationId xmlns:p14="http://schemas.microsoft.com/office/powerpoint/2010/main" val="28107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57" y="-32654"/>
            <a:ext cx="9187538" cy="6890654"/>
          </a:xfrm>
        </p:spPr>
      </p:pic>
    </p:spTree>
    <p:extLst>
      <p:ext uri="{BB962C8B-B14F-4D97-AF65-F5344CB8AC3E}">
        <p14:creationId xmlns:p14="http://schemas.microsoft.com/office/powerpoint/2010/main" val="166354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5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167</Words>
  <Application>Microsoft Office PowerPoint</Application>
  <PresentationFormat>Apresentação na tela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NOTE_CK</dc:creator>
  <cp:lastModifiedBy>NOTE_CK</cp:lastModifiedBy>
  <cp:revision>16</cp:revision>
  <dcterms:created xsi:type="dcterms:W3CDTF">2013-10-14T11:28:19Z</dcterms:created>
  <dcterms:modified xsi:type="dcterms:W3CDTF">2013-10-16T11:24:25Z</dcterms:modified>
</cp:coreProperties>
</file>