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5" r:id="rId5"/>
    <p:sldId id="276" r:id="rId6"/>
    <p:sldId id="258" r:id="rId7"/>
    <p:sldId id="277" r:id="rId8"/>
    <p:sldId id="278" r:id="rId9"/>
    <p:sldId id="279" r:id="rId10"/>
    <p:sldId id="272" r:id="rId11"/>
    <p:sldId id="273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1" d="100"/>
          <a:sy n="61" d="100"/>
        </p:scale>
        <p:origin x="-778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10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3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41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6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3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0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2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6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12E1-B793-4D71-9DA0-B8F4FD6BDF62}" type="datetimeFigureOut">
              <a:rPr lang="pt-BR" smtClean="0"/>
              <a:t>14/10/2013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68760"/>
            <a:ext cx="91440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5085184"/>
            <a:ext cx="4974336" cy="13655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2283" y="1340768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333399"/>
                </a:solidFill>
              </a:rPr>
              <a:t>Culto de Encerramento</a:t>
            </a:r>
            <a:br>
              <a:rPr lang="pt-BR" sz="5400" b="1" dirty="0" smtClean="0">
                <a:solidFill>
                  <a:srgbClr val="333399"/>
                </a:solidFill>
              </a:rPr>
            </a:br>
            <a:r>
              <a:rPr lang="pt-BR" sz="3200" b="1" dirty="0" smtClean="0">
                <a:solidFill>
                  <a:srgbClr val="333399"/>
                </a:solidFill>
              </a:rPr>
              <a:t>Culto </a:t>
            </a:r>
            <a:r>
              <a:rPr lang="pt-BR" sz="3200" b="1" dirty="0">
                <a:solidFill>
                  <a:srgbClr val="333399"/>
                </a:solidFill>
              </a:rPr>
              <a:t>E</a:t>
            </a:r>
            <a:r>
              <a:rPr lang="pt-BR" sz="3200" b="1" dirty="0" smtClean="0">
                <a:solidFill>
                  <a:srgbClr val="333399"/>
                </a:solidFill>
              </a:rPr>
              <a:t>ucarístico</a:t>
            </a:r>
            <a:endParaRPr lang="pt-BR" sz="3600" b="1" dirty="0" smtClean="0">
              <a:solidFill>
                <a:srgbClr val="333399"/>
              </a:solidFill>
            </a:endParaRPr>
          </a:p>
          <a:p>
            <a:pPr algn="ctr"/>
            <a:r>
              <a:rPr lang="pt-BR" sz="3200" dirty="0" smtClean="0">
                <a:solidFill>
                  <a:srgbClr val="333399"/>
                </a:solidFill>
              </a:rPr>
              <a:t>17 de outubro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3200" i="1" dirty="0">
                <a:solidFill>
                  <a:srgbClr val="333399"/>
                </a:solidFill>
              </a:rPr>
              <a:t>Entre alegria e sofrimento: </a:t>
            </a:r>
            <a:r>
              <a:rPr lang="pt-BR" sz="3200" i="1" dirty="0" smtClean="0">
                <a:solidFill>
                  <a:srgbClr val="333399"/>
                </a:solidFill>
              </a:rPr>
              <a:t/>
            </a:r>
            <a:br>
              <a:rPr lang="pt-BR" sz="3200" i="1" dirty="0" smtClean="0">
                <a:solidFill>
                  <a:srgbClr val="333399"/>
                </a:solidFill>
              </a:rPr>
            </a:br>
            <a:r>
              <a:rPr lang="pt-BR" sz="3200" i="1" dirty="0" smtClean="0">
                <a:solidFill>
                  <a:srgbClr val="333399"/>
                </a:solidFill>
              </a:rPr>
              <a:t>espiritualidade </a:t>
            </a:r>
            <a:r>
              <a:rPr lang="pt-BR" sz="3200" i="1" dirty="0">
                <a:solidFill>
                  <a:srgbClr val="333399"/>
                </a:solidFill>
              </a:rPr>
              <a:t>e ética no ministério na IECLB</a:t>
            </a:r>
            <a:endParaRPr lang="pt-BR" sz="3200" i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988840"/>
            <a:ext cx="9144000" cy="283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1328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Senhor, que a </a:t>
            </a:r>
            <a:r>
              <a:rPr lang="pt-BR" sz="4000" b="1" i="1">
                <a:solidFill>
                  <a:srgbClr val="006699"/>
                </a:solidFill>
              </a:rPr>
              <a:t>tua </a:t>
            </a:r>
            <a:r>
              <a:rPr lang="pt-BR" sz="4000" b="1" i="1" smtClean="0">
                <a:solidFill>
                  <a:srgbClr val="006699"/>
                </a:solidFill>
              </a:rPr>
              <a:t>palavra </a:t>
            </a:r>
            <a:r>
              <a:rPr lang="pt-BR" sz="4000" b="1" i="1" dirty="0">
                <a:solidFill>
                  <a:srgbClr val="006699"/>
                </a:solidFill>
              </a:rPr>
              <a:t>transforme a nossa vida,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queremos </a:t>
            </a:r>
            <a:r>
              <a:rPr lang="pt-BR" sz="4000" b="1" i="1" dirty="0">
                <a:solidFill>
                  <a:srgbClr val="006699"/>
                </a:solidFill>
              </a:rPr>
              <a:t>caminhar em retidão, na sua luz.</a:t>
            </a:r>
          </a:p>
        </p:txBody>
      </p:sp>
    </p:spTree>
    <p:extLst>
      <p:ext uri="{BB962C8B-B14F-4D97-AF65-F5344CB8AC3E}">
        <p14:creationId xmlns:p14="http://schemas.microsoft.com/office/powerpoint/2010/main" val="38292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924944"/>
            <a:ext cx="9144000" cy="959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307505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A</a:t>
            </a:r>
            <a:r>
              <a:rPr lang="pt-BR" sz="4000" b="1" i="1" dirty="0" smtClean="0">
                <a:solidFill>
                  <a:srgbClr val="006699"/>
                </a:solidFill>
              </a:rPr>
              <a:t>leluia</a:t>
            </a:r>
            <a:r>
              <a:rPr lang="pt-BR" sz="4000" b="1" i="1" dirty="0">
                <a:solidFill>
                  <a:srgbClr val="006699"/>
                </a:solidFill>
              </a:rPr>
              <a:t>, aleluia, </a:t>
            </a:r>
            <a:r>
              <a:rPr lang="pt-BR" sz="4000" b="1" i="1" dirty="0" smtClean="0">
                <a:solidFill>
                  <a:srgbClr val="006699"/>
                </a:solidFill>
              </a:rPr>
              <a:t>aleluia!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420888"/>
            <a:ext cx="9144000" cy="20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2708920"/>
            <a:ext cx="85754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... </a:t>
            </a:r>
            <a:r>
              <a:rPr lang="pt-BR" sz="4000" b="1" dirty="0">
                <a:solidFill>
                  <a:srgbClr val="333399"/>
                </a:solidFill>
              </a:rPr>
              <a:t>palavra do Senhor!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Demos </a:t>
            </a:r>
            <a:r>
              <a:rPr lang="pt-BR" sz="4000" b="1" dirty="0">
                <a:solidFill>
                  <a:srgbClr val="990099"/>
                </a:solidFill>
              </a:rPr>
              <a:t>graças a Deus!</a:t>
            </a:r>
          </a:p>
        </p:txBody>
      </p:sp>
    </p:spTree>
    <p:extLst>
      <p:ext uri="{BB962C8B-B14F-4D97-AF65-F5344CB8AC3E}">
        <p14:creationId xmlns:p14="http://schemas.microsoft.com/office/powerpoint/2010/main" val="15922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764704"/>
            <a:ext cx="9144000" cy="528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91493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As </a:t>
            </a:r>
            <a:r>
              <a:rPr lang="pt-BR" sz="4000" b="1" i="1" dirty="0">
                <a:solidFill>
                  <a:srgbClr val="006699"/>
                </a:solidFill>
              </a:rPr>
              <a:t>pessoas hoje correm, atrás do tempo e do </a:t>
            </a:r>
            <a:r>
              <a:rPr lang="pt-BR" sz="4000" b="1" i="1" dirty="0" smtClean="0">
                <a:solidFill>
                  <a:srgbClr val="006699"/>
                </a:solidFill>
              </a:rPr>
              <a:t>dinheiro,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se esquecem de viver cada dia o dia inteiro!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Veja </a:t>
            </a:r>
            <a:r>
              <a:rPr lang="pt-BR" sz="4000" b="1" i="1" dirty="0">
                <a:solidFill>
                  <a:srgbClr val="006699"/>
                </a:solidFill>
              </a:rPr>
              <a:t>como os passarinhos voam pelo azul celeste,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veja </a:t>
            </a:r>
            <a:r>
              <a:rPr lang="pt-BR" sz="4000" b="1" i="1" dirty="0">
                <a:solidFill>
                  <a:srgbClr val="006699"/>
                </a:solidFill>
              </a:rPr>
              <a:t>a flor de algum canteiro: que bonita ela se veste</a:t>
            </a:r>
            <a:r>
              <a:rPr lang="pt-BR" sz="4000" b="1" i="1" dirty="0" smtClean="0">
                <a:solidFill>
                  <a:srgbClr val="006699"/>
                </a:solidFill>
              </a:rPr>
              <a:t>! 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764704"/>
            <a:ext cx="9144000" cy="528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1358" y="33265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Passarinhos </a:t>
            </a:r>
            <a:r>
              <a:rPr lang="pt-BR" sz="4000" b="1" i="1" dirty="0">
                <a:solidFill>
                  <a:srgbClr val="006699"/>
                </a:solidFill>
              </a:rPr>
              <a:t>cantam, voam, sempre sem </a:t>
            </a:r>
            <a:r>
              <a:rPr lang="pt-BR" sz="4000" b="1" i="1" dirty="0" smtClean="0">
                <a:solidFill>
                  <a:srgbClr val="006699"/>
                </a:solidFill>
              </a:rPr>
              <a:t>preocupação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olham </a:t>
            </a:r>
            <a:r>
              <a:rPr lang="pt-BR" sz="4000" b="1" i="1" dirty="0">
                <a:solidFill>
                  <a:srgbClr val="006699"/>
                </a:solidFill>
              </a:rPr>
              <a:t>tudo lá de cima, sem a pressa do avião!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florzinha no canteiro não tem creme nem batom,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nem </a:t>
            </a:r>
            <a:r>
              <a:rPr lang="pt-BR" sz="4000" b="1" i="1" dirty="0">
                <a:solidFill>
                  <a:srgbClr val="006699"/>
                </a:solidFill>
              </a:rPr>
              <a:t>perfume ela usa,  pra manter seu cheiro </a:t>
            </a:r>
            <a:r>
              <a:rPr lang="pt-BR" sz="4000" b="1" i="1">
                <a:solidFill>
                  <a:srgbClr val="006699"/>
                </a:solidFill>
              </a:rPr>
              <a:t>bom</a:t>
            </a:r>
            <a:r>
              <a:rPr lang="pt-BR" sz="4000" b="1" i="1" smtClean="0">
                <a:solidFill>
                  <a:srgbClr val="006699"/>
                </a:solidFill>
              </a:rPr>
              <a:t>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92696"/>
            <a:ext cx="9144000" cy="542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870359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3. Quem </a:t>
            </a:r>
            <a:r>
              <a:rPr lang="pt-BR" sz="4000" b="1" i="1" dirty="0">
                <a:solidFill>
                  <a:srgbClr val="006699"/>
                </a:solidFill>
              </a:rPr>
              <a:t>acolhe os passarinhos e lhes dá água e comida?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Quem </a:t>
            </a:r>
            <a:r>
              <a:rPr lang="pt-BR" sz="4000" b="1" i="1" dirty="0">
                <a:solidFill>
                  <a:srgbClr val="006699"/>
                </a:solidFill>
              </a:rPr>
              <a:t>perfuma a flor do campo e a veste colorida?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Veja </a:t>
            </a:r>
            <a:r>
              <a:rPr lang="pt-BR" sz="4000" b="1" i="1" dirty="0">
                <a:solidFill>
                  <a:srgbClr val="006699"/>
                </a:solidFill>
              </a:rPr>
              <a:t>o que Jesus responde às perguntas anteriores: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“</a:t>
            </a:r>
            <a:r>
              <a:rPr lang="pt-BR" sz="4000" b="1" i="1" dirty="0">
                <a:solidFill>
                  <a:srgbClr val="006699"/>
                </a:solidFill>
              </a:rPr>
              <a:t>Deus protege os passarinhos, e enfeita as lindas flores</a:t>
            </a:r>
            <a:r>
              <a:rPr lang="pt-BR" sz="4000" b="1" i="1" dirty="0" smtClean="0">
                <a:solidFill>
                  <a:srgbClr val="006699"/>
                </a:solidFill>
              </a:rPr>
              <a:t>”.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92696"/>
            <a:ext cx="9144000" cy="542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836712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4</a:t>
            </a:r>
            <a:r>
              <a:rPr lang="pt-BR" sz="4000" b="1" i="1" dirty="0">
                <a:solidFill>
                  <a:srgbClr val="006699"/>
                </a:solidFill>
              </a:rPr>
              <a:t>. E se Deus cuida das plantas, e </a:t>
            </a:r>
            <a:r>
              <a:rPr lang="pt-BR" sz="4000" b="1" i="1" dirty="0" err="1">
                <a:solidFill>
                  <a:srgbClr val="006699"/>
                </a:solidFill>
              </a:rPr>
              <a:t>pra’s</a:t>
            </a:r>
            <a:r>
              <a:rPr lang="pt-BR" sz="4000" b="1" i="1" dirty="0">
                <a:solidFill>
                  <a:srgbClr val="006699"/>
                </a:solidFill>
              </a:rPr>
              <a:t> aves dá o ninho,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cuidará </a:t>
            </a:r>
            <a:r>
              <a:rPr lang="pt-BR" sz="4000" b="1" i="1" dirty="0">
                <a:solidFill>
                  <a:srgbClr val="006699"/>
                </a:solidFill>
              </a:rPr>
              <a:t>também da gente, com amor e com carinho!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Amparados </a:t>
            </a:r>
            <a:r>
              <a:rPr lang="pt-BR" sz="4000" b="1" i="1" dirty="0">
                <a:solidFill>
                  <a:srgbClr val="006699"/>
                </a:solidFill>
              </a:rPr>
              <a:t>desta forma, Deus espera que a gente,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faça </a:t>
            </a:r>
            <a:r>
              <a:rPr lang="pt-BR" sz="4000" b="1" i="1" dirty="0">
                <a:solidFill>
                  <a:srgbClr val="006699"/>
                </a:solidFill>
              </a:rPr>
              <a:t>o mundo mais bonito, mais humano e mais contente. </a:t>
            </a:r>
          </a:p>
        </p:txBody>
      </p:sp>
    </p:spTree>
    <p:extLst>
      <p:ext uri="{BB962C8B-B14F-4D97-AF65-F5344CB8AC3E}">
        <p14:creationId xmlns:p14="http://schemas.microsoft.com/office/powerpoint/2010/main" val="26447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16632"/>
            <a:ext cx="9144000" cy="657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88640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/:O mutirão da vida  é vida em mutirão;  é gente reunida,  é  participação. </a:t>
            </a:r>
            <a:r>
              <a:rPr lang="pt-BR" sz="4000" b="1" i="1" dirty="0" smtClean="0">
                <a:solidFill>
                  <a:srgbClr val="006699"/>
                </a:solidFill>
              </a:rPr>
              <a:t>No </a:t>
            </a:r>
            <a:r>
              <a:rPr lang="pt-BR" sz="4000" b="1" i="1" dirty="0">
                <a:solidFill>
                  <a:srgbClr val="006699"/>
                </a:solidFill>
              </a:rPr>
              <a:t>mutirão da vida há vida em 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morte é vencida e reina </a:t>
            </a:r>
            <a:r>
              <a:rPr lang="pt-BR" sz="4000" b="1" i="1" dirty="0" smtClean="0">
                <a:solidFill>
                  <a:srgbClr val="006699"/>
                </a:solidFill>
              </a:rPr>
              <a:t>a libertação</a:t>
            </a:r>
            <a:r>
              <a:rPr lang="pt-BR" sz="4000" b="1" i="1" dirty="0">
                <a:solidFill>
                  <a:srgbClr val="006699"/>
                </a:solidFill>
              </a:rPr>
              <a:t>.:/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Quem canta, </a:t>
            </a:r>
            <a:r>
              <a:rPr lang="pt-BR" sz="4000" b="1" i="1" dirty="0">
                <a:solidFill>
                  <a:srgbClr val="006699"/>
                </a:solidFill>
              </a:rPr>
              <a:t>canta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quem dança vai dançar e cantando ou dançando  outros vão acompanhar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quem achar que não tem ginga ou desafina vai mudar a sua sina num canto de amor e paz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16632"/>
            <a:ext cx="9144000" cy="657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15016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/:O mutirão da vida  é vida em mutirão;  é gente reunida,  é  participação. </a:t>
            </a:r>
            <a:r>
              <a:rPr lang="pt-BR" sz="4000" b="1" i="1" dirty="0" smtClean="0">
                <a:solidFill>
                  <a:srgbClr val="006699"/>
                </a:solidFill>
              </a:rPr>
              <a:t>No </a:t>
            </a:r>
            <a:r>
              <a:rPr lang="pt-BR" sz="4000" b="1" i="1" dirty="0">
                <a:solidFill>
                  <a:srgbClr val="006699"/>
                </a:solidFill>
              </a:rPr>
              <a:t>mutirão da vida há vida em 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morte é vencida e reina </a:t>
            </a:r>
            <a:r>
              <a:rPr lang="pt-BR" sz="4000" b="1" i="1" dirty="0" smtClean="0">
                <a:solidFill>
                  <a:srgbClr val="006699"/>
                </a:solidFill>
              </a:rPr>
              <a:t>a libertação</a:t>
            </a:r>
            <a:r>
              <a:rPr lang="pt-BR" sz="4000" b="1" i="1" dirty="0">
                <a:solidFill>
                  <a:srgbClr val="006699"/>
                </a:solidFill>
              </a:rPr>
              <a:t>.:/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A </a:t>
            </a:r>
            <a:r>
              <a:rPr lang="pt-BR" sz="4000" b="1" i="1" dirty="0">
                <a:solidFill>
                  <a:srgbClr val="006699"/>
                </a:solidFill>
              </a:rPr>
              <a:t>criançada toda vai se divertir, de oito a oitenta anos, todos vão contribuir.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quem achar que é muito novo ou muito velho  vai ouvir nosso conselho, vai brincar e ser feliz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88640"/>
            <a:ext cx="9144000" cy="643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32600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/:O mutirão da vida  é vida em mutirão;  é gente reunida,  é  participação. </a:t>
            </a:r>
            <a:r>
              <a:rPr lang="pt-BR" sz="4000" b="1" i="1" dirty="0" smtClean="0">
                <a:solidFill>
                  <a:srgbClr val="006699"/>
                </a:solidFill>
              </a:rPr>
              <a:t>No </a:t>
            </a:r>
            <a:r>
              <a:rPr lang="pt-BR" sz="4000" b="1" i="1" dirty="0">
                <a:solidFill>
                  <a:srgbClr val="006699"/>
                </a:solidFill>
              </a:rPr>
              <a:t>mutirão da vida há vida em 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morte é vencida e reina </a:t>
            </a:r>
            <a:r>
              <a:rPr lang="pt-BR" sz="4000" b="1" i="1" dirty="0" smtClean="0">
                <a:solidFill>
                  <a:srgbClr val="006699"/>
                </a:solidFill>
              </a:rPr>
              <a:t>a libertação</a:t>
            </a:r>
            <a:r>
              <a:rPr lang="pt-BR" sz="4000" b="1" i="1" dirty="0">
                <a:solidFill>
                  <a:srgbClr val="006699"/>
                </a:solidFill>
              </a:rPr>
              <a:t>.:/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3. A </a:t>
            </a:r>
            <a:r>
              <a:rPr lang="pt-BR" sz="4000" b="1" i="1" dirty="0">
                <a:solidFill>
                  <a:srgbClr val="006699"/>
                </a:solidFill>
              </a:rPr>
              <a:t>natureza vai, de novo, florescer, e dos frutos desta terra os famintos  vão comer.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quem achar que o importante é a abundância vai  ver que sua ganância é uma grande insensatez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84784"/>
            <a:ext cx="9144000" cy="384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15392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>
                <a:solidFill>
                  <a:srgbClr val="006699"/>
                </a:solidFill>
              </a:rPr>
              <a:t>Se vens de longe ou de bem perto, esta é tua casa e faremos festa de peito aberto. 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Deus nos conhece, somos seu povo. Vem te achegando, demos as mãos, pra louvar de novo.</a:t>
            </a:r>
            <a:endParaRPr lang="pt-BR" sz="40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16632"/>
            <a:ext cx="9144000" cy="657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18360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/:O mutirão da vida  é vida em mutirão;  é gente reunida,  é  participação. </a:t>
            </a:r>
            <a:r>
              <a:rPr lang="pt-BR" sz="4000" b="1" i="1" dirty="0" smtClean="0">
                <a:solidFill>
                  <a:srgbClr val="006699"/>
                </a:solidFill>
              </a:rPr>
              <a:t>No </a:t>
            </a:r>
            <a:r>
              <a:rPr lang="pt-BR" sz="4000" b="1" i="1" dirty="0">
                <a:solidFill>
                  <a:srgbClr val="006699"/>
                </a:solidFill>
              </a:rPr>
              <a:t>mutirão da vida há vida em 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morte é vencida e reina </a:t>
            </a:r>
            <a:r>
              <a:rPr lang="pt-BR" sz="4000" b="1" i="1" dirty="0" smtClean="0">
                <a:solidFill>
                  <a:srgbClr val="006699"/>
                </a:solidFill>
              </a:rPr>
              <a:t>a libertação</a:t>
            </a:r>
            <a:r>
              <a:rPr lang="pt-BR" sz="4000" b="1" i="1" dirty="0">
                <a:solidFill>
                  <a:srgbClr val="006699"/>
                </a:solidFill>
              </a:rPr>
              <a:t>.:/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4. No </a:t>
            </a:r>
            <a:r>
              <a:rPr lang="pt-BR" sz="4000" b="1" i="1" dirty="0">
                <a:solidFill>
                  <a:srgbClr val="006699"/>
                </a:solidFill>
              </a:rPr>
              <a:t>dia-a-dia, no trabalho, ou no lazer, toda gente vai fazendo o mutirão acontecer.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quem achar que isto é sonho ou utopia vai ver que a fantasia também tem lugar e vez. </a:t>
            </a:r>
          </a:p>
        </p:txBody>
      </p:sp>
    </p:spTree>
    <p:extLst>
      <p:ext uri="{BB962C8B-B14F-4D97-AF65-F5344CB8AC3E}">
        <p14:creationId xmlns:p14="http://schemas.microsoft.com/office/powerpoint/2010/main" val="40344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700808"/>
            <a:ext cx="9144000" cy="340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84482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/:O mutirão da vida  é vida em mutirão;  é gente reunida,  é  participação. </a:t>
            </a:r>
            <a:r>
              <a:rPr lang="pt-BR" sz="4000" b="1" i="1" dirty="0" smtClean="0">
                <a:solidFill>
                  <a:srgbClr val="006699"/>
                </a:solidFill>
              </a:rPr>
              <a:t>No </a:t>
            </a:r>
            <a:r>
              <a:rPr lang="pt-BR" sz="4000" b="1" i="1" dirty="0">
                <a:solidFill>
                  <a:srgbClr val="006699"/>
                </a:solidFill>
              </a:rPr>
              <a:t>mutirão da vida há vida em 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morte é vencida e reina </a:t>
            </a:r>
            <a:r>
              <a:rPr lang="pt-BR" sz="4000" b="1" i="1" dirty="0" smtClean="0">
                <a:solidFill>
                  <a:srgbClr val="006699"/>
                </a:solidFill>
              </a:rPr>
              <a:t>a libertação.:/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32656"/>
            <a:ext cx="9144000" cy="614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72943" y="441240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Santo é você, Senhor, infinito e </a:t>
            </a:r>
            <a:r>
              <a:rPr lang="pt-BR" sz="4000" b="1" i="1" dirty="0" smtClean="0">
                <a:solidFill>
                  <a:srgbClr val="006699"/>
                </a:solidFill>
              </a:rPr>
              <a:t>maior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mas </a:t>
            </a:r>
            <a:r>
              <a:rPr lang="pt-BR" sz="4000" b="1" i="1" dirty="0">
                <a:solidFill>
                  <a:srgbClr val="006699"/>
                </a:solidFill>
              </a:rPr>
              <a:t>presente entre nós o seu povo, </a:t>
            </a:r>
            <a:r>
              <a:rPr lang="pt-BR" sz="4000" b="1" i="1" dirty="0" smtClean="0">
                <a:solidFill>
                  <a:srgbClr val="006699"/>
                </a:solidFill>
              </a:rPr>
              <a:t>Senhor.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Bendizemos </a:t>
            </a:r>
            <a:r>
              <a:rPr lang="pt-BR" sz="4000" b="1" i="1" dirty="0">
                <a:solidFill>
                  <a:srgbClr val="006699"/>
                </a:solidFill>
              </a:rPr>
              <a:t>a você, porque sempre perto </a:t>
            </a:r>
            <a:r>
              <a:rPr lang="pt-BR" sz="4000" b="1" i="1" dirty="0" smtClean="0">
                <a:solidFill>
                  <a:srgbClr val="006699"/>
                </a:solidFill>
              </a:rPr>
              <a:t>está. Sua </a:t>
            </a:r>
            <a:r>
              <a:rPr lang="pt-BR" sz="4000" b="1" i="1" dirty="0">
                <a:solidFill>
                  <a:srgbClr val="006699"/>
                </a:solidFill>
              </a:rPr>
              <a:t>Igreja em vinho e pão nova vida nos dá.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Ó Deus Santo, percebemos Tua presença </a:t>
            </a:r>
            <a:r>
              <a:rPr lang="pt-BR" sz="4000" b="1" i="1" dirty="0" smtClean="0">
                <a:solidFill>
                  <a:srgbClr val="006699"/>
                </a:solidFill>
              </a:rPr>
              <a:t>e </a:t>
            </a:r>
            <a:r>
              <a:rPr lang="pt-BR" sz="4000" b="1" i="1" dirty="0">
                <a:solidFill>
                  <a:srgbClr val="006699"/>
                </a:solidFill>
              </a:rPr>
              <a:t>canta toda criação! 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Aleluia, aleluia, aleluia, aleluia, Senhor!</a:t>
            </a:r>
          </a:p>
        </p:txBody>
      </p:sp>
    </p:spTree>
    <p:extLst>
      <p:ext uri="{BB962C8B-B14F-4D97-AF65-F5344CB8AC3E}">
        <p14:creationId xmlns:p14="http://schemas.microsoft.com/office/powerpoint/2010/main" val="2402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340768"/>
            <a:ext cx="9144000" cy="412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72943" y="151555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Por Cristo, com Cristo e em Cristo,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seja </a:t>
            </a:r>
            <a:r>
              <a:rPr lang="pt-BR" sz="4000" b="1" i="1" dirty="0">
                <a:solidFill>
                  <a:srgbClr val="006699"/>
                </a:solidFill>
              </a:rPr>
              <a:t>a ti, Pai todo-poderoso,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na </a:t>
            </a:r>
            <a:r>
              <a:rPr lang="pt-BR" sz="4000" b="1" i="1" dirty="0">
                <a:solidFill>
                  <a:srgbClr val="006699"/>
                </a:solidFill>
              </a:rPr>
              <a:t>unidade do Espírito Santo,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toda </a:t>
            </a:r>
            <a:r>
              <a:rPr lang="pt-BR" sz="4000" b="1" i="1" dirty="0">
                <a:solidFill>
                  <a:srgbClr val="006699"/>
                </a:solidFill>
              </a:rPr>
              <a:t>a honra e toda a glória,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agora </a:t>
            </a:r>
            <a:r>
              <a:rPr lang="pt-BR" sz="4000" b="1" i="1" dirty="0">
                <a:solidFill>
                  <a:srgbClr val="006699"/>
                </a:solidFill>
              </a:rPr>
              <a:t>e para sempre.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Amém</a:t>
            </a:r>
            <a:r>
              <a:rPr lang="pt-BR" sz="4000" b="1" i="1" dirty="0">
                <a:solidFill>
                  <a:srgbClr val="006699"/>
                </a:solidFill>
              </a:rPr>
              <a:t>, amém, amém!</a:t>
            </a:r>
          </a:p>
        </p:txBody>
      </p:sp>
    </p:spTree>
    <p:extLst>
      <p:ext uri="{BB962C8B-B14F-4D97-AF65-F5344CB8AC3E}">
        <p14:creationId xmlns:p14="http://schemas.microsoft.com/office/powerpoint/2010/main" val="35469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916832"/>
            <a:ext cx="9144000" cy="297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72943" y="2079926"/>
            <a:ext cx="86409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/:Cordeiro </a:t>
            </a:r>
            <a:r>
              <a:rPr lang="pt-BR" sz="4000" b="1" i="1" dirty="0">
                <a:solidFill>
                  <a:srgbClr val="006699"/>
                </a:solidFill>
              </a:rPr>
              <a:t>de Deus, que tiras o pecado mundo. Tem piedade, </a:t>
            </a:r>
            <a:r>
              <a:rPr lang="pt-BR" sz="4000" b="1" i="1" dirty="0" smtClean="0">
                <a:solidFill>
                  <a:srgbClr val="006699"/>
                </a:solidFill>
              </a:rPr>
              <a:t>Senhor.:/</a:t>
            </a:r>
            <a:endParaRPr lang="pt-BR" sz="4000" b="1" i="1" dirty="0">
              <a:solidFill>
                <a:srgbClr val="006699"/>
              </a:solidFill>
            </a:endParaRPr>
          </a:p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Cordeiro de Deus, que tiras o pecado mundo. Dá-nos a paz.</a:t>
            </a:r>
          </a:p>
        </p:txBody>
      </p:sp>
    </p:spTree>
    <p:extLst>
      <p:ext uri="{BB962C8B-B14F-4D97-AF65-F5344CB8AC3E}">
        <p14:creationId xmlns:p14="http://schemas.microsoft.com/office/powerpoint/2010/main" val="33065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68760"/>
            <a:ext cx="9144000" cy="427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6583" y="1519952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Ó Pai, nós te pedimos que nossos corações </a:t>
            </a:r>
            <a:r>
              <a:rPr lang="pt-BR" sz="4000" b="1" i="1" dirty="0" smtClean="0">
                <a:solidFill>
                  <a:srgbClr val="006699"/>
                </a:solidFill>
              </a:rPr>
              <a:t>encontrem </a:t>
            </a:r>
            <a:r>
              <a:rPr lang="pt-BR" sz="4000" b="1" i="1" dirty="0">
                <a:solidFill>
                  <a:srgbClr val="006699"/>
                </a:solidFill>
              </a:rPr>
              <a:t>sempre em ti o nosso porto seguro</a:t>
            </a:r>
            <a:r>
              <a:rPr lang="pt-BR" sz="4000" b="1" i="1" dirty="0" smtClean="0">
                <a:solidFill>
                  <a:srgbClr val="006699"/>
                </a:solidFill>
              </a:rPr>
              <a:t>. 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Que </a:t>
            </a:r>
            <a:r>
              <a:rPr lang="pt-BR" sz="4000" b="1" i="1" dirty="0">
                <a:solidFill>
                  <a:srgbClr val="006699"/>
                </a:solidFill>
              </a:rPr>
              <a:t>mesmo em tempestades confiemos em tua proteção. </a:t>
            </a:r>
            <a:r>
              <a:rPr lang="pt-BR" sz="4000" b="1" i="1" dirty="0" smtClean="0">
                <a:solidFill>
                  <a:srgbClr val="006699"/>
                </a:solidFill>
              </a:rPr>
              <a:t>Mesmo </a:t>
            </a:r>
            <a:r>
              <a:rPr lang="pt-BR" sz="4000" b="1" i="1" dirty="0">
                <a:solidFill>
                  <a:srgbClr val="006699"/>
                </a:solidFill>
              </a:rPr>
              <a:t>contra os ventos, sigamos em tua direção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628800"/>
            <a:ext cx="9144000" cy="3552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6583" y="1761197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Ó </a:t>
            </a:r>
            <a:r>
              <a:rPr lang="pt-BR" sz="4000" b="1" i="1" dirty="0">
                <a:solidFill>
                  <a:srgbClr val="006699"/>
                </a:solidFill>
              </a:rPr>
              <a:t>Pai, queremos servir-te,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pregar </a:t>
            </a:r>
            <a:r>
              <a:rPr lang="pt-BR" sz="4000" b="1" i="1" dirty="0">
                <a:solidFill>
                  <a:srgbClr val="006699"/>
                </a:solidFill>
              </a:rPr>
              <a:t>e viver o teu Reino, 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mostrar a todos que és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a </a:t>
            </a:r>
            <a:r>
              <a:rPr lang="pt-BR" sz="4000" b="1" i="1" dirty="0">
                <a:solidFill>
                  <a:srgbClr val="006699"/>
                </a:solidFill>
              </a:rPr>
              <a:t>esperança deste mundo.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Fortalece </a:t>
            </a:r>
            <a:r>
              <a:rPr lang="pt-BR" sz="4000" b="1" i="1" dirty="0">
                <a:solidFill>
                  <a:srgbClr val="006699"/>
                </a:solidFill>
              </a:rPr>
              <a:t>teu povo, Senhor! Amém.</a:t>
            </a:r>
          </a:p>
        </p:txBody>
      </p:sp>
    </p:spTree>
    <p:extLst>
      <p:ext uri="{BB962C8B-B14F-4D97-AF65-F5344CB8AC3E}">
        <p14:creationId xmlns:p14="http://schemas.microsoft.com/office/powerpoint/2010/main" val="21645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92696"/>
            <a:ext cx="9144000" cy="542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850642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Somos </a:t>
            </a:r>
            <a:r>
              <a:rPr lang="pt-BR" sz="4000" b="1" i="1" dirty="0">
                <a:solidFill>
                  <a:srgbClr val="006699"/>
                </a:solidFill>
              </a:rPr>
              <a:t>gente que espera crente na promessa  de um mundo novo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/: </a:t>
            </a:r>
            <a:r>
              <a:rPr lang="pt-BR" sz="4000" b="1" i="1" dirty="0">
                <a:solidFill>
                  <a:srgbClr val="006699"/>
                </a:solidFill>
              </a:rPr>
              <a:t>Paz queremos com justiça, uma vida digna para todo povo</a:t>
            </a:r>
            <a:r>
              <a:rPr lang="pt-BR" sz="4000" b="1" i="1" dirty="0" smtClean="0">
                <a:solidFill>
                  <a:srgbClr val="006699"/>
                </a:solidFill>
              </a:rPr>
              <a:t>.:/</a:t>
            </a:r>
          </a:p>
          <a:p>
            <a:pPr marL="540000"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/:Somos </a:t>
            </a:r>
            <a:r>
              <a:rPr lang="pt-BR" sz="4000" b="1" i="1" dirty="0">
                <a:solidFill>
                  <a:srgbClr val="006699"/>
                </a:solidFill>
              </a:rPr>
              <a:t>Igreja. Corpo de Cristo, vida  em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Povo </a:t>
            </a:r>
            <a:r>
              <a:rPr lang="pt-BR" sz="4000" b="1" i="1" dirty="0">
                <a:solidFill>
                  <a:srgbClr val="006699"/>
                </a:solidFill>
              </a:rPr>
              <a:t>liberto pela sua graça, que caminha e busca plena salvação</a:t>
            </a:r>
            <a:r>
              <a:rPr lang="pt-BR" sz="4000" b="1" i="1" dirty="0" smtClean="0">
                <a:solidFill>
                  <a:srgbClr val="006699"/>
                </a:solidFill>
              </a:rPr>
              <a:t>.:/</a:t>
            </a:r>
            <a:endParaRPr lang="pt-BR" sz="40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764704"/>
            <a:ext cx="9144000" cy="528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841850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</a:t>
            </a:r>
            <a:r>
              <a:rPr lang="pt-BR" sz="4000" b="1" i="1" dirty="0">
                <a:solidFill>
                  <a:srgbClr val="006699"/>
                </a:solidFill>
              </a:rPr>
              <a:t>Somos gente solidária, junto  aos pequeninos  que vivem na dor.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/:</a:t>
            </a:r>
            <a:r>
              <a:rPr lang="pt-BR" sz="4000" b="1" i="1" dirty="0">
                <a:solidFill>
                  <a:srgbClr val="006699"/>
                </a:solidFill>
              </a:rPr>
              <a:t>Partilhando sofrimentos, somos testemunhas de nosso Senhor.:/</a:t>
            </a:r>
          </a:p>
          <a:p>
            <a:pPr marL="540000"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/:Somos </a:t>
            </a:r>
            <a:r>
              <a:rPr lang="pt-BR" sz="4000" b="1" i="1" dirty="0">
                <a:solidFill>
                  <a:srgbClr val="006699"/>
                </a:solidFill>
              </a:rPr>
              <a:t>Igreja. Corpo de Cristo, vida  em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Povo </a:t>
            </a:r>
            <a:r>
              <a:rPr lang="pt-BR" sz="4000" b="1" i="1" dirty="0">
                <a:solidFill>
                  <a:srgbClr val="006699"/>
                </a:solidFill>
              </a:rPr>
              <a:t>liberto pela sua graça, que caminha e busca plena salvação.:/ </a:t>
            </a:r>
          </a:p>
        </p:txBody>
      </p:sp>
    </p:spTree>
    <p:extLst>
      <p:ext uri="{BB962C8B-B14F-4D97-AF65-F5344CB8AC3E}">
        <p14:creationId xmlns:p14="http://schemas.microsoft.com/office/powerpoint/2010/main" val="13835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92696"/>
            <a:ext cx="9144000" cy="542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768761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3</a:t>
            </a:r>
            <a:r>
              <a:rPr lang="pt-BR" sz="4000" b="1" i="1" dirty="0">
                <a:solidFill>
                  <a:srgbClr val="006699"/>
                </a:solidFill>
              </a:rPr>
              <a:t>. Somos gente que celebra, o agir de Deus que é força e guarida</a:t>
            </a:r>
            <a:r>
              <a:rPr lang="pt-BR" sz="4000" b="1" i="1" dirty="0" smtClean="0">
                <a:solidFill>
                  <a:srgbClr val="006699"/>
                </a:solidFill>
              </a:rPr>
              <a:t>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/:</a:t>
            </a:r>
            <a:r>
              <a:rPr lang="pt-BR" sz="4000" b="1" i="1" dirty="0">
                <a:solidFill>
                  <a:srgbClr val="006699"/>
                </a:solidFill>
              </a:rPr>
              <a:t>Convivendo em alegria, participamos da festa da vida</a:t>
            </a:r>
            <a:r>
              <a:rPr lang="pt-BR" sz="4000" b="1" i="1" dirty="0" smtClean="0">
                <a:solidFill>
                  <a:srgbClr val="006699"/>
                </a:solidFill>
              </a:rPr>
              <a:t>.:/</a:t>
            </a:r>
            <a:endParaRPr lang="pt-BR" sz="4000" b="1" i="1" dirty="0">
              <a:solidFill>
                <a:srgbClr val="006699"/>
              </a:solidFill>
            </a:endParaRPr>
          </a:p>
          <a:p>
            <a:pPr marL="540000"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/:Somos </a:t>
            </a:r>
            <a:r>
              <a:rPr lang="pt-BR" sz="4000" b="1" i="1" dirty="0">
                <a:solidFill>
                  <a:srgbClr val="006699"/>
                </a:solidFill>
              </a:rPr>
              <a:t>Igreja. Corpo de Cristo, vida  em comunhão. </a:t>
            </a:r>
            <a:r>
              <a:rPr lang="pt-BR" sz="4000" b="1" i="1" dirty="0" smtClean="0">
                <a:solidFill>
                  <a:srgbClr val="006699"/>
                </a:solidFill>
              </a:rPr>
              <a:t>Povo </a:t>
            </a:r>
            <a:r>
              <a:rPr lang="pt-BR" sz="4000" b="1" i="1" dirty="0">
                <a:solidFill>
                  <a:srgbClr val="006699"/>
                </a:solidFill>
              </a:rPr>
              <a:t>liberto pela sua graça, que caminha e busca plena salvação.:/ </a:t>
            </a:r>
          </a:p>
        </p:txBody>
      </p:sp>
    </p:spTree>
    <p:extLst>
      <p:ext uri="{BB962C8B-B14F-4D97-AF65-F5344CB8AC3E}">
        <p14:creationId xmlns:p14="http://schemas.microsoft.com/office/powerpoint/2010/main" val="27056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38328"/>
            <a:ext cx="9144000" cy="545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738328"/>
            <a:ext cx="85754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	</a:t>
            </a:r>
            <a:r>
              <a:rPr lang="pt-BR" sz="5400" b="1" dirty="0" smtClean="0">
                <a:solidFill>
                  <a:srgbClr val="333399"/>
                </a:solidFill>
              </a:rPr>
              <a:t>Invocação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Ó </a:t>
            </a:r>
            <a:r>
              <a:rPr lang="pt-BR" sz="4000" b="1" dirty="0">
                <a:solidFill>
                  <a:srgbClr val="333399"/>
                </a:solidFill>
              </a:rPr>
              <a:t>vem, ó vem, Espírito da criação, transforma-nos, faze de nós teu povo. Dá-nos um só coração. 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Ó </a:t>
            </a:r>
            <a:r>
              <a:rPr lang="pt-BR" sz="4000" b="1" dirty="0">
                <a:solidFill>
                  <a:srgbClr val="990099"/>
                </a:solidFill>
              </a:rPr>
              <a:t>vento que vem de todas as direções, sopra sobre nós, torna-nos um só corpo, ergue-nos e dá-nos vida! (</a:t>
            </a:r>
            <a:r>
              <a:rPr lang="pt-BR" sz="4000" b="1" dirty="0" err="1">
                <a:solidFill>
                  <a:srgbClr val="990099"/>
                </a:solidFill>
              </a:rPr>
              <a:t>Ez</a:t>
            </a:r>
            <a:r>
              <a:rPr lang="pt-BR" sz="4000" b="1" dirty="0">
                <a:solidFill>
                  <a:srgbClr val="990099"/>
                </a:solidFill>
              </a:rPr>
              <a:t> 37.10</a:t>
            </a:r>
            <a:r>
              <a:rPr lang="pt-BR" sz="4000" b="1" dirty="0" smtClean="0">
                <a:solidFill>
                  <a:srgbClr val="990099"/>
                </a:solidFill>
              </a:rPr>
              <a:t>)</a:t>
            </a:r>
            <a:endParaRPr lang="pt-BR" sz="4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404664"/>
            <a:ext cx="9144000" cy="6000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520632"/>
            <a:ext cx="86409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Vento </a:t>
            </a:r>
            <a:r>
              <a:rPr lang="pt-BR" sz="4000" b="1" i="1" dirty="0">
                <a:solidFill>
                  <a:srgbClr val="006699"/>
                </a:solidFill>
              </a:rPr>
              <a:t>que anima e faz viver, vento que empurra e faz mover, </a:t>
            </a:r>
            <a:r>
              <a:rPr lang="pt-BR" sz="4000" b="1" i="1" dirty="0" smtClean="0">
                <a:solidFill>
                  <a:srgbClr val="006699"/>
                </a:solidFill>
              </a:rPr>
              <a:t>vento </a:t>
            </a:r>
            <a:r>
              <a:rPr lang="pt-BR" sz="4000" b="1" i="1" dirty="0">
                <a:solidFill>
                  <a:srgbClr val="006699"/>
                </a:solidFill>
              </a:rPr>
              <a:t>que dá vida, vida de alegria, sopra sobre nós dia e noite, noite e dia.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Vento </a:t>
            </a:r>
            <a:r>
              <a:rPr lang="pt-BR" sz="4000" b="1" i="1" dirty="0">
                <a:solidFill>
                  <a:srgbClr val="006699"/>
                </a:solidFill>
              </a:rPr>
              <a:t>que é Espírito de luz e amor, vento que acalma e é consolador,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vento </a:t>
            </a:r>
            <a:r>
              <a:rPr lang="pt-BR" sz="4000" b="1" i="1" dirty="0">
                <a:solidFill>
                  <a:srgbClr val="006699"/>
                </a:solidFill>
              </a:rPr>
              <a:t>que consagra todos neste dia,  enche-nos de paz,  de amor e de alegria.</a:t>
            </a:r>
          </a:p>
        </p:txBody>
      </p:sp>
    </p:spTree>
    <p:extLst>
      <p:ext uri="{BB962C8B-B14F-4D97-AF65-F5344CB8AC3E}">
        <p14:creationId xmlns:p14="http://schemas.microsoft.com/office/powerpoint/2010/main" val="16728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276872"/>
            <a:ext cx="9144000" cy="225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242088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Graças, Senhor, </a:t>
            </a:r>
            <a:r>
              <a:rPr lang="pt-BR" sz="4000" b="1" i="1" dirty="0" smtClean="0">
                <a:solidFill>
                  <a:srgbClr val="006699"/>
                </a:solidFill>
              </a:rPr>
              <a:t>graças</a:t>
            </a:r>
            <a:r>
              <a:rPr lang="pt-BR" sz="4000" b="1" i="1" dirty="0">
                <a:solidFill>
                  <a:srgbClr val="006699"/>
                </a:solidFill>
              </a:rPr>
              <a:t>, Senhor,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por </a:t>
            </a:r>
            <a:r>
              <a:rPr lang="pt-BR" sz="4000" b="1" i="1" dirty="0">
                <a:solidFill>
                  <a:srgbClr val="006699"/>
                </a:solidFill>
              </a:rPr>
              <a:t>tua bondade, teu poder, teu </a:t>
            </a:r>
            <a:r>
              <a:rPr lang="pt-BR" sz="4000" b="1" i="1" dirty="0" smtClean="0">
                <a:solidFill>
                  <a:srgbClr val="006699"/>
                </a:solidFill>
              </a:rPr>
              <a:t>amor.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Graças</a:t>
            </a:r>
            <a:r>
              <a:rPr lang="pt-BR" sz="4000" b="1" i="1" dirty="0">
                <a:solidFill>
                  <a:srgbClr val="006699"/>
                </a:solidFill>
              </a:rPr>
              <a:t>, Senhor!</a:t>
            </a:r>
          </a:p>
        </p:txBody>
      </p:sp>
    </p:spTree>
    <p:extLst>
      <p:ext uri="{BB962C8B-B14F-4D97-AF65-F5344CB8AC3E}">
        <p14:creationId xmlns:p14="http://schemas.microsoft.com/office/powerpoint/2010/main" val="6430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60848"/>
            <a:ext cx="9144000" cy="268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2355" y="21328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Deus te abençoe; guarde o teu andar.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Mostre </a:t>
            </a:r>
            <a:r>
              <a:rPr lang="pt-BR" sz="4000" b="1" i="1" dirty="0">
                <a:solidFill>
                  <a:srgbClr val="006699"/>
                </a:solidFill>
              </a:rPr>
              <a:t>a cada passo como caminhar.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Quando </a:t>
            </a:r>
            <a:r>
              <a:rPr lang="pt-BR" sz="4000" b="1" i="1" dirty="0">
                <a:solidFill>
                  <a:srgbClr val="006699"/>
                </a:solidFill>
              </a:rPr>
              <a:t>vier a noite, não puderes ver, seja Deus a luz para te guiar.</a:t>
            </a:r>
          </a:p>
        </p:txBody>
      </p:sp>
    </p:spTree>
    <p:extLst>
      <p:ext uri="{BB962C8B-B14F-4D97-AF65-F5344CB8AC3E}">
        <p14:creationId xmlns:p14="http://schemas.microsoft.com/office/powerpoint/2010/main" val="6796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052736"/>
            <a:ext cx="9144000" cy="483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1196752"/>
            <a:ext cx="85754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Ó </a:t>
            </a:r>
            <a:r>
              <a:rPr lang="pt-BR" sz="4000" b="1" dirty="0">
                <a:solidFill>
                  <a:srgbClr val="333399"/>
                </a:solidFill>
              </a:rPr>
              <a:t>vem, ó vem, Espírito da redenção, por teu amor, reúne-nos contigo na mesa da comunhão!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Ó </a:t>
            </a:r>
            <a:r>
              <a:rPr lang="pt-BR" sz="4000" b="1" dirty="0">
                <a:solidFill>
                  <a:srgbClr val="990099"/>
                </a:solidFill>
              </a:rPr>
              <a:t>vento que vem de todas as direções, sopra sobre nós, torna-nos um só corpo, ergue-nos e dá-nos vida</a:t>
            </a:r>
            <a:r>
              <a:rPr lang="pt-BR" sz="4000" b="1" dirty="0" smtClean="0">
                <a:solidFill>
                  <a:srgbClr val="990099"/>
                </a:solidFill>
              </a:rPr>
              <a:t>!</a:t>
            </a:r>
            <a:endParaRPr lang="pt-BR" sz="4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70376"/>
            <a:ext cx="9144000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1196752"/>
            <a:ext cx="85754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Ó </a:t>
            </a:r>
            <a:r>
              <a:rPr lang="pt-BR" sz="4000" b="1" dirty="0">
                <a:solidFill>
                  <a:srgbClr val="333399"/>
                </a:solidFill>
              </a:rPr>
              <a:t>vem, ó vem, Espírito da consolação, dá-nos paz, aquieta a nossa alma. </a:t>
            </a:r>
            <a:r>
              <a:rPr lang="pt-BR" sz="4000" b="1" dirty="0" err="1">
                <a:solidFill>
                  <a:srgbClr val="333399"/>
                </a:solidFill>
              </a:rPr>
              <a:t>Shalom</a:t>
            </a:r>
            <a:r>
              <a:rPr lang="pt-BR" sz="4000" b="1" dirty="0">
                <a:solidFill>
                  <a:srgbClr val="333399"/>
                </a:solidFill>
              </a:rPr>
              <a:t>!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Ó </a:t>
            </a:r>
            <a:r>
              <a:rPr lang="pt-BR" sz="4000" b="1" dirty="0">
                <a:solidFill>
                  <a:srgbClr val="990099"/>
                </a:solidFill>
              </a:rPr>
              <a:t>vento que vem de todas as direções, sopra sobre nós, torna-nos um só corpo, ergue-nos e dá-nos vida!</a:t>
            </a:r>
          </a:p>
        </p:txBody>
      </p:sp>
    </p:spTree>
    <p:extLst>
      <p:ext uri="{BB962C8B-B14F-4D97-AF65-F5344CB8AC3E}">
        <p14:creationId xmlns:p14="http://schemas.microsoft.com/office/powerpoint/2010/main" val="2633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60848"/>
            <a:ext cx="9144000" cy="268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170599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>
                <a:solidFill>
                  <a:srgbClr val="006699"/>
                </a:solidFill>
              </a:rPr>
              <a:t>Vem Espírito Santo,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vem </a:t>
            </a:r>
            <a:r>
              <a:rPr lang="pt-BR" sz="4000" b="1" i="1" dirty="0">
                <a:solidFill>
                  <a:srgbClr val="006699"/>
                </a:solidFill>
              </a:rPr>
              <a:t>atende o nosso chamado,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nos </a:t>
            </a:r>
            <a:r>
              <a:rPr lang="pt-BR" sz="4000" b="1" i="1" dirty="0">
                <a:solidFill>
                  <a:srgbClr val="006699"/>
                </a:solidFill>
              </a:rPr>
              <a:t>convida a ser teu povo, </a:t>
            </a:r>
            <a:r>
              <a:rPr lang="pt-BR" sz="4000" b="1" i="1" dirty="0" smtClean="0">
                <a:solidFill>
                  <a:srgbClr val="006699"/>
                </a:solidFill>
              </a:rPr>
              <a:t/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na </a:t>
            </a:r>
            <a:r>
              <a:rPr lang="pt-BR" sz="4000" b="1" i="1" dirty="0">
                <a:solidFill>
                  <a:srgbClr val="006699"/>
                </a:solidFill>
              </a:rPr>
              <a:t>esperança libertado!</a:t>
            </a:r>
          </a:p>
        </p:txBody>
      </p:sp>
    </p:spTree>
    <p:extLst>
      <p:ext uri="{BB962C8B-B14F-4D97-AF65-F5344CB8AC3E}">
        <p14:creationId xmlns:p14="http://schemas.microsoft.com/office/powerpoint/2010/main" val="12301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4664"/>
            <a:ext cx="9144000" cy="606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554433"/>
            <a:ext cx="857541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>
                <a:solidFill>
                  <a:srgbClr val="333399"/>
                </a:solidFill>
              </a:rPr>
              <a:t>Salmo 139 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Ó </a:t>
            </a:r>
            <a:r>
              <a:rPr lang="pt-BR" sz="4000" b="1" dirty="0">
                <a:solidFill>
                  <a:srgbClr val="990099"/>
                </a:solidFill>
              </a:rPr>
              <a:t>Senhor Deus, tu me examinas e me </a:t>
            </a:r>
            <a:r>
              <a:rPr lang="pt-BR" sz="4000" b="1" dirty="0" smtClean="0">
                <a:solidFill>
                  <a:srgbClr val="990099"/>
                </a:solidFill>
              </a:rPr>
              <a:t>conheces.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Sabes </a:t>
            </a:r>
            <a:r>
              <a:rPr lang="pt-BR" sz="4000" b="1" dirty="0">
                <a:solidFill>
                  <a:srgbClr val="990099"/>
                </a:solidFill>
              </a:rPr>
              <a:t>tudo o que eu faço e, de longe, conheces todos os meus </a:t>
            </a:r>
            <a:r>
              <a:rPr lang="pt-BR" sz="4000" b="1" dirty="0" smtClean="0">
                <a:solidFill>
                  <a:srgbClr val="990099"/>
                </a:solidFill>
              </a:rPr>
              <a:t>pensamentos.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Tu </a:t>
            </a:r>
            <a:r>
              <a:rPr lang="pt-BR" sz="4000" b="1" dirty="0">
                <a:solidFill>
                  <a:srgbClr val="990099"/>
                </a:solidFill>
              </a:rPr>
              <a:t>me vês quando estou trabalhando e quando estou </a:t>
            </a:r>
            <a:r>
              <a:rPr lang="pt-BR" sz="4000" b="1" dirty="0" smtClean="0">
                <a:solidFill>
                  <a:srgbClr val="990099"/>
                </a:solidFill>
              </a:rPr>
              <a:t>descansando;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Tu </a:t>
            </a:r>
            <a:r>
              <a:rPr lang="pt-BR" sz="4000" b="1" dirty="0">
                <a:solidFill>
                  <a:srgbClr val="990099"/>
                </a:solidFill>
              </a:rPr>
              <a:t>sabes tudo o que eu faço</a:t>
            </a:r>
            <a:r>
              <a:rPr lang="pt-BR" sz="4000" b="1" dirty="0" smtClean="0">
                <a:solidFill>
                  <a:srgbClr val="990099"/>
                </a:solidFill>
              </a:rPr>
              <a:t>.</a:t>
            </a:r>
            <a:endParaRPr lang="pt-BR" sz="4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76672"/>
            <a:ext cx="9144000" cy="5923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605001"/>
            <a:ext cx="8575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Antes </a:t>
            </a:r>
            <a:r>
              <a:rPr lang="pt-BR" sz="4000" b="1" dirty="0">
                <a:solidFill>
                  <a:srgbClr val="990099"/>
                </a:solidFill>
              </a:rPr>
              <a:t>mesmo que eu fale, tu já sabes o que vou </a:t>
            </a:r>
            <a:r>
              <a:rPr lang="pt-BR" sz="4000" b="1" dirty="0" smtClean="0">
                <a:solidFill>
                  <a:srgbClr val="990099"/>
                </a:solidFill>
              </a:rPr>
              <a:t>dizer.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Estás </a:t>
            </a:r>
            <a:r>
              <a:rPr lang="pt-BR" sz="4000" b="1" dirty="0">
                <a:solidFill>
                  <a:srgbClr val="990099"/>
                </a:solidFill>
              </a:rPr>
              <a:t>em volta de mim, por todos os lados, e me proteges com o teu </a:t>
            </a:r>
            <a:r>
              <a:rPr lang="pt-BR" sz="4000" b="1" dirty="0" smtClean="0">
                <a:solidFill>
                  <a:srgbClr val="990099"/>
                </a:solidFill>
              </a:rPr>
              <a:t>poder.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Eu </a:t>
            </a:r>
            <a:r>
              <a:rPr lang="pt-BR" sz="4000" b="1" dirty="0">
                <a:solidFill>
                  <a:srgbClr val="990099"/>
                </a:solidFill>
              </a:rPr>
              <a:t>não consigo entender como tu me conheces tão bem; o teu conhecimento é profundo demais para mim. </a:t>
            </a:r>
            <a:r>
              <a:rPr lang="pt-BR" sz="4000" b="1" dirty="0" smtClean="0">
                <a:solidFill>
                  <a:srgbClr val="990099"/>
                </a:solidFill>
              </a:rPr>
              <a:t>(...)</a:t>
            </a:r>
            <a:endParaRPr lang="pt-BR" sz="4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00808"/>
            <a:ext cx="9144000" cy="347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1084" y="1827677"/>
            <a:ext cx="85754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Ó </a:t>
            </a:r>
            <a:r>
              <a:rPr lang="pt-BR" sz="4000" b="1" dirty="0">
                <a:solidFill>
                  <a:srgbClr val="990099"/>
                </a:solidFill>
              </a:rPr>
              <a:t>Deus, examina-me e conhece o meu coração! Prova-me e conhece os meus </a:t>
            </a:r>
            <a:r>
              <a:rPr lang="pt-BR" sz="4000" b="1" dirty="0" smtClean="0">
                <a:solidFill>
                  <a:srgbClr val="990099"/>
                </a:solidFill>
              </a:rPr>
              <a:t>pensamentos.</a:t>
            </a:r>
            <a:br>
              <a:rPr lang="pt-BR" sz="4000" b="1" dirty="0" smtClean="0">
                <a:solidFill>
                  <a:srgbClr val="990099"/>
                </a:solidFill>
              </a:rPr>
            </a:br>
            <a:r>
              <a:rPr lang="pt-BR" sz="4000" b="1" dirty="0" smtClean="0">
                <a:solidFill>
                  <a:srgbClr val="990099"/>
                </a:solidFill>
              </a:rPr>
              <a:t>Vê </a:t>
            </a:r>
            <a:r>
              <a:rPr lang="pt-BR" sz="4000" b="1" dirty="0">
                <a:solidFill>
                  <a:srgbClr val="990099"/>
                </a:solidFill>
              </a:rPr>
              <a:t>se há em mim algum pecado e guia-me pelo caminho eterno.</a:t>
            </a:r>
          </a:p>
        </p:txBody>
      </p:sp>
    </p:spTree>
    <p:extLst>
      <p:ext uri="{BB962C8B-B14F-4D97-AF65-F5344CB8AC3E}">
        <p14:creationId xmlns:p14="http://schemas.microsoft.com/office/powerpoint/2010/main" val="42652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627</Words>
  <Application>Microsoft Office PowerPoint</Application>
  <PresentationFormat>Apresentação na tela (4:3)</PresentationFormat>
  <Paragraphs>53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NOTE_CK</dc:creator>
  <cp:lastModifiedBy>Erli</cp:lastModifiedBy>
  <cp:revision>25</cp:revision>
  <dcterms:created xsi:type="dcterms:W3CDTF">2013-10-14T11:28:19Z</dcterms:created>
  <dcterms:modified xsi:type="dcterms:W3CDTF">2013-10-14T14:20:14Z</dcterms:modified>
</cp:coreProperties>
</file>