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bookmarkIdSeed="2">
  <p:sldMasterIdLst>
    <p:sldMasterId id="2147483648" r:id="rId1"/>
  </p:sldMasterIdLst>
  <p:sldIdLst>
    <p:sldId id="256" r:id="rId2"/>
    <p:sldId id="282" r:id="rId3"/>
    <p:sldId id="283" r:id="rId4"/>
    <p:sldId id="257" r:id="rId5"/>
    <p:sldId id="259" r:id="rId6"/>
    <p:sldId id="261" r:id="rId7"/>
    <p:sldId id="262" r:id="rId8"/>
    <p:sldId id="284" r:id="rId9"/>
    <p:sldId id="285" r:id="rId10"/>
    <p:sldId id="286" r:id="rId11"/>
    <p:sldId id="287" r:id="rId12"/>
    <p:sldId id="288" r:id="rId13"/>
    <p:sldId id="289" r:id="rId14"/>
    <p:sldId id="290" r:id="rId15"/>
    <p:sldId id="291" r:id="rId16"/>
    <p:sldId id="308" r:id="rId17"/>
    <p:sldId id="309" r:id="rId18"/>
    <p:sldId id="310" r:id="rId19"/>
    <p:sldId id="311" r:id="rId20"/>
    <p:sldId id="312" r:id="rId21"/>
    <p:sldId id="313" r:id="rId22"/>
    <p:sldId id="314" r:id="rId23"/>
    <p:sldId id="315" r:id="rId24"/>
    <p:sldId id="316" r:id="rId25"/>
    <p:sldId id="319" r:id="rId26"/>
    <p:sldId id="320" r:id="rId27"/>
    <p:sldId id="317" r:id="rId28"/>
    <p:sldId id="318" r:id="rId29"/>
    <p:sldId id="299" r:id="rId30"/>
    <p:sldId id="307" r:id="rId31"/>
    <p:sldId id="300" r:id="rId32"/>
    <p:sldId id="305" r:id="rId33"/>
    <p:sldId id="301" r:id="rId34"/>
    <p:sldId id="304" r:id="rId35"/>
    <p:sldId id="321" r:id="rId36"/>
  </p:sldIdLst>
  <p:sldSz cx="9144000" cy="5143500" type="screen16x9"/>
  <p:notesSz cx="6858000" cy="9144000"/>
  <p:embeddedFontLst>
    <p:embeddedFont>
      <p:font typeface="Calibri" panose="020F0502020204030204" pitchFamily="34" charset="0"/>
      <p:regular r:id="rId37"/>
      <p:bold r:id="rId38"/>
      <p:italic r:id="rId39"/>
      <p:boldItalic r:id="rId40"/>
    </p:embeddedFont>
  </p:embeddedFontLst>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8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0" d="100"/>
          <a:sy n="110" d="100"/>
        </p:scale>
        <p:origin x="-132" y="-7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1597819"/>
            <a:ext cx="7772400" cy="1102519"/>
          </a:xfrm>
        </p:spPr>
        <p:txBody>
          <a:bodyPr/>
          <a:lstStyle/>
          <a:p>
            <a:r>
              <a:rPr lang="pt-BR" smtClean="0"/>
              <a:t>Clique para editar o estilo do título mestre</a:t>
            </a:r>
            <a:endParaRPr lang="pt-BR"/>
          </a:p>
        </p:txBody>
      </p:sp>
      <p:sp>
        <p:nvSpPr>
          <p:cNvPr id="3" name="Subtítulo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9F4BC4D8-3DCE-4A64-9E72-535CC9E34ED9}" type="datetimeFigureOut">
              <a:rPr lang="pt-BR" smtClean="0"/>
              <a:t>24/04/2014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209A29EF-932D-45C4-AB69-DD6C2DEB52C0}" type="slidenum">
              <a:rPr lang="pt-BR" smtClean="0"/>
              <a:t>‹nº›</a:t>
            </a:fld>
            <a:endParaRPr lang="pt-B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idx="1"/>
          </p:nvPr>
        </p:nvSpPr>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9F4BC4D8-3DCE-4A64-9E72-535CC9E34ED9}" type="datetimeFigureOut">
              <a:rPr lang="pt-BR" smtClean="0"/>
              <a:t>24/04/2014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209A29EF-932D-45C4-AB69-DD6C2DEB52C0}" type="slidenum">
              <a:rPr lang="pt-BR" smtClean="0"/>
              <a:t>‹nº›</a:t>
            </a:fld>
            <a:endParaRPr lang="pt-B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3305176"/>
            <a:ext cx="7772400" cy="1021556"/>
          </a:xfrm>
        </p:spPr>
        <p:txBody>
          <a:bodyPr anchor="t"/>
          <a:lstStyle>
            <a:lvl1pPr algn="l">
              <a:defRPr sz="4000" b="1" cap="all"/>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os estilos do texto mestre</a:t>
            </a:r>
          </a:p>
        </p:txBody>
      </p:sp>
      <p:sp>
        <p:nvSpPr>
          <p:cNvPr id="4" name="Espaço Reservado para Data 3"/>
          <p:cNvSpPr>
            <a:spLocks noGrp="1"/>
          </p:cNvSpPr>
          <p:nvPr>
            <p:ph type="dt" sz="half" idx="10"/>
          </p:nvPr>
        </p:nvSpPr>
        <p:spPr/>
        <p:txBody>
          <a:bodyPr/>
          <a:lstStyle/>
          <a:p>
            <a:fld id="{9F4BC4D8-3DCE-4A64-9E72-535CC9E34ED9}" type="datetimeFigureOut">
              <a:rPr lang="pt-BR" smtClean="0"/>
              <a:t>24/04/2014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209A29EF-932D-45C4-AB69-DD6C2DEB52C0}" type="slidenum">
              <a:rPr lang="pt-BR" smtClean="0"/>
              <a:t>‹nº›</a:t>
            </a:fld>
            <a:endParaRPr lang="pt-B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9F4BC4D8-3DCE-4A64-9E72-535CC9E34ED9}" type="datetimeFigureOut">
              <a:rPr lang="pt-BR" smtClean="0"/>
              <a:t>24/04/2014</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209A29EF-932D-45C4-AB69-DD6C2DEB52C0}" type="slidenum">
              <a:rPr lang="pt-BR" smtClean="0"/>
              <a:t>‹nº›</a:t>
            </a:fld>
            <a:endParaRPr lang="pt-B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p:spPr>
        <p:txBody>
          <a:bodyPr/>
          <a:lstStyle>
            <a:lvl1pPr>
              <a:defRPr/>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4" name="Espaço Reservado para Conteúdo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6" name="Espaço Reservado para Conteúdo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9F4BC4D8-3DCE-4A64-9E72-535CC9E34ED9}" type="datetimeFigureOut">
              <a:rPr lang="pt-BR" smtClean="0"/>
              <a:t>24/04/2014</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209A29EF-932D-45C4-AB69-DD6C2DEB52C0}" type="slidenum">
              <a:rPr lang="pt-BR" smtClean="0"/>
              <a:t>‹nº›</a:t>
            </a:fld>
            <a:endParaRPr lang="pt-B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Data 2"/>
          <p:cNvSpPr>
            <a:spLocks noGrp="1"/>
          </p:cNvSpPr>
          <p:nvPr>
            <p:ph type="dt" sz="half" idx="10"/>
          </p:nvPr>
        </p:nvSpPr>
        <p:spPr/>
        <p:txBody>
          <a:bodyPr/>
          <a:lstStyle/>
          <a:p>
            <a:fld id="{9F4BC4D8-3DCE-4A64-9E72-535CC9E34ED9}" type="datetimeFigureOut">
              <a:rPr lang="pt-BR" smtClean="0"/>
              <a:t>24/04/2014</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209A29EF-932D-45C4-AB69-DD6C2DEB52C0}" type="slidenum">
              <a:rPr lang="pt-BR" smtClean="0"/>
              <a:t>‹nº›</a:t>
            </a:fld>
            <a:endParaRPr lang="pt-B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9F4BC4D8-3DCE-4A64-9E72-535CC9E34ED9}" type="datetimeFigureOut">
              <a:rPr lang="pt-BR" smtClean="0"/>
              <a:t>24/04/2014</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209A29EF-932D-45C4-AB69-DD6C2DEB52C0}" type="slidenum">
              <a:rPr lang="pt-BR" smtClean="0"/>
              <a:t>‹nº›</a:t>
            </a:fld>
            <a:endParaRPr lang="pt-B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1" y="204787"/>
            <a:ext cx="3008313" cy="871538"/>
          </a:xfrm>
        </p:spPr>
        <p:txBody>
          <a:bodyPr anchor="b"/>
          <a:lstStyle>
            <a:lvl1pPr algn="l">
              <a:defRPr sz="2000" b="1"/>
            </a:lvl1pPr>
          </a:lstStyle>
          <a:p>
            <a:r>
              <a:rPr lang="pt-BR" smtClean="0"/>
              <a:t>Clique para editar o estilo do título mestre</a:t>
            </a:r>
            <a:endParaRPr lang="pt-BR"/>
          </a:p>
        </p:txBody>
      </p:sp>
      <p:sp>
        <p:nvSpPr>
          <p:cNvPr id="3" name="Espaço Reservado para Conteúdo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p:txBody>
          <a:bodyPr/>
          <a:lstStyle/>
          <a:p>
            <a:fld id="{9F4BC4D8-3DCE-4A64-9E72-535CC9E34ED9}" type="datetimeFigureOut">
              <a:rPr lang="pt-BR" smtClean="0"/>
              <a:t>24/04/2014</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209A29EF-932D-45C4-AB69-DD6C2DEB52C0}" type="slidenum">
              <a:rPr lang="pt-BR" smtClean="0"/>
              <a:t>‹nº›</a:t>
            </a:fld>
            <a:endParaRPr lang="pt-B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3600450"/>
            <a:ext cx="5486400" cy="425054"/>
          </a:xfrm>
        </p:spPr>
        <p:txBody>
          <a:bodyPr anchor="b"/>
          <a:lstStyle>
            <a:lvl1pPr algn="l">
              <a:defRPr sz="2000" b="1"/>
            </a:lvl1pPr>
          </a:lstStyle>
          <a:p>
            <a:r>
              <a:rPr lang="pt-BR" smtClean="0"/>
              <a:t>Clique para editar o estilo do título mestre</a:t>
            </a:r>
            <a:endParaRPr lang="pt-BR"/>
          </a:p>
        </p:txBody>
      </p:sp>
      <p:sp>
        <p:nvSpPr>
          <p:cNvPr id="3" name="Espaço Reservado para Imagem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p:txBody>
          <a:bodyPr/>
          <a:lstStyle/>
          <a:p>
            <a:fld id="{9F4BC4D8-3DCE-4A64-9E72-535CC9E34ED9}" type="datetimeFigureOut">
              <a:rPr lang="pt-BR" smtClean="0"/>
              <a:t>24/04/2014</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209A29EF-932D-45C4-AB69-DD6C2DEB52C0}" type="slidenum">
              <a:rPr lang="pt-BR" smtClean="0"/>
              <a:t>‹nº›</a:t>
            </a:fld>
            <a:endParaRPr lang="pt-B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9F4BC4D8-3DCE-4A64-9E72-535CC9E34ED9}" type="datetimeFigureOut">
              <a:rPr lang="pt-BR" smtClean="0"/>
              <a:t>24/04/2014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209A29EF-932D-45C4-AB69-DD6C2DEB52C0}" type="slidenum">
              <a:rPr lang="pt-BR" smtClean="0"/>
              <a:t>‹nº›</a:t>
            </a:fld>
            <a:endParaRPr lang="pt-B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154781"/>
            <a:ext cx="2057400" cy="3290888"/>
          </a:xfrm>
        </p:spPr>
        <p:txBody>
          <a:bodyPr vert="eaVert"/>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a:xfrm>
            <a:off x="457200" y="154781"/>
            <a:ext cx="6019800" cy="3290888"/>
          </a:xfrm>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9F4BC4D8-3DCE-4A64-9E72-535CC9E34ED9}" type="datetimeFigureOut">
              <a:rPr lang="pt-BR" smtClean="0"/>
              <a:t>24/04/2014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209A29EF-932D-45C4-AB69-DD6C2DEB52C0}" type="slidenum">
              <a:rPr lang="pt-BR" smtClean="0"/>
              <a:t>‹nº›</a:t>
            </a:fld>
            <a:endParaRPr lang="pt-B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9F4BC4D8-3DCE-4A64-9E72-535CC9E34ED9}" type="datetimeFigureOut">
              <a:rPr lang="pt-BR" smtClean="0"/>
              <a:t>24/04/2014</a:t>
            </a:fld>
            <a:endParaRPr lang="pt-BR"/>
          </a:p>
        </p:txBody>
      </p:sp>
      <p:sp>
        <p:nvSpPr>
          <p:cNvPr id="5" name="Espaço Reservado para Rodapé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209A29EF-932D-45C4-AB69-DD6C2DEB52C0}" type="slidenum">
              <a:rPr lang="pt-BR" smtClean="0"/>
              <a:t>‹nº›</a:t>
            </a:fld>
            <a:endParaRPr lang="pt-B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fundo.png"/>
          <p:cNvPicPr>
            <a:picLocks noChangeAspect="1"/>
          </p:cNvPicPr>
          <p:nvPr/>
        </p:nvPicPr>
        <p:blipFill>
          <a:blip r:embed="rId2"/>
          <a:stretch>
            <a:fillRect/>
          </a:stretch>
        </p:blipFill>
        <p:spPr>
          <a:xfrm>
            <a:off x="-15097" y="-18596"/>
            <a:ext cx="9212209" cy="5170030"/>
          </a:xfrm>
          <a:prstGeom prst="rect">
            <a:avLst/>
          </a:prstGeom>
        </p:spPr>
      </p:pic>
      <p:sp>
        <p:nvSpPr>
          <p:cNvPr id="4" name="Título 1"/>
          <p:cNvSpPr txBox="1">
            <a:spLocks/>
          </p:cNvSpPr>
          <p:nvPr/>
        </p:nvSpPr>
        <p:spPr>
          <a:xfrm>
            <a:off x="554760" y="1275606"/>
            <a:ext cx="8072494" cy="1143000"/>
          </a:xfrm>
          <a:prstGeom prst="rect">
            <a:avLst/>
          </a:prstGeom>
        </p:spPr>
        <p:txBody>
          <a:bodyPr vert="horz" lIns="91440" tIns="45720" rIns="91440" bIns="45720" rtlCol="0" anchor="ctr">
            <a:no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pt-BR" sz="5000" b="0" i="0" u="none" strike="noStrike" kern="1200" cap="none" spc="-300" normalizeH="0" baseline="0" noProof="0" dirty="0" smtClean="0">
                <a:ln>
                  <a:noFill/>
                </a:ln>
                <a:solidFill>
                  <a:srgbClr val="A80000"/>
                </a:solidFill>
                <a:effectLst/>
                <a:uLnTx/>
                <a:uFillTx/>
                <a:latin typeface="+mj-lt"/>
                <a:ea typeface="+mj-ea"/>
                <a:cs typeface="+mj-cs"/>
              </a:rPr>
              <a:t>Campanha Tema do Ano 2014</a:t>
            </a:r>
            <a:endParaRPr kumimoji="0" lang="pt-BR" sz="5000" b="0" i="0" u="none" strike="noStrike" kern="1200" cap="none" spc="-300" normalizeH="0" baseline="0" noProof="0" dirty="0">
              <a:ln>
                <a:noFill/>
              </a:ln>
              <a:solidFill>
                <a:srgbClr val="A80000"/>
              </a:solidFill>
              <a:effectLst/>
              <a:uLnTx/>
              <a:uFillTx/>
              <a:latin typeface="+mj-lt"/>
              <a:ea typeface="+mj-ea"/>
              <a:cs typeface="+mj-cs"/>
            </a:endParaRPr>
          </a:p>
        </p:txBody>
      </p:sp>
      <p:sp>
        <p:nvSpPr>
          <p:cNvPr id="5" name="Título 1"/>
          <p:cNvSpPr txBox="1">
            <a:spLocks/>
          </p:cNvSpPr>
          <p:nvPr/>
        </p:nvSpPr>
        <p:spPr>
          <a:xfrm>
            <a:off x="554760" y="1978246"/>
            <a:ext cx="8072494" cy="737520"/>
          </a:xfrm>
          <a:prstGeom prst="rect">
            <a:avLst/>
          </a:prstGeom>
        </p:spPr>
        <p:txBody>
          <a:bodyPr vert="horz" lIns="91440" tIns="45720" rIns="91440" bIns="45720" rtlCol="0" anchor="ctr">
            <a:no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pt-BR" dirty="0" smtClean="0">
                <a:solidFill>
                  <a:schemeClr val="bg2">
                    <a:lumMod val="50000"/>
                  </a:schemeClr>
                </a:solidFill>
                <a:latin typeface="+mj-lt"/>
                <a:ea typeface="+mj-ea"/>
                <a:cs typeface="+mj-cs"/>
              </a:rPr>
              <a:t>Igreja Evangélica de Confissão Luterana no Brasil</a:t>
            </a:r>
            <a:endParaRPr kumimoji="0" lang="pt-BR" b="0" i="0" u="none" strike="noStrike" kern="1200" cap="none" normalizeH="0" baseline="0" noProof="0" dirty="0">
              <a:ln>
                <a:noFill/>
              </a:ln>
              <a:solidFill>
                <a:schemeClr val="bg2">
                  <a:lumMod val="50000"/>
                </a:schemeClr>
              </a:solidFill>
              <a:effectLst/>
              <a:uLnTx/>
              <a:uFillTx/>
              <a:latin typeface="+mj-lt"/>
              <a:ea typeface="+mj-ea"/>
              <a:cs typeface="+mj-cs"/>
            </a:endParaRPr>
          </a:p>
        </p:txBody>
      </p:sp>
      <p:pic>
        <p:nvPicPr>
          <p:cNvPr id="6" name="Imagem 5" descr="logo.png"/>
          <p:cNvPicPr>
            <a:picLocks noChangeAspect="1"/>
          </p:cNvPicPr>
          <p:nvPr/>
        </p:nvPicPr>
        <p:blipFill>
          <a:blip r:embed="rId3" cstate="print"/>
          <a:stretch>
            <a:fillRect/>
          </a:stretch>
        </p:blipFill>
        <p:spPr>
          <a:xfrm>
            <a:off x="4329475" y="3291830"/>
            <a:ext cx="523065" cy="81782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14:ripple dir="rd"/>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0" y="0"/>
            <a:ext cx="9144000" cy="5143500"/>
          </a:xfrm>
          <a:prstGeom prst="rect">
            <a:avLst/>
          </a:prstGeom>
          <a:solidFill>
            <a:srgbClr val="A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 name="Rectangle 1"/>
          <p:cNvSpPr>
            <a:spLocks noChangeArrowheads="1"/>
          </p:cNvSpPr>
          <p:nvPr/>
        </p:nvSpPr>
        <p:spPr bwMode="auto">
          <a:xfrm>
            <a:off x="2051720" y="2427734"/>
            <a:ext cx="5487326" cy="17081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t-BR" sz="4500" b="0" i="0" u="none" strike="noStrike" cap="none" spc="-150" normalizeH="0" dirty="0" err="1" smtClean="0">
                <a:ln>
                  <a:noFill/>
                </a:ln>
                <a:solidFill>
                  <a:schemeClr val="bg1"/>
                </a:solidFill>
                <a:effectLst/>
                <a:latin typeface="+mj-lt"/>
                <a:ea typeface="Calibri" pitchFamily="34" charset="0"/>
                <a:cs typeface="Arial" pitchFamily="34" charset="0"/>
              </a:rPr>
              <a:t>viDas</a:t>
            </a:r>
            <a:r>
              <a:rPr kumimoji="0" lang="pt-BR" sz="4500" b="0" i="0" u="none" strike="noStrike" cap="none" spc="-150" normalizeH="0" dirty="0" smtClean="0">
                <a:ln>
                  <a:noFill/>
                </a:ln>
                <a:solidFill>
                  <a:schemeClr val="bg1"/>
                </a:solidFill>
                <a:effectLst/>
                <a:latin typeface="+mj-lt"/>
                <a:ea typeface="Calibri" pitchFamily="34" charset="0"/>
                <a:cs typeface="Arial" pitchFamily="34" charset="0"/>
              </a:rPr>
              <a:t> em comunhão</a:t>
            </a:r>
            <a:endParaRPr kumimoji="0" lang="pt-BR" sz="4500" b="0" i="0" u="none" strike="noStrike" cap="none" spc="-150" normalizeH="0" dirty="0" smtClean="0">
              <a:ln>
                <a:noFill/>
              </a:ln>
              <a:solidFill>
                <a:schemeClr val="bg1"/>
              </a:solidFill>
              <a:effectLst/>
              <a:latin typeface="+mj-l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pt-BR" sz="6000" b="0" i="0" u="none" strike="noStrike" cap="none" spc="-150" normalizeH="0" baseline="0" dirty="0" smtClean="0">
              <a:ln>
                <a:noFill/>
              </a:ln>
              <a:solidFill>
                <a:schemeClr val="tx1"/>
              </a:solidFill>
              <a:effectLst/>
              <a:latin typeface="+mj-lt"/>
            </a:endParaRPr>
          </a:p>
        </p:txBody>
      </p:sp>
      <p:sp>
        <p:nvSpPr>
          <p:cNvPr id="8" name="Retângulo 7"/>
          <p:cNvSpPr/>
          <p:nvPr/>
        </p:nvSpPr>
        <p:spPr>
          <a:xfrm>
            <a:off x="2915816" y="1439814"/>
            <a:ext cx="3960440" cy="1323439"/>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pt-BR" sz="8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j-lt"/>
              </a:rPr>
              <a:t> Tema</a:t>
            </a:r>
            <a:endParaRPr lang="pt-BR" sz="8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j-lt"/>
            </a:endParaRPr>
          </a:p>
        </p:txBody>
      </p:sp>
    </p:spTree>
    <p:extLst>
      <p:ext uri="{BB962C8B-B14F-4D97-AF65-F5344CB8AC3E}">
        <p14:creationId xmlns:p14="http://schemas.microsoft.com/office/powerpoint/2010/main" val="401192438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0" y="0"/>
            <a:ext cx="9144000" cy="51435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 name="Rectangle 1"/>
          <p:cNvSpPr>
            <a:spLocks noChangeArrowheads="1"/>
          </p:cNvSpPr>
          <p:nvPr/>
        </p:nvSpPr>
        <p:spPr bwMode="auto">
          <a:xfrm>
            <a:off x="2051720" y="2571750"/>
            <a:ext cx="5040560"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pt-BR" sz="2000" b="0" u="none" strike="noStrike" cap="none" normalizeH="0" baseline="0" dirty="0" smtClean="0">
                <a:ln>
                  <a:noFill/>
                </a:ln>
                <a:solidFill>
                  <a:schemeClr val="bg1"/>
                </a:solidFill>
                <a:effectLst/>
                <a:latin typeface="+mj-lt"/>
                <a:ea typeface="Calibri" pitchFamily="34" charset="0"/>
                <a:cs typeface="Arial" pitchFamily="34" charset="0"/>
              </a:rPr>
              <a:t>Procurai a paz da cidade para onde vos desterrei e orai por ela ao senhor, porque na sua paz vós tereis paz. </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pt-BR" sz="2000" b="0" u="none" strike="noStrike" cap="none" normalizeH="0" baseline="0" dirty="0" smtClean="0">
              <a:ln>
                <a:noFill/>
              </a:ln>
              <a:solidFill>
                <a:schemeClr val="bg1"/>
              </a:solidFill>
              <a:effectLst/>
              <a:latin typeface="+mj-lt"/>
              <a:ea typeface="Calibri"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pt-BR" sz="1600" b="0" u="none" strike="noStrike" cap="none" normalizeH="0" baseline="0" dirty="0" smtClean="0">
                <a:ln>
                  <a:noFill/>
                </a:ln>
                <a:solidFill>
                  <a:schemeClr val="bg1"/>
                </a:solidFill>
                <a:effectLst/>
                <a:latin typeface="+mj-lt"/>
                <a:ea typeface="Calibri" pitchFamily="34" charset="0"/>
                <a:cs typeface="Arial" pitchFamily="34" charset="0"/>
              </a:rPr>
              <a:t>(Jeremias 29.7)</a:t>
            </a:r>
            <a:endParaRPr kumimoji="0" lang="pt-BR" sz="1600" b="0" u="none" strike="noStrike" cap="none" normalizeH="0" baseline="0" dirty="0" smtClean="0">
              <a:ln>
                <a:noFill/>
              </a:ln>
              <a:solidFill>
                <a:schemeClr val="bg1"/>
              </a:solidFill>
              <a:effectLst/>
              <a:latin typeface="+mj-lt"/>
            </a:endParaRPr>
          </a:p>
        </p:txBody>
      </p:sp>
      <p:sp>
        <p:nvSpPr>
          <p:cNvPr id="4" name="Retângulo 3"/>
          <p:cNvSpPr/>
          <p:nvPr/>
        </p:nvSpPr>
        <p:spPr>
          <a:xfrm>
            <a:off x="3059832" y="1439814"/>
            <a:ext cx="3960440" cy="1323439"/>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pt-BR" sz="8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j-lt"/>
              </a:rPr>
              <a:t> Lema</a:t>
            </a:r>
            <a:endParaRPr lang="pt-BR" sz="8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j-lt"/>
            </a:endParaRPr>
          </a:p>
        </p:txBody>
      </p:sp>
    </p:spTree>
    <p:extLst>
      <p:ext uri="{BB962C8B-B14F-4D97-AF65-F5344CB8AC3E}">
        <p14:creationId xmlns:p14="http://schemas.microsoft.com/office/powerpoint/2010/main" val="338860328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fundo.png"/>
          <p:cNvPicPr>
            <a:picLocks noChangeAspect="1"/>
          </p:cNvPicPr>
          <p:nvPr/>
        </p:nvPicPr>
        <p:blipFill>
          <a:blip r:embed="rId2"/>
          <a:stretch>
            <a:fillRect/>
          </a:stretch>
        </p:blipFill>
        <p:spPr>
          <a:xfrm>
            <a:off x="-68210" y="-18596"/>
            <a:ext cx="9212209" cy="5170030"/>
          </a:xfrm>
          <a:prstGeom prst="rect">
            <a:avLst/>
          </a:prstGeom>
        </p:spPr>
      </p:pic>
      <p:sp>
        <p:nvSpPr>
          <p:cNvPr id="14337" name="Rectangle 1"/>
          <p:cNvSpPr>
            <a:spLocks noChangeArrowheads="1"/>
          </p:cNvSpPr>
          <p:nvPr/>
        </p:nvSpPr>
        <p:spPr bwMode="auto">
          <a:xfrm>
            <a:off x="4143372" y="2428874"/>
            <a:ext cx="1285852" cy="67710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0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TEMA</a:t>
            </a:r>
            <a:endParaRPr kumimoji="0" lang="pt-BR" sz="6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t-BR" sz="1000" b="0" i="0" u="none" strike="noStrike" cap="none" normalizeH="0" baseline="0" dirty="0" err="1" smtClean="0">
                <a:ln>
                  <a:noFill/>
                </a:ln>
                <a:solidFill>
                  <a:schemeClr val="tx1"/>
                </a:solidFill>
                <a:effectLst/>
                <a:latin typeface="Calibri" pitchFamily="34" charset="0"/>
                <a:ea typeface="Calibri" pitchFamily="34" charset="0"/>
                <a:cs typeface="Arial" pitchFamily="34" charset="0"/>
              </a:rPr>
              <a:t>viDas</a:t>
            </a:r>
            <a:r>
              <a:rPr kumimoji="0" lang="pt-BR" sz="10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em comunhão</a:t>
            </a:r>
            <a:endParaRPr kumimoji="0" lang="pt-BR" sz="6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pt-BR" sz="1800" b="0" i="0" u="none" strike="noStrike" cap="none" normalizeH="0" baseline="0" dirty="0" smtClean="0">
              <a:ln>
                <a:noFill/>
              </a:ln>
              <a:solidFill>
                <a:schemeClr val="tx1"/>
              </a:solidFill>
              <a:effectLst/>
              <a:latin typeface="Arial" pitchFamily="34" charset="0"/>
            </a:endParaRPr>
          </a:p>
        </p:txBody>
      </p:sp>
      <p:pic>
        <p:nvPicPr>
          <p:cNvPr id="2" name="Image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3808" y="-380578"/>
            <a:ext cx="3456384" cy="5375068"/>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m 11" descr="fundo.png"/>
          <p:cNvPicPr>
            <a:picLocks noChangeAspect="1"/>
          </p:cNvPicPr>
          <p:nvPr/>
        </p:nvPicPr>
        <p:blipFill>
          <a:blip r:embed="rId2"/>
          <a:stretch>
            <a:fillRect/>
          </a:stretch>
        </p:blipFill>
        <p:spPr>
          <a:xfrm>
            <a:off x="-68210" y="-18596"/>
            <a:ext cx="9212209" cy="5170030"/>
          </a:xfrm>
          <a:prstGeom prst="rect">
            <a:avLst/>
          </a:prstGeom>
        </p:spPr>
      </p:pic>
      <p:sp>
        <p:nvSpPr>
          <p:cNvPr id="11" name="Retângulo 10"/>
          <p:cNvSpPr/>
          <p:nvPr/>
        </p:nvSpPr>
        <p:spPr>
          <a:xfrm>
            <a:off x="4644008" y="-51470"/>
            <a:ext cx="4499992" cy="5143500"/>
          </a:xfrm>
          <a:prstGeom prst="rect">
            <a:avLst/>
          </a:prstGeom>
          <a:solidFill>
            <a:srgbClr val="A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385" name="Rectangle 1"/>
          <p:cNvSpPr>
            <a:spLocks noChangeArrowheads="1"/>
          </p:cNvSpPr>
          <p:nvPr/>
        </p:nvSpPr>
        <p:spPr bwMode="auto">
          <a:xfrm>
            <a:off x="5292080" y="1434126"/>
            <a:ext cx="3143272"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t-BR" sz="1500" b="0" i="0" u="none" strike="noStrike" cap="none" normalizeH="0" baseline="0" dirty="0" smtClean="0">
                <a:ln>
                  <a:noFill/>
                </a:ln>
                <a:solidFill>
                  <a:schemeClr val="bg1"/>
                </a:solidFill>
                <a:effectLst/>
                <a:latin typeface="+mj-lt"/>
                <a:ea typeface="Calibri" pitchFamily="34" charset="0"/>
                <a:cs typeface="Arial" pitchFamily="34" charset="0"/>
              </a:rPr>
              <a:t>No ano de 2014, as comunidades da Igreja Evangélica de Confissão Luterana no Brasil (IECLB) terão oportunidade de refletir sobre a sua missão no contexto urbano.  O tema propõe um diálogo com a cidade, vendo-a como um espaço para </a:t>
            </a:r>
            <a:r>
              <a:rPr kumimoji="0" lang="pt-BR" sz="1500" b="0" i="1" u="none" strike="noStrike" cap="none" normalizeH="0" baseline="0" dirty="0" smtClean="0">
                <a:ln>
                  <a:noFill/>
                </a:ln>
                <a:solidFill>
                  <a:schemeClr val="bg1"/>
                </a:solidFill>
                <a:effectLst/>
                <a:latin typeface="+mj-lt"/>
                <a:ea typeface="Calibri" pitchFamily="34" charset="0"/>
                <a:cs typeface="Arial" pitchFamily="34" charset="0"/>
              </a:rPr>
              <a:t>vidas em comunhão.</a:t>
            </a:r>
            <a:endParaRPr kumimoji="0" lang="pt-BR" sz="1500" b="0" i="0" u="none" strike="noStrike" cap="none" normalizeH="0" baseline="0" dirty="0" smtClean="0">
              <a:ln>
                <a:noFill/>
              </a:ln>
              <a:solidFill>
                <a:schemeClr val="bg1"/>
              </a:solidFill>
              <a:effectLst/>
              <a:latin typeface="+mj-lt"/>
            </a:endParaRPr>
          </a:p>
        </p:txBody>
      </p:sp>
      <p:sp>
        <p:nvSpPr>
          <p:cNvPr id="13" name="Retângulo 12"/>
          <p:cNvSpPr/>
          <p:nvPr/>
        </p:nvSpPr>
        <p:spPr>
          <a:xfrm>
            <a:off x="486385" y="1707654"/>
            <a:ext cx="3056158" cy="759439"/>
          </a:xfrm>
          <a:prstGeom prst="rect">
            <a:avLst/>
          </a:prstGeom>
        </p:spPr>
        <p:txBody>
          <a:bodyPr wrap="none">
            <a:spAutoFit/>
          </a:bodyPr>
          <a:lstStyle/>
          <a:p>
            <a:pPr lvl="0" fontAlgn="base">
              <a:lnSpc>
                <a:spcPts val="5000"/>
              </a:lnSpc>
              <a:spcBef>
                <a:spcPct val="0"/>
              </a:spcBef>
              <a:spcAft>
                <a:spcPct val="0"/>
              </a:spcAft>
            </a:pPr>
            <a:r>
              <a:rPr kumimoji="0" lang="pt-BR" sz="5500" b="0" i="0" u="none" strike="noStrike" cap="none" spc="-300" normalizeH="0" baseline="0" dirty="0" smtClean="0">
                <a:ln>
                  <a:noFill/>
                </a:ln>
                <a:solidFill>
                  <a:srgbClr val="A80000"/>
                </a:solidFill>
                <a:effectLst/>
                <a:latin typeface="+mj-lt"/>
                <a:ea typeface="Calibri" pitchFamily="34" charset="0"/>
                <a:cs typeface="Arial" pitchFamily="34" charset="0"/>
              </a:rPr>
              <a:t>Um</a:t>
            </a:r>
            <a:r>
              <a:rPr kumimoji="0" lang="pt-BR" sz="5500" b="0" i="0" u="none" strike="noStrike" cap="none" spc="-300" normalizeH="0" baseline="0" dirty="0" smtClean="0">
                <a:ln>
                  <a:noFill/>
                </a:ln>
                <a:solidFill>
                  <a:srgbClr val="A80000"/>
                </a:solidFill>
                <a:effectLst>
                  <a:reflection blurRad="6350" stA="50000" endA="300" endPos="50000" dist="60007" dir="5400000" sy="-100000" algn="bl" rotWithShape="0"/>
                </a:effectLst>
                <a:latin typeface="+mj-lt"/>
                <a:ea typeface="Calibri" pitchFamily="34" charset="0"/>
                <a:cs typeface="Arial" pitchFamily="34" charset="0"/>
              </a:rPr>
              <a:t> </a:t>
            </a:r>
            <a:r>
              <a:rPr kumimoji="0" lang="pt-BR" sz="5500" b="0" i="0" u="none" strike="noStrike" cap="none" spc="-300" normalizeH="0" baseline="0" dirty="0" smtClean="0">
                <a:ln>
                  <a:noFill/>
                </a:ln>
                <a:solidFill>
                  <a:srgbClr val="A80000"/>
                </a:solidFill>
                <a:effectLst/>
                <a:latin typeface="+mj-lt"/>
                <a:ea typeface="Calibri" pitchFamily="34" charset="0"/>
                <a:cs typeface="Arial" pitchFamily="34" charset="0"/>
              </a:rPr>
              <a:t>convite</a:t>
            </a:r>
            <a:endParaRPr kumimoji="0" lang="pt-BR" sz="5500" b="0" i="0" u="none" strike="noStrike" cap="none" spc="-300" normalizeH="0" baseline="0" dirty="0" smtClean="0">
              <a:ln>
                <a:noFill/>
              </a:ln>
              <a:solidFill>
                <a:schemeClr val="accent3">
                  <a:lumMod val="50000"/>
                </a:schemeClr>
              </a:solidFill>
              <a:effectLst/>
              <a:latin typeface="+mj-lt"/>
            </a:endParaRPr>
          </a:p>
        </p:txBody>
      </p:sp>
      <p:sp>
        <p:nvSpPr>
          <p:cNvPr id="14" name="Retângulo 13"/>
          <p:cNvSpPr/>
          <p:nvPr/>
        </p:nvSpPr>
        <p:spPr>
          <a:xfrm>
            <a:off x="827584" y="2390915"/>
            <a:ext cx="5400600" cy="1323439"/>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pt-BR" sz="8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llura" pitchFamily="50" charset="0"/>
              </a:rPr>
              <a:t> </a:t>
            </a:r>
            <a:endParaRPr lang="pt-BR" sz="8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useo 300" pitchFamily="50" charset="0"/>
            </a:endParaRPr>
          </a:p>
        </p:txBody>
      </p:sp>
      <p:pic>
        <p:nvPicPr>
          <p:cNvPr id="18" name="Imagem 17" descr="casas.png"/>
          <p:cNvPicPr>
            <a:picLocks noChangeAspect="1"/>
          </p:cNvPicPr>
          <p:nvPr/>
        </p:nvPicPr>
        <p:blipFill>
          <a:blip r:embed="rId3"/>
          <a:stretch>
            <a:fillRect/>
          </a:stretch>
        </p:blipFill>
        <p:spPr>
          <a:xfrm>
            <a:off x="-142908" y="4037068"/>
            <a:ext cx="5715040" cy="1106432"/>
          </a:xfrm>
          <a:prstGeom prst="rect">
            <a:avLst/>
          </a:prstGeom>
        </p:spPr>
      </p:pic>
      <p:pic>
        <p:nvPicPr>
          <p:cNvPr id="19" name="Imagem 18" descr="casas.png"/>
          <p:cNvPicPr>
            <a:picLocks noChangeAspect="1"/>
          </p:cNvPicPr>
          <p:nvPr/>
        </p:nvPicPr>
        <p:blipFill rotWithShape="1">
          <a:blip r:embed="rId3"/>
          <a:srcRect l="25001" r="11250"/>
          <a:stretch/>
        </p:blipFill>
        <p:spPr>
          <a:xfrm flipH="1">
            <a:off x="5500694" y="4037068"/>
            <a:ext cx="3643306" cy="110643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descr="fundo.png"/>
          <p:cNvPicPr>
            <a:picLocks noChangeAspect="1"/>
          </p:cNvPicPr>
          <p:nvPr/>
        </p:nvPicPr>
        <p:blipFill>
          <a:blip r:embed="rId2"/>
          <a:stretch>
            <a:fillRect/>
          </a:stretch>
        </p:blipFill>
        <p:spPr>
          <a:xfrm>
            <a:off x="-68210" y="-18596"/>
            <a:ext cx="9212209" cy="5170030"/>
          </a:xfrm>
          <a:prstGeom prst="rect">
            <a:avLst/>
          </a:prstGeom>
        </p:spPr>
      </p:pic>
      <p:sp>
        <p:nvSpPr>
          <p:cNvPr id="3" name="Retângulo 2"/>
          <p:cNvSpPr/>
          <p:nvPr/>
        </p:nvSpPr>
        <p:spPr>
          <a:xfrm>
            <a:off x="395536" y="1707654"/>
            <a:ext cx="3359061" cy="1400640"/>
          </a:xfrm>
          <a:prstGeom prst="rect">
            <a:avLst/>
          </a:prstGeom>
        </p:spPr>
        <p:txBody>
          <a:bodyPr wrap="none">
            <a:spAutoFit/>
          </a:bodyPr>
          <a:lstStyle/>
          <a:p>
            <a:pPr lvl="0" fontAlgn="base">
              <a:lnSpc>
                <a:spcPts val="5000"/>
              </a:lnSpc>
              <a:spcBef>
                <a:spcPct val="0"/>
              </a:spcBef>
              <a:spcAft>
                <a:spcPct val="0"/>
              </a:spcAft>
            </a:pPr>
            <a:r>
              <a:rPr kumimoji="0" lang="pt-BR" sz="5500" b="0" i="0" u="none" strike="noStrike" cap="none" spc="-300" normalizeH="0" baseline="0" dirty="0" smtClean="0">
                <a:ln>
                  <a:noFill/>
                </a:ln>
                <a:solidFill>
                  <a:srgbClr val="A80000"/>
                </a:solidFill>
                <a:effectLst/>
                <a:latin typeface="+mj-lt"/>
                <a:ea typeface="Calibri" pitchFamily="34" charset="0"/>
                <a:cs typeface="Arial" pitchFamily="34" charset="0"/>
              </a:rPr>
              <a:t>Somos parte</a:t>
            </a:r>
          </a:p>
          <a:p>
            <a:pPr lvl="0" fontAlgn="base">
              <a:lnSpc>
                <a:spcPts val="5000"/>
              </a:lnSpc>
              <a:spcBef>
                <a:spcPct val="0"/>
              </a:spcBef>
              <a:spcAft>
                <a:spcPct val="0"/>
              </a:spcAft>
            </a:pPr>
            <a:r>
              <a:rPr kumimoji="0" lang="pt-BR" sz="5500" b="0" i="0" u="none" strike="noStrike" cap="none" spc="-300" normalizeH="0" baseline="0" dirty="0" smtClean="0">
                <a:ln>
                  <a:noFill/>
                </a:ln>
                <a:solidFill>
                  <a:schemeClr val="accent3">
                    <a:lumMod val="50000"/>
                  </a:schemeClr>
                </a:solidFill>
                <a:effectLst/>
                <a:latin typeface="+mj-lt"/>
                <a:ea typeface="Calibri" pitchFamily="34" charset="0"/>
                <a:cs typeface="Arial" pitchFamily="34" charset="0"/>
              </a:rPr>
              <a:t>da cidade</a:t>
            </a:r>
            <a:endParaRPr kumimoji="0" lang="pt-BR" sz="5500" b="0" i="0" u="none" strike="noStrike" cap="none" spc="-300" normalizeH="0" baseline="0" dirty="0" smtClean="0">
              <a:ln>
                <a:noFill/>
              </a:ln>
              <a:solidFill>
                <a:schemeClr val="accent3">
                  <a:lumMod val="50000"/>
                </a:schemeClr>
              </a:solidFill>
              <a:effectLst/>
              <a:latin typeface="+mj-lt"/>
            </a:endParaRPr>
          </a:p>
        </p:txBody>
      </p:sp>
      <p:grpSp>
        <p:nvGrpSpPr>
          <p:cNvPr id="9" name="Grupo 8"/>
          <p:cNvGrpSpPr/>
          <p:nvPr/>
        </p:nvGrpSpPr>
        <p:grpSpPr>
          <a:xfrm>
            <a:off x="4644008" y="-18596"/>
            <a:ext cx="4499992" cy="5162096"/>
            <a:chOff x="4644008" y="-18596"/>
            <a:chExt cx="4499992" cy="5162096"/>
          </a:xfrm>
        </p:grpSpPr>
        <p:sp>
          <p:nvSpPr>
            <p:cNvPr id="4" name="Retângulo 3"/>
            <p:cNvSpPr/>
            <p:nvPr/>
          </p:nvSpPr>
          <p:spPr>
            <a:xfrm>
              <a:off x="4644008" y="-18596"/>
              <a:ext cx="4499992" cy="5162096"/>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latin typeface="+mj-lt"/>
              </a:endParaRPr>
            </a:p>
          </p:txBody>
        </p:sp>
        <p:sp>
          <p:nvSpPr>
            <p:cNvPr id="16385" name="Rectangle 1"/>
            <p:cNvSpPr>
              <a:spLocks noChangeArrowheads="1"/>
            </p:cNvSpPr>
            <p:nvPr/>
          </p:nvSpPr>
          <p:spPr bwMode="auto">
            <a:xfrm>
              <a:off x="5281188" y="1362123"/>
              <a:ext cx="3323260" cy="240065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pt-BR" sz="1500" dirty="0" smtClean="0">
                  <a:solidFill>
                    <a:schemeClr val="bg1"/>
                  </a:solidFill>
                  <a:latin typeface="+mj-lt"/>
                </a:rPr>
                <a:t>A </a:t>
              </a:r>
              <a:r>
                <a:rPr lang="pt-BR" sz="1500" dirty="0">
                  <a:solidFill>
                    <a:schemeClr val="bg1"/>
                  </a:solidFill>
                  <a:latin typeface="+mj-lt"/>
                </a:rPr>
                <a:t>IECLB está inserida na cidade, não é algo fora ou distante dela, seja ela grande ou pequena. </a:t>
              </a:r>
              <a:endParaRPr lang="pt-BR" sz="1500" dirty="0" smtClean="0">
                <a:solidFill>
                  <a:schemeClr val="bg1"/>
                </a:solidFill>
                <a:latin typeface="+mj-lt"/>
              </a:endParaRPr>
            </a:p>
            <a:p>
              <a:r>
                <a:rPr lang="pt-BR" sz="1500" dirty="0" smtClean="0">
                  <a:solidFill>
                    <a:schemeClr val="bg1"/>
                  </a:solidFill>
                  <a:latin typeface="+mj-lt"/>
                </a:rPr>
                <a:t>Dados </a:t>
              </a:r>
              <a:r>
                <a:rPr lang="pt-BR" sz="1500" dirty="0">
                  <a:solidFill>
                    <a:schemeClr val="bg1"/>
                  </a:solidFill>
                  <a:latin typeface="+mj-lt"/>
                </a:rPr>
                <a:t>estatísticos apontam que 84% da população brasileira vivem nas cidades </a:t>
              </a:r>
              <a:r>
                <a:rPr lang="pt-BR" sz="1500" dirty="0" smtClean="0">
                  <a:solidFill>
                    <a:schemeClr val="bg1"/>
                  </a:solidFill>
                  <a:latin typeface="+mj-lt"/>
                </a:rPr>
                <a:t>e </a:t>
              </a:r>
              <a:r>
                <a:rPr lang="pt-BR" sz="1500" dirty="0">
                  <a:solidFill>
                    <a:schemeClr val="bg1"/>
                  </a:solidFill>
                  <a:latin typeface="+mj-lt"/>
                </a:rPr>
                <a:t>nos seus entornos. </a:t>
              </a:r>
              <a:endParaRPr lang="pt-BR" sz="1500" dirty="0" smtClean="0">
                <a:solidFill>
                  <a:schemeClr val="bg1"/>
                </a:solidFill>
                <a:latin typeface="+mj-lt"/>
              </a:endParaRPr>
            </a:p>
            <a:p>
              <a:r>
                <a:rPr lang="pt-BR" sz="1500" dirty="0" smtClean="0">
                  <a:solidFill>
                    <a:schemeClr val="bg1"/>
                  </a:solidFill>
                  <a:latin typeface="+mj-lt"/>
                </a:rPr>
                <a:t>Também </a:t>
              </a:r>
              <a:r>
                <a:rPr lang="pt-BR" sz="1500" dirty="0">
                  <a:solidFill>
                    <a:schemeClr val="bg1"/>
                  </a:solidFill>
                  <a:latin typeface="+mj-lt"/>
                </a:rPr>
                <a:t>as características da vida urbana atingem, cada vez mais, quem vive </a:t>
              </a:r>
              <a:r>
                <a:rPr lang="pt-BR" sz="1500">
                  <a:solidFill>
                    <a:schemeClr val="bg1"/>
                  </a:solidFill>
                  <a:latin typeface="+mj-lt"/>
                </a:rPr>
                <a:t>no </a:t>
              </a:r>
              <a:r>
                <a:rPr lang="pt-BR" sz="1500" smtClean="0">
                  <a:solidFill>
                    <a:schemeClr val="bg1"/>
                  </a:solidFill>
                  <a:latin typeface="+mj-lt"/>
                </a:rPr>
                <a:t>meio rural.</a:t>
              </a:r>
              <a:endParaRPr lang="pt-BR" sz="1500" dirty="0">
                <a:solidFill>
                  <a:schemeClr val="bg1"/>
                </a:solidFill>
                <a:latin typeface="+mj-lt"/>
              </a:endParaRPr>
            </a:p>
            <a:p>
              <a:r>
                <a:rPr lang="pt-BR" sz="1500" dirty="0">
                  <a:latin typeface="+mj-lt"/>
                </a:rPr>
                <a:t> </a:t>
              </a:r>
            </a:p>
          </p:txBody>
        </p:sp>
      </p:grpSp>
      <p:pic>
        <p:nvPicPr>
          <p:cNvPr id="12" name="Imagem 11" descr="casas.png"/>
          <p:cNvPicPr>
            <a:picLocks noChangeAspect="1"/>
          </p:cNvPicPr>
          <p:nvPr/>
        </p:nvPicPr>
        <p:blipFill>
          <a:blip r:embed="rId3"/>
          <a:stretch>
            <a:fillRect/>
          </a:stretch>
        </p:blipFill>
        <p:spPr>
          <a:xfrm>
            <a:off x="-142908" y="4037068"/>
            <a:ext cx="5715040" cy="1106432"/>
          </a:xfrm>
          <a:prstGeom prst="rect">
            <a:avLst/>
          </a:prstGeom>
        </p:spPr>
      </p:pic>
      <p:pic>
        <p:nvPicPr>
          <p:cNvPr id="13" name="Imagem 12" descr="casas.png"/>
          <p:cNvPicPr>
            <a:picLocks noChangeAspect="1"/>
          </p:cNvPicPr>
          <p:nvPr/>
        </p:nvPicPr>
        <p:blipFill rotWithShape="1">
          <a:blip r:embed="rId3"/>
          <a:srcRect l="25001" r="11250"/>
          <a:stretch/>
        </p:blipFill>
        <p:spPr>
          <a:xfrm flipH="1">
            <a:off x="5500694" y="4037068"/>
            <a:ext cx="3643306" cy="110643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descr="fundo.png"/>
          <p:cNvPicPr>
            <a:picLocks noChangeAspect="1"/>
          </p:cNvPicPr>
          <p:nvPr/>
        </p:nvPicPr>
        <p:blipFill>
          <a:blip r:embed="rId2"/>
          <a:stretch>
            <a:fillRect/>
          </a:stretch>
        </p:blipFill>
        <p:spPr>
          <a:xfrm>
            <a:off x="-68210" y="-18596"/>
            <a:ext cx="9212209" cy="5170030"/>
          </a:xfrm>
          <a:prstGeom prst="rect">
            <a:avLst/>
          </a:prstGeom>
        </p:spPr>
      </p:pic>
      <p:sp>
        <p:nvSpPr>
          <p:cNvPr id="4" name="Retângulo 3"/>
          <p:cNvSpPr/>
          <p:nvPr/>
        </p:nvSpPr>
        <p:spPr>
          <a:xfrm>
            <a:off x="4644008" y="0"/>
            <a:ext cx="4499992" cy="5143500"/>
          </a:xfrm>
          <a:prstGeom prst="rect">
            <a:avLst/>
          </a:prstGeom>
          <a:solidFill>
            <a:srgbClr val="A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385" name="Rectangle 1"/>
          <p:cNvSpPr>
            <a:spLocks noChangeArrowheads="1"/>
          </p:cNvSpPr>
          <p:nvPr/>
        </p:nvSpPr>
        <p:spPr bwMode="auto">
          <a:xfrm>
            <a:off x="5286649" y="1117172"/>
            <a:ext cx="3214710" cy="263149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pt-BR" sz="1500" dirty="0" smtClean="0">
                <a:solidFill>
                  <a:schemeClr val="bg1"/>
                </a:solidFill>
                <a:latin typeface="+mj-lt"/>
              </a:rPr>
              <a:t>O </a:t>
            </a:r>
            <a:r>
              <a:rPr lang="pt-BR" sz="1500" dirty="0">
                <a:solidFill>
                  <a:schemeClr val="bg1"/>
                </a:solidFill>
                <a:latin typeface="+mj-lt"/>
              </a:rPr>
              <a:t>Lema bíblico de Jeremias 29.7, </a:t>
            </a:r>
            <a:r>
              <a:rPr lang="pt-BR" sz="1500" dirty="0" smtClean="0">
                <a:solidFill>
                  <a:schemeClr val="bg1"/>
                </a:solidFill>
                <a:latin typeface="+mj-lt"/>
              </a:rPr>
              <a:t> </a:t>
            </a:r>
          </a:p>
          <a:p>
            <a:r>
              <a:rPr lang="pt-BR" sz="1500" dirty="0" smtClean="0">
                <a:solidFill>
                  <a:schemeClr val="bg1"/>
                </a:solidFill>
                <a:latin typeface="+mj-lt"/>
              </a:rPr>
              <a:t>é </a:t>
            </a:r>
            <a:r>
              <a:rPr lang="pt-BR" sz="1500" dirty="0">
                <a:solidFill>
                  <a:schemeClr val="bg1"/>
                </a:solidFill>
                <a:latin typeface="+mj-lt"/>
              </a:rPr>
              <a:t>um pedido que Deus fez, por meio do profeta, ao povo que tinha se afastado dele. Em 597 a.C., Jerusalém foi invadida por Nabucodonosor, rei da Babilônia. Parte do povo de Judá foi tirada do seu ambiente conhecido e </a:t>
            </a:r>
            <a:r>
              <a:rPr lang="pt-BR" sz="1500" dirty="0" smtClean="0">
                <a:solidFill>
                  <a:schemeClr val="bg1"/>
                </a:solidFill>
                <a:latin typeface="+mj-lt"/>
              </a:rPr>
              <a:t> </a:t>
            </a:r>
            <a:r>
              <a:rPr lang="pt-BR" sz="1500" dirty="0">
                <a:solidFill>
                  <a:schemeClr val="bg1"/>
                </a:solidFill>
                <a:latin typeface="+mj-lt"/>
              </a:rPr>
              <a:t>deslocada para uma terra estranha, com tradições e hábitos diferentes. Como viver nessa terra sem perder </a:t>
            </a:r>
            <a:endParaRPr lang="pt-BR" sz="1500" dirty="0" smtClean="0">
              <a:solidFill>
                <a:schemeClr val="bg1"/>
              </a:solidFill>
              <a:latin typeface="+mj-lt"/>
            </a:endParaRPr>
          </a:p>
          <a:p>
            <a:r>
              <a:rPr lang="pt-BR" sz="1500" dirty="0" smtClean="0">
                <a:solidFill>
                  <a:schemeClr val="bg1"/>
                </a:solidFill>
                <a:latin typeface="+mj-lt"/>
              </a:rPr>
              <a:t>a </a:t>
            </a:r>
            <a:r>
              <a:rPr lang="pt-BR" sz="1500" dirty="0">
                <a:solidFill>
                  <a:schemeClr val="bg1"/>
                </a:solidFill>
                <a:latin typeface="+mj-lt"/>
              </a:rPr>
              <a:t>identidade de povo de Deus?</a:t>
            </a:r>
          </a:p>
        </p:txBody>
      </p:sp>
      <p:sp>
        <p:nvSpPr>
          <p:cNvPr id="9" name="Retângulo 8"/>
          <p:cNvSpPr/>
          <p:nvPr/>
        </p:nvSpPr>
        <p:spPr>
          <a:xfrm>
            <a:off x="486384" y="1707654"/>
            <a:ext cx="5453767" cy="1397819"/>
          </a:xfrm>
          <a:prstGeom prst="rect">
            <a:avLst/>
          </a:prstGeom>
        </p:spPr>
        <p:txBody>
          <a:bodyPr wrap="square">
            <a:spAutoFit/>
          </a:bodyPr>
          <a:lstStyle/>
          <a:p>
            <a:pPr lvl="0" fontAlgn="base">
              <a:lnSpc>
                <a:spcPts val="5000"/>
              </a:lnSpc>
              <a:spcBef>
                <a:spcPct val="0"/>
              </a:spcBef>
              <a:spcAft>
                <a:spcPct val="0"/>
              </a:spcAft>
            </a:pPr>
            <a:r>
              <a:rPr kumimoji="0" lang="pt-BR" sz="5500" b="0" i="0" u="none" strike="noStrike" cap="none" spc="-300" normalizeH="0" baseline="0" dirty="0" smtClean="0">
                <a:ln>
                  <a:noFill/>
                </a:ln>
                <a:solidFill>
                  <a:srgbClr val="A80000"/>
                </a:solidFill>
                <a:effectLst/>
                <a:latin typeface="+mj-lt"/>
                <a:ea typeface="Calibri" pitchFamily="34" charset="0"/>
                <a:cs typeface="Arial" pitchFamily="34" charset="0"/>
              </a:rPr>
              <a:t>Em terra</a:t>
            </a:r>
          </a:p>
          <a:p>
            <a:pPr lvl="0" fontAlgn="base">
              <a:lnSpc>
                <a:spcPts val="5000"/>
              </a:lnSpc>
              <a:spcBef>
                <a:spcPct val="0"/>
              </a:spcBef>
              <a:spcAft>
                <a:spcPct val="0"/>
              </a:spcAft>
            </a:pPr>
            <a:r>
              <a:rPr kumimoji="0" lang="pt-BR" sz="5500" b="0" i="0" u="none" strike="noStrike" cap="none" spc="-300" normalizeH="0" baseline="0" dirty="0" smtClean="0">
                <a:ln>
                  <a:noFill/>
                </a:ln>
                <a:solidFill>
                  <a:schemeClr val="accent3">
                    <a:lumMod val="50000"/>
                  </a:schemeClr>
                </a:solidFill>
                <a:effectLst/>
                <a:latin typeface="+mj-lt"/>
                <a:ea typeface="Calibri" pitchFamily="34" charset="0"/>
                <a:cs typeface="Arial" pitchFamily="34" charset="0"/>
              </a:rPr>
              <a:t>estranha</a:t>
            </a:r>
            <a:endParaRPr kumimoji="0" lang="pt-BR" sz="5500" b="0" i="0" u="none" strike="noStrike" cap="none" spc="-300" normalizeH="0" baseline="0" dirty="0" smtClean="0">
              <a:ln>
                <a:noFill/>
              </a:ln>
              <a:solidFill>
                <a:schemeClr val="accent3">
                  <a:lumMod val="50000"/>
                </a:schemeClr>
              </a:solidFill>
              <a:effectLst/>
              <a:latin typeface="+mj-lt"/>
            </a:endParaRPr>
          </a:p>
        </p:txBody>
      </p:sp>
      <p:pic>
        <p:nvPicPr>
          <p:cNvPr id="13" name="Imagem 12" descr="casas.png"/>
          <p:cNvPicPr>
            <a:picLocks noChangeAspect="1"/>
          </p:cNvPicPr>
          <p:nvPr/>
        </p:nvPicPr>
        <p:blipFill>
          <a:blip r:embed="rId3"/>
          <a:stretch>
            <a:fillRect/>
          </a:stretch>
        </p:blipFill>
        <p:spPr>
          <a:xfrm>
            <a:off x="-142908" y="4037068"/>
            <a:ext cx="5715040" cy="1106432"/>
          </a:xfrm>
          <a:prstGeom prst="rect">
            <a:avLst/>
          </a:prstGeom>
        </p:spPr>
      </p:pic>
      <p:pic>
        <p:nvPicPr>
          <p:cNvPr id="14" name="Imagem 13" descr="casas.png"/>
          <p:cNvPicPr>
            <a:picLocks noChangeAspect="1"/>
          </p:cNvPicPr>
          <p:nvPr/>
        </p:nvPicPr>
        <p:blipFill rotWithShape="1">
          <a:blip r:embed="rId3"/>
          <a:srcRect l="25001" r="11250"/>
          <a:stretch/>
        </p:blipFill>
        <p:spPr>
          <a:xfrm flipH="1">
            <a:off x="5500694" y="4037068"/>
            <a:ext cx="3643306" cy="110643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descr="fundo.png"/>
          <p:cNvPicPr>
            <a:picLocks noChangeAspect="1"/>
          </p:cNvPicPr>
          <p:nvPr/>
        </p:nvPicPr>
        <p:blipFill>
          <a:blip r:embed="rId2"/>
          <a:stretch>
            <a:fillRect/>
          </a:stretch>
        </p:blipFill>
        <p:spPr>
          <a:xfrm>
            <a:off x="-68210" y="-18596"/>
            <a:ext cx="9212209" cy="5170030"/>
          </a:xfrm>
          <a:prstGeom prst="rect">
            <a:avLst/>
          </a:prstGeom>
        </p:spPr>
      </p:pic>
      <p:sp>
        <p:nvSpPr>
          <p:cNvPr id="9" name="Retângulo 8"/>
          <p:cNvSpPr/>
          <p:nvPr/>
        </p:nvSpPr>
        <p:spPr>
          <a:xfrm>
            <a:off x="4644008" y="0"/>
            <a:ext cx="4499992" cy="51435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385" name="Rectangle 1"/>
          <p:cNvSpPr>
            <a:spLocks noChangeArrowheads="1"/>
          </p:cNvSpPr>
          <p:nvPr/>
        </p:nvSpPr>
        <p:spPr bwMode="auto">
          <a:xfrm>
            <a:off x="5220072" y="1249653"/>
            <a:ext cx="321471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pt-BR" sz="1600" dirty="0">
                <a:solidFill>
                  <a:schemeClr val="bg1"/>
                </a:solidFill>
                <a:latin typeface="+mj-lt"/>
              </a:rPr>
              <a:t>É para esta gente, que sente saudade do seu país e da sua cidade, que brotam as palavras consoladoras de </a:t>
            </a:r>
            <a:r>
              <a:rPr lang="pt-BR" sz="1600" dirty="0" smtClean="0">
                <a:solidFill>
                  <a:schemeClr val="bg1"/>
                </a:solidFill>
                <a:latin typeface="+mj-lt"/>
              </a:rPr>
              <a:t>Deus, </a:t>
            </a:r>
            <a:r>
              <a:rPr lang="pt-BR" sz="1600" dirty="0">
                <a:solidFill>
                  <a:schemeClr val="bg1"/>
                </a:solidFill>
                <a:latin typeface="+mj-lt"/>
              </a:rPr>
              <a:t>por meio do seu profeta: </a:t>
            </a:r>
            <a:r>
              <a:rPr lang="pt-BR" sz="1600" i="1" dirty="0">
                <a:solidFill>
                  <a:schemeClr val="bg1"/>
                </a:solidFill>
                <a:latin typeface="+mj-lt"/>
              </a:rPr>
              <a:t>Procurai a paz da cidade para onde vos desterrei e orai por ela ao senhor, porque na sua paz vós tereis paz. </a:t>
            </a:r>
            <a:endParaRPr lang="pt-BR" sz="1600" i="1" dirty="0" smtClean="0">
              <a:solidFill>
                <a:schemeClr val="bg1"/>
              </a:solidFill>
              <a:latin typeface="+mj-lt"/>
            </a:endParaRPr>
          </a:p>
          <a:p>
            <a:r>
              <a:rPr lang="pt-BR" sz="1600" dirty="0" smtClean="0">
                <a:solidFill>
                  <a:schemeClr val="bg1"/>
                </a:solidFill>
                <a:latin typeface="+mj-lt"/>
              </a:rPr>
              <a:t>(</a:t>
            </a:r>
            <a:r>
              <a:rPr lang="pt-BR" sz="1600" dirty="0">
                <a:solidFill>
                  <a:schemeClr val="bg1"/>
                </a:solidFill>
                <a:latin typeface="+mj-lt"/>
              </a:rPr>
              <a:t>Jeremias 29.7)</a:t>
            </a:r>
          </a:p>
        </p:txBody>
      </p:sp>
      <p:sp>
        <p:nvSpPr>
          <p:cNvPr id="10" name="Retângulo 9"/>
          <p:cNvSpPr/>
          <p:nvPr/>
        </p:nvSpPr>
        <p:spPr>
          <a:xfrm>
            <a:off x="486385" y="1707654"/>
            <a:ext cx="3492174" cy="1400640"/>
          </a:xfrm>
          <a:prstGeom prst="rect">
            <a:avLst/>
          </a:prstGeom>
        </p:spPr>
        <p:txBody>
          <a:bodyPr wrap="none">
            <a:spAutoFit/>
          </a:bodyPr>
          <a:lstStyle/>
          <a:p>
            <a:pPr lvl="0" fontAlgn="base">
              <a:lnSpc>
                <a:spcPts val="5000"/>
              </a:lnSpc>
              <a:spcBef>
                <a:spcPct val="0"/>
              </a:spcBef>
              <a:spcAft>
                <a:spcPct val="0"/>
              </a:spcAft>
            </a:pPr>
            <a:r>
              <a:rPr kumimoji="0" lang="pt-BR" sz="5500" b="0" i="0" u="none" strike="noStrike" cap="none" spc="-300" normalizeH="0" baseline="0" dirty="0" smtClean="0">
                <a:ln>
                  <a:noFill/>
                </a:ln>
                <a:solidFill>
                  <a:srgbClr val="A80000"/>
                </a:solidFill>
                <a:effectLst/>
                <a:latin typeface="+mj-lt"/>
                <a:ea typeface="Calibri" pitchFamily="34" charset="0"/>
                <a:cs typeface="Arial" pitchFamily="34" charset="0"/>
              </a:rPr>
              <a:t>Palavras</a:t>
            </a:r>
          </a:p>
          <a:p>
            <a:pPr lvl="0" fontAlgn="base">
              <a:lnSpc>
                <a:spcPts val="5000"/>
              </a:lnSpc>
              <a:spcBef>
                <a:spcPct val="0"/>
              </a:spcBef>
              <a:spcAft>
                <a:spcPct val="0"/>
              </a:spcAft>
            </a:pPr>
            <a:r>
              <a:rPr kumimoji="0" lang="pt-BR" sz="5500" b="0" i="0" u="none" strike="noStrike" cap="none" spc="-300" normalizeH="0" baseline="0" dirty="0" smtClean="0">
                <a:ln>
                  <a:noFill/>
                </a:ln>
                <a:solidFill>
                  <a:schemeClr val="accent3">
                    <a:lumMod val="50000"/>
                  </a:schemeClr>
                </a:solidFill>
                <a:effectLst/>
                <a:latin typeface="+mj-lt"/>
                <a:ea typeface="Calibri" pitchFamily="34" charset="0"/>
                <a:cs typeface="Arial" pitchFamily="34" charset="0"/>
              </a:rPr>
              <a:t>consoladoras</a:t>
            </a:r>
            <a:endParaRPr kumimoji="0" lang="pt-BR" sz="5500" b="0" i="0" u="none" strike="noStrike" cap="none" spc="-300" normalizeH="0" baseline="0" dirty="0" smtClean="0">
              <a:ln>
                <a:noFill/>
              </a:ln>
              <a:solidFill>
                <a:schemeClr val="accent3">
                  <a:lumMod val="50000"/>
                </a:schemeClr>
              </a:solidFill>
              <a:effectLst/>
              <a:latin typeface="+mj-lt"/>
            </a:endParaRPr>
          </a:p>
        </p:txBody>
      </p:sp>
      <p:pic>
        <p:nvPicPr>
          <p:cNvPr id="12" name="Imagem 11" descr="casas.png"/>
          <p:cNvPicPr>
            <a:picLocks noChangeAspect="1"/>
          </p:cNvPicPr>
          <p:nvPr/>
        </p:nvPicPr>
        <p:blipFill>
          <a:blip r:embed="rId3"/>
          <a:stretch>
            <a:fillRect/>
          </a:stretch>
        </p:blipFill>
        <p:spPr>
          <a:xfrm>
            <a:off x="-142908" y="4037068"/>
            <a:ext cx="5715040" cy="1106432"/>
          </a:xfrm>
          <a:prstGeom prst="rect">
            <a:avLst/>
          </a:prstGeom>
        </p:spPr>
      </p:pic>
      <p:pic>
        <p:nvPicPr>
          <p:cNvPr id="13" name="Imagem 12" descr="casas.png"/>
          <p:cNvPicPr>
            <a:picLocks noChangeAspect="1"/>
          </p:cNvPicPr>
          <p:nvPr/>
        </p:nvPicPr>
        <p:blipFill rotWithShape="1">
          <a:blip r:embed="rId3"/>
          <a:srcRect l="25001" r="11250"/>
          <a:stretch/>
        </p:blipFill>
        <p:spPr>
          <a:xfrm flipH="1">
            <a:off x="5500694" y="4037068"/>
            <a:ext cx="3643306" cy="1106432"/>
          </a:xfrm>
          <a:prstGeom prst="rect">
            <a:avLst/>
          </a:prstGeom>
        </p:spPr>
      </p:pic>
    </p:spTree>
    <p:extLst>
      <p:ext uri="{BB962C8B-B14F-4D97-AF65-F5344CB8AC3E}">
        <p14:creationId xmlns:p14="http://schemas.microsoft.com/office/powerpoint/2010/main" val="3209116988"/>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descr="fundo.png"/>
          <p:cNvPicPr>
            <a:picLocks noChangeAspect="1"/>
          </p:cNvPicPr>
          <p:nvPr/>
        </p:nvPicPr>
        <p:blipFill>
          <a:blip r:embed="rId2"/>
          <a:stretch>
            <a:fillRect/>
          </a:stretch>
        </p:blipFill>
        <p:spPr>
          <a:xfrm>
            <a:off x="-68210" y="-18596"/>
            <a:ext cx="9212209" cy="5170030"/>
          </a:xfrm>
          <a:prstGeom prst="rect">
            <a:avLst/>
          </a:prstGeom>
        </p:spPr>
      </p:pic>
      <p:sp>
        <p:nvSpPr>
          <p:cNvPr id="11" name="Retângulo 10"/>
          <p:cNvSpPr/>
          <p:nvPr/>
        </p:nvSpPr>
        <p:spPr>
          <a:xfrm>
            <a:off x="4644008" y="0"/>
            <a:ext cx="4499992" cy="5143500"/>
          </a:xfrm>
          <a:prstGeom prst="rect">
            <a:avLst/>
          </a:prstGeom>
          <a:solidFill>
            <a:srgbClr val="A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385" name="Rectangle 1"/>
          <p:cNvSpPr>
            <a:spLocks noChangeArrowheads="1"/>
          </p:cNvSpPr>
          <p:nvPr/>
        </p:nvSpPr>
        <p:spPr bwMode="auto">
          <a:xfrm>
            <a:off x="5076056" y="1140377"/>
            <a:ext cx="3672408" cy="2275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nSpc>
                <a:spcPts val="1900"/>
              </a:lnSpc>
            </a:pPr>
            <a:r>
              <a:rPr lang="pt-BR" sz="1500" dirty="0">
                <a:solidFill>
                  <a:schemeClr val="bg1"/>
                </a:solidFill>
                <a:latin typeface="+mj-lt"/>
              </a:rPr>
              <a:t>Há uma inversão no olhar. Babilônia não é mais inimiga, mas carrega no seu meio o povo de Deus.</a:t>
            </a:r>
          </a:p>
          <a:p>
            <a:pPr>
              <a:lnSpc>
                <a:spcPts val="1900"/>
              </a:lnSpc>
            </a:pPr>
            <a:r>
              <a:rPr lang="pt-BR" sz="1500" dirty="0">
                <a:solidFill>
                  <a:schemeClr val="bg1"/>
                </a:solidFill>
                <a:latin typeface="+mj-lt"/>
              </a:rPr>
              <a:t>É tempo de orar por esta nova terra e trabalhar em favor da sua paz.</a:t>
            </a:r>
          </a:p>
          <a:p>
            <a:pPr>
              <a:lnSpc>
                <a:spcPts val="1900"/>
              </a:lnSpc>
            </a:pPr>
            <a:r>
              <a:rPr lang="pt-BR" sz="1500" dirty="0">
                <a:solidFill>
                  <a:schemeClr val="bg1"/>
                </a:solidFill>
                <a:latin typeface="+mj-lt"/>
              </a:rPr>
              <a:t>É tempo de reconstruir a vida, de plantar árvores, de constituir família e de cultivar a esperança até que o povo possa voltar para a sua terra. </a:t>
            </a:r>
            <a:r>
              <a:rPr lang="pt-BR" sz="1500" dirty="0" smtClean="0">
                <a:solidFill>
                  <a:schemeClr val="bg1"/>
                </a:solidFill>
                <a:latin typeface="+mj-lt"/>
              </a:rPr>
              <a:t>É </a:t>
            </a:r>
            <a:r>
              <a:rPr lang="pt-BR" sz="1500" dirty="0">
                <a:solidFill>
                  <a:schemeClr val="bg1"/>
                </a:solidFill>
                <a:latin typeface="+mj-lt"/>
              </a:rPr>
              <a:t>tempo de experimentar a paz.</a:t>
            </a:r>
          </a:p>
        </p:txBody>
      </p:sp>
      <p:sp>
        <p:nvSpPr>
          <p:cNvPr id="10" name="Retângulo 9"/>
          <p:cNvSpPr/>
          <p:nvPr/>
        </p:nvSpPr>
        <p:spPr>
          <a:xfrm>
            <a:off x="323528" y="1347614"/>
            <a:ext cx="3586046" cy="2041841"/>
          </a:xfrm>
          <a:prstGeom prst="rect">
            <a:avLst/>
          </a:prstGeom>
        </p:spPr>
        <p:txBody>
          <a:bodyPr wrap="none">
            <a:spAutoFit/>
          </a:bodyPr>
          <a:lstStyle/>
          <a:p>
            <a:pPr lvl="0" fontAlgn="base">
              <a:lnSpc>
                <a:spcPts val="5000"/>
              </a:lnSpc>
              <a:spcBef>
                <a:spcPct val="0"/>
              </a:spcBef>
              <a:spcAft>
                <a:spcPct val="0"/>
              </a:spcAft>
            </a:pPr>
            <a:r>
              <a:rPr kumimoji="0" lang="pt-BR" sz="5500" b="0" i="0" u="none" strike="noStrike" cap="none" spc="-300" normalizeH="0" baseline="0" dirty="0" smtClean="0">
                <a:ln>
                  <a:noFill/>
                </a:ln>
                <a:solidFill>
                  <a:srgbClr val="A80000"/>
                </a:solidFill>
                <a:effectLst/>
                <a:latin typeface="+mj-lt"/>
                <a:ea typeface="Calibri" pitchFamily="34" charset="0"/>
                <a:cs typeface="Arial" pitchFamily="34" charset="0"/>
              </a:rPr>
              <a:t>Tempo de</a:t>
            </a:r>
          </a:p>
          <a:p>
            <a:pPr lvl="0" fontAlgn="base">
              <a:lnSpc>
                <a:spcPts val="5000"/>
              </a:lnSpc>
              <a:spcBef>
                <a:spcPct val="0"/>
              </a:spcBef>
              <a:spcAft>
                <a:spcPct val="0"/>
              </a:spcAft>
            </a:pPr>
            <a:r>
              <a:rPr kumimoji="0" lang="pt-BR" sz="5500" b="0" i="0" u="none" strike="noStrike" cap="none" spc="-300" normalizeH="0" baseline="0" dirty="0" smtClean="0">
                <a:ln>
                  <a:noFill/>
                </a:ln>
                <a:solidFill>
                  <a:schemeClr val="accent3">
                    <a:lumMod val="50000"/>
                  </a:schemeClr>
                </a:solidFill>
                <a:effectLst/>
                <a:latin typeface="+mj-lt"/>
                <a:ea typeface="Calibri" pitchFamily="34" charset="0"/>
                <a:cs typeface="Arial" pitchFamily="34" charset="0"/>
              </a:rPr>
              <a:t>experimentar</a:t>
            </a:r>
          </a:p>
          <a:p>
            <a:pPr lvl="0" fontAlgn="base">
              <a:lnSpc>
                <a:spcPts val="5000"/>
              </a:lnSpc>
              <a:spcBef>
                <a:spcPct val="0"/>
              </a:spcBef>
              <a:spcAft>
                <a:spcPct val="0"/>
              </a:spcAft>
            </a:pPr>
            <a:r>
              <a:rPr lang="pt-BR" sz="5500" spc="-300" dirty="0" smtClean="0">
                <a:solidFill>
                  <a:srgbClr val="A80000"/>
                </a:solidFill>
                <a:latin typeface="+mj-lt"/>
                <a:cs typeface="Arial" pitchFamily="34" charset="0"/>
              </a:rPr>
              <a:t>a</a:t>
            </a:r>
            <a:r>
              <a:rPr lang="pt-BR" sz="5500" spc="-300" dirty="0" smtClean="0">
                <a:solidFill>
                  <a:schemeClr val="accent3">
                    <a:lumMod val="50000"/>
                  </a:schemeClr>
                </a:solidFill>
                <a:latin typeface="+mj-lt"/>
                <a:cs typeface="Arial" pitchFamily="34" charset="0"/>
              </a:rPr>
              <a:t> </a:t>
            </a:r>
            <a:r>
              <a:rPr lang="pt-BR" sz="5500" spc="-300" dirty="0" smtClean="0">
                <a:solidFill>
                  <a:srgbClr val="A80000"/>
                </a:solidFill>
                <a:latin typeface="+mj-lt"/>
                <a:cs typeface="Arial" pitchFamily="34" charset="0"/>
              </a:rPr>
              <a:t>paz</a:t>
            </a:r>
            <a:endParaRPr kumimoji="0" lang="pt-BR" sz="5500" b="0" i="0" u="none" strike="noStrike" cap="none" spc="-300" normalizeH="0" baseline="0" dirty="0" smtClean="0">
              <a:ln>
                <a:noFill/>
              </a:ln>
              <a:solidFill>
                <a:srgbClr val="A80000"/>
              </a:solidFill>
              <a:effectLst/>
              <a:latin typeface="+mj-lt"/>
            </a:endParaRPr>
          </a:p>
        </p:txBody>
      </p:sp>
      <p:pic>
        <p:nvPicPr>
          <p:cNvPr id="12" name="Imagem 11" descr="casas.png"/>
          <p:cNvPicPr>
            <a:picLocks noChangeAspect="1"/>
          </p:cNvPicPr>
          <p:nvPr/>
        </p:nvPicPr>
        <p:blipFill>
          <a:blip r:embed="rId3"/>
          <a:stretch>
            <a:fillRect/>
          </a:stretch>
        </p:blipFill>
        <p:spPr>
          <a:xfrm>
            <a:off x="-142908" y="4037068"/>
            <a:ext cx="5715040" cy="1106432"/>
          </a:xfrm>
          <a:prstGeom prst="rect">
            <a:avLst/>
          </a:prstGeom>
        </p:spPr>
      </p:pic>
      <p:pic>
        <p:nvPicPr>
          <p:cNvPr id="13" name="Imagem 12" descr="casas.png"/>
          <p:cNvPicPr>
            <a:picLocks noChangeAspect="1"/>
          </p:cNvPicPr>
          <p:nvPr/>
        </p:nvPicPr>
        <p:blipFill rotWithShape="1">
          <a:blip r:embed="rId3"/>
          <a:srcRect l="25001" r="11250"/>
          <a:stretch/>
        </p:blipFill>
        <p:spPr>
          <a:xfrm flipH="1">
            <a:off x="5500694" y="4037068"/>
            <a:ext cx="3643306" cy="1106432"/>
          </a:xfrm>
          <a:prstGeom prst="rect">
            <a:avLst/>
          </a:prstGeom>
        </p:spPr>
      </p:pic>
    </p:spTree>
    <p:extLst>
      <p:ext uri="{BB962C8B-B14F-4D97-AF65-F5344CB8AC3E}">
        <p14:creationId xmlns:p14="http://schemas.microsoft.com/office/powerpoint/2010/main" val="331027137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descr="fundo.png"/>
          <p:cNvPicPr>
            <a:picLocks noChangeAspect="1"/>
          </p:cNvPicPr>
          <p:nvPr/>
        </p:nvPicPr>
        <p:blipFill>
          <a:blip r:embed="rId2"/>
          <a:stretch>
            <a:fillRect/>
          </a:stretch>
        </p:blipFill>
        <p:spPr>
          <a:xfrm>
            <a:off x="-68210" y="-18596"/>
            <a:ext cx="9212209" cy="5170030"/>
          </a:xfrm>
          <a:prstGeom prst="rect">
            <a:avLst/>
          </a:prstGeom>
        </p:spPr>
      </p:pic>
      <p:sp>
        <p:nvSpPr>
          <p:cNvPr id="9" name="Retângulo 8"/>
          <p:cNvSpPr/>
          <p:nvPr/>
        </p:nvSpPr>
        <p:spPr>
          <a:xfrm>
            <a:off x="4537894" y="0"/>
            <a:ext cx="4606106" cy="51435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385" name="Rectangle 1"/>
          <p:cNvSpPr>
            <a:spLocks noChangeArrowheads="1"/>
          </p:cNvSpPr>
          <p:nvPr/>
        </p:nvSpPr>
        <p:spPr bwMode="auto">
          <a:xfrm>
            <a:off x="5004048" y="1707654"/>
            <a:ext cx="3168352"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pt-BR" sz="1600" dirty="0">
                <a:solidFill>
                  <a:schemeClr val="bg1"/>
                </a:solidFill>
                <a:latin typeface="+mj-lt"/>
              </a:rPr>
              <a:t>Para isso, o povo não está só. Ele conta com a mão cuidadora do Deus de Jerusalém, que cruza fronteiras e não abandona a sua gente. </a:t>
            </a:r>
          </a:p>
        </p:txBody>
      </p:sp>
      <p:sp>
        <p:nvSpPr>
          <p:cNvPr id="10" name="Retângulo 9"/>
          <p:cNvSpPr/>
          <p:nvPr/>
        </p:nvSpPr>
        <p:spPr>
          <a:xfrm>
            <a:off x="486385" y="1707654"/>
            <a:ext cx="4733687" cy="1397819"/>
          </a:xfrm>
          <a:prstGeom prst="rect">
            <a:avLst/>
          </a:prstGeom>
        </p:spPr>
        <p:txBody>
          <a:bodyPr wrap="square">
            <a:spAutoFit/>
          </a:bodyPr>
          <a:lstStyle/>
          <a:p>
            <a:pPr lvl="0" fontAlgn="base">
              <a:lnSpc>
                <a:spcPts val="5000"/>
              </a:lnSpc>
              <a:spcBef>
                <a:spcPct val="0"/>
              </a:spcBef>
              <a:spcAft>
                <a:spcPct val="0"/>
              </a:spcAft>
            </a:pPr>
            <a:r>
              <a:rPr kumimoji="0" lang="pt-BR" sz="5500" b="0" i="0" u="none" strike="noStrike" cap="none" spc="-300" normalizeH="0" baseline="0" dirty="0" smtClean="0">
                <a:ln>
                  <a:noFill/>
                </a:ln>
                <a:solidFill>
                  <a:srgbClr val="A80000"/>
                </a:solidFill>
                <a:effectLst/>
                <a:latin typeface="+mj-lt"/>
                <a:ea typeface="Calibri" pitchFamily="34" charset="0"/>
                <a:cs typeface="Arial" pitchFamily="34" charset="0"/>
              </a:rPr>
              <a:t>Mão</a:t>
            </a:r>
          </a:p>
          <a:p>
            <a:pPr lvl="0" fontAlgn="base">
              <a:lnSpc>
                <a:spcPts val="5000"/>
              </a:lnSpc>
              <a:spcBef>
                <a:spcPct val="0"/>
              </a:spcBef>
              <a:spcAft>
                <a:spcPct val="0"/>
              </a:spcAft>
            </a:pPr>
            <a:r>
              <a:rPr kumimoji="0" lang="pt-BR" sz="5500" b="0" i="0" u="none" strike="noStrike" cap="none" spc="-300" normalizeH="0" baseline="0" dirty="0" smtClean="0">
                <a:ln>
                  <a:noFill/>
                </a:ln>
                <a:solidFill>
                  <a:schemeClr val="accent3">
                    <a:lumMod val="50000"/>
                  </a:schemeClr>
                </a:solidFill>
                <a:effectLst/>
                <a:latin typeface="+mj-lt"/>
                <a:ea typeface="Calibri" pitchFamily="34" charset="0"/>
                <a:cs typeface="Arial" pitchFamily="34" charset="0"/>
              </a:rPr>
              <a:t>cuidadora</a:t>
            </a:r>
            <a:endParaRPr kumimoji="0" lang="pt-BR" sz="5500" b="0" i="0" u="none" strike="noStrike" cap="none" spc="-300" normalizeH="0" baseline="0" dirty="0" smtClean="0">
              <a:ln>
                <a:noFill/>
              </a:ln>
              <a:solidFill>
                <a:schemeClr val="accent3">
                  <a:lumMod val="50000"/>
                </a:schemeClr>
              </a:solidFill>
              <a:effectLst/>
              <a:latin typeface="+mj-lt"/>
            </a:endParaRPr>
          </a:p>
        </p:txBody>
      </p:sp>
      <p:pic>
        <p:nvPicPr>
          <p:cNvPr id="11" name="Imagem 10" descr="casas.png"/>
          <p:cNvPicPr>
            <a:picLocks noChangeAspect="1"/>
          </p:cNvPicPr>
          <p:nvPr/>
        </p:nvPicPr>
        <p:blipFill>
          <a:blip r:embed="rId3"/>
          <a:stretch>
            <a:fillRect/>
          </a:stretch>
        </p:blipFill>
        <p:spPr>
          <a:xfrm>
            <a:off x="-142908" y="4037068"/>
            <a:ext cx="5715040" cy="1106432"/>
          </a:xfrm>
          <a:prstGeom prst="rect">
            <a:avLst/>
          </a:prstGeom>
        </p:spPr>
      </p:pic>
      <p:pic>
        <p:nvPicPr>
          <p:cNvPr id="12" name="Imagem 11" descr="casas.png"/>
          <p:cNvPicPr>
            <a:picLocks noChangeAspect="1"/>
          </p:cNvPicPr>
          <p:nvPr/>
        </p:nvPicPr>
        <p:blipFill rotWithShape="1">
          <a:blip r:embed="rId3"/>
          <a:srcRect l="25001" r="11250"/>
          <a:stretch/>
        </p:blipFill>
        <p:spPr>
          <a:xfrm flipH="1">
            <a:off x="5500694" y="4037068"/>
            <a:ext cx="3643306" cy="1106432"/>
          </a:xfrm>
          <a:prstGeom prst="rect">
            <a:avLst/>
          </a:prstGeom>
        </p:spPr>
      </p:pic>
    </p:spTree>
    <p:extLst>
      <p:ext uri="{BB962C8B-B14F-4D97-AF65-F5344CB8AC3E}">
        <p14:creationId xmlns:p14="http://schemas.microsoft.com/office/powerpoint/2010/main" val="1332797927"/>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descr="fundo.png"/>
          <p:cNvPicPr>
            <a:picLocks noChangeAspect="1"/>
          </p:cNvPicPr>
          <p:nvPr/>
        </p:nvPicPr>
        <p:blipFill>
          <a:blip r:embed="rId2"/>
          <a:stretch>
            <a:fillRect/>
          </a:stretch>
        </p:blipFill>
        <p:spPr>
          <a:xfrm>
            <a:off x="-68210" y="-18596"/>
            <a:ext cx="9212209" cy="5170030"/>
          </a:xfrm>
          <a:prstGeom prst="rect">
            <a:avLst/>
          </a:prstGeom>
        </p:spPr>
      </p:pic>
      <p:sp>
        <p:nvSpPr>
          <p:cNvPr id="10" name="Retângulo 9"/>
          <p:cNvSpPr/>
          <p:nvPr/>
        </p:nvSpPr>
        <p:spPr>
          <a:xfrm>
            <a:off x="4644008" y="0"/>
            <a:ext cx="4499992" cy="5143500"/>
          </a:xfrm>
          <a:prstGeom prst="rect">
            <a:avLst/>
          </a:prstGeom>
          <a:solidFill>
            <a:srgbClr val="A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385" name="Rectangle 1"/>
          <p:cNvSpPr>
            <a:spLocks noChangeArrowheads="1"/>
          </p:cNvSpPr>
          <p:nvPr/>
        </p:nvSpPr>
        <p:spPr bwMode="auto">
          <a:xfrm>
            <a:off x="5292080" y="1628075"/>
            <a:ext cx="3321488" cy="12997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nSpc>
                <a:spcPts val="1900"/>
              </a:lnSpc>
            </a:pPr>
            <a:r>
              <a:rPr lang="pt-BR" sz="1500" dirty="0">
                <a:solidFill>
                  <a:schemeClr val="bg1"/>
                </a:solidFill>
                <a:latin typeface="+mj-lt"/>
              </a:rPr>
              <a:t>Também o jeito luterano de viver a fé cristã apresenta-se no labirinto das cidades como um espaço para as pessoas buscarem a Deus.</a:t>
            </a:r>
          </a:p>
          <a:p>
            <a:pPr>
              <a:lnSpc>
                <a:spcPts val="1900"/>
              </a:lnSpc>
            </a:pPr>
            <a:r>
              <a:rPr lang="pt-BR" sz="1500" dirty="0">
                <a:solidFill>
                  <a:schemeClr val="bg1"/>
                </a:solidFill>
                <a:latin typeface="+mj-lt"/>
              </a:rPr>
              <a:t> </a:t>
            </a:r>
          </a:p>
        </p:txBody>
      </p:sp>
      <p:sp>
        <p:nvSpPr>
          <p:cNvPr id="9" name="Retângulo 8"/>
          <p:cNvSpPr/>
          <p:nvPr/>
        </p:nvSpPr>
        <p:spPr>
          <a:xfrm>
            <a:off x="486385" y="1707654"/>
            <a:ext cx="2299412" cy="1400640"/>
          </a:xfrm>
          <a:prstGeom prst="rect">
            <a:avLst/>
          </a:prstGeom>
        </p:spPr>
        <p:txBody>
          <a:bodyPr wrap="none">
            <a:spAutoFit/>
          </a:bodyPr>
          <a:lstStyle/>
          <a:p>
            <a:pPr lvl="0" fontAlgn="base">
              <a:lnSpc>
                <a:spcPts val="5000"/>
              </a:lnSpc>
              <a:spcBef>
                <a:spcPct val="0"/>
              </a:spcBef>
              <a:spcAft>
                <a:spcPct val="0"/>
              </a:spcAft>
            </a:pPr>
            <a:r>
              <a:rPr kumimoji="0" lang="pt-BR" sz="5500" b="0" i="0" u="none" strike="noStrike" cap="none" spc="-300" normalizeH="0" baseline="0" dirty="0" smtClean="0">
                <a:ln>
                  <a:noFill/>
                </a:ln>
                <a:solidFill>
                  <a:srgbClr val="A80000"/>
                </a:solidFill>
                <a:effectLst/>
                <a:latin typeface="+mj-lt"/>
                <a:ea typeface="Calibri" pitchFamily="34" charset="0"/>
                <a:cs typeface="Arial" pitchFamily="34" charset="0"/>
              </a:rPr>
              <a:t>Jeito</a:t>
            </a:r>
          </a:p>
          <a:p>
            <a:pPr lvl="0" fontAlgn="base">
              <a:lnSpc>
                <a:spcPts val="5000"/>
              </a:lnSpc>
              <a:spcBef>
                <a:spcPct val="0"/>
              </a:spcBef>
              <a:spcAft>
                <a:spcPct val="0"/>
              </a:spcAft>
            </a:pPr>
            <a:r>
              <a:rPr lang="pt-BR" sz="5500" spc="-300" dirty="0">
                <a:solidFill>
                  <a:schemeClr val="accent3">
                    <a:lumMod val="50000"/>
                  </a:schemeClr>
                </a:solidFill>
                <a:latin typeface="+mj-lt"/>
                <a:ea typeface="Calibri" pitchFamily="34" charset="0"/>
                <a:cs typeface="Arial" pitchFamily="34" charset="0"/>
              </a:rPr>
              <a:t>l</a:t>
            </a:r>
            <a:r>
              <a:rPr kumimoji="0" lang="pt-BR" sz="5500" b="0" i="0" u="none" strike="noStrike" cap="none" spc="-300" normalizeH="0" baseline="0" dirty="0" smtClean="0">
                <a:ln>
                  <a:noFill/>
                </a:ln>
                <a:solidFill>
                  <a:schemeClr val="accent3">
                    <a:lumMod val="50000"/>
                  </a:schemeClr>
                </a:solidFill>
                <a:effectLst/>
                <a:latin typeface="+mj-lt"/>
                <a:ea typeface="Calibri" pitchFamily="34" charset="0"/>
                <a:cs typeface="Arial" pitchFamily="34" charset="0"/>
              </a:rPr>
              <a:t>uterano</a:t>
            </a:r>
            <a:endParaRPr kumimoji="0" lang="pt-BR" sz="5500" b="0" i="0" u="none" strike="noStrike" cap="none" spc="-300" normalizeH="0" baseline="0" dirty="0" smtClean="0">
              <a:ln>
                <a:noFill/>
              </a:ln>
              <a:solidFill>
                <a:schemeClr val="accent3">
                  <a:lumMod val="50000"/>
                </a:schemeClr>
              </a:solidFill>
              <a:effectLst/>
              <a:latin typeface="+mj-lt"/>
            </a:endParaRPr>
          </a:p>
        </p:txBody>
      </p:sp>
      <p:pic>
        <p:nvPicPr>
          <p:cNvPr id="11" name="Imagem 10" descr="casas.png"/>
          <p:cNvPicPr>
            <a:picLocks noChangeAspect="1"/>
          </p:cNvPicPr>
          <p:nvPr/>
        </p:nvPicPr>
        <p:blipFill>
          <a:blip r:embed="rId3"/>
          <a:stretch>
            <a:fillRect/>
          </a:stretch>
        </p:blipFill>
        <p:spPr>
          <a:xfrm>
            <a:off x="-142908" y="4037068"/>
            <a:ext cx="5715040" cy="1106432"/>
          </a:xfrm>
          <a:prstGeom prst="rect">
            <a:avLst/>
          </a:prstGeom>
        </p:spPr>
      </p:pic>
      <p:pic>
        <p:nvPicPr>
          <p:cNvPr id="12" name="Imagem 11" descr="casas.png"/>
          <p:cNvPicPr>
            <a:picLocks noChangeAspect="1"/>
          </p:cNvPicPr>
          <p:nvPr/>
        </p:nvPicPr>
        <p:blipFill rotWithShape="1">
          <a:blip r:embed="rId3"/>
          <a:srcRect l="25001" r="11250"/>
          <a:stretch/>
        </p:blipFill>
        <p:spPr>
          <a:xfrm flipH="1">
            <a:off x="5500694" y="4037068"/>
            <a:ext cx="3643306" cy="1106432"/>
          </a:xfrm>
          <a:prstGeom prst="rect">
            <a:avLst/>
          </a:prstGeom>
        </p:spPr>
      </p:pic>
    </p:spTree>
    <p:extLst>
      <p:ext uri="{BB962C8B-B14F-4D97-AF65-F5344CB8AC3E}">
        <p14:creationId xmlns:p14="http://schemas.microsoft.com/office/powerpoint/2010/main" val="373298079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descr="fundo.png"/>
          <p:cNvPicPr>
            <a:picLocks noChangeAspect="1"/>
          </p:cNvPicPr>
          <p:nvPr/>
        </p:nvPicPr>
        <p:blipFill>
          <a:blip r:embed="rId2"/>
          <a:stretch>
            <a:fillRect/>
          </a:stretch>
        </p:blipFill>
        <p:spPr>
          <a:xfrm>
            <a:off x="-68210" y="-18596"/>
            <a:ext cx="9212209" cy="5170030"/>
          </a:xfrm>
          <a:prstGeom prst="rect">
            <a:avLst/>
          </a:prstGeom>
        </p:spPr>
      </p:pic>
      <p:sp>
        <p:nvSpPr>
          <p:cNvPr id="9" name="Retângulo 8"/>
          <p:cNvSpPr/>
          <p:nvPr/>
        </p:nvSpPr>
        <p:spPr>
          <a:xfrm>
            <a:off x="4537894" y="0"/>
            <a:ext cx="4606106" cy="51435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385" name="Rectangle 1"/>
          <p:cNvSpPr>
            <a:spLocks noChangeArrowheads="1"/>
          </p:cNvSpPr>
          <p:nvPr/>
        </p:nvSpPr>
        <p:spPr bwMode="auto">
          <a:xfrm>
            <a:off x="5004048" y="1338322"/>
            <a:ext cx="3168352" cy="206210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pt-BR" sz="1600" dirty="0">
                <a:solidFill>
                  <a:schemeClr val="bg1"/>
                </a:solidFill>
                <a:latin typeface="+mj-lt"/>
              </a:rPr>
              <a:t>Guiada pelo Evangelho, que lhe dá o rumo em uma realidade com tantas incertezas, a comunidade cristã reconhece Deus como parâmetro principal. A partir de Deus, age, planeja, lida com as suas fraquezas e embasa as suas esperanças frente aos desafios.</a:t>
            </a:r>
          </a:p>
        </p:txBody>
      </p:sp>
      <p:sp>
        <p:nvSpPr>
          <p:cNvPr id="10" name="Retângulo 9"/>
          <p:cNvSpPr/>
          <p:nvPr/>
        </p:nvSpPr>
        <p:spPr>
          <a:xfrm>
            <a:off x="486385" y="1707654"/>
            <a:ext cx="4733687" cy="1397819"/>
          </a:xfrm>
          <a:prstGeom prst="rect">
            <a:avLst/>
          </a:prstGeom>
        </p:spPr>
        <p:txBody>
          <a:bodyPr wrap="square">
            <a:spAutoFit/>
          </a:bodyPr>
          <a:lstStyle/>
          <a:p>
            <a:pPr lvl="0" fontAlgn="base">
              <a:lnSpc>
                <a:spcPts val="5000"/>
              </a:lnSpc>
              <a:spcBef>
                <a:spcPct val="0"/>
              </a:spcBef>
              <a:spcAft>
                <a:spcPct val="0"/>
              </a:spcAft>
            </a:pPr>
            <a:r>
              <a:rPr kumimoji="0" lang="pt-BR" sz="5500" b="0" i="0" u="none" strike="noStrike" cap="none" spc="-300" normalizeH="0" baseline="0" dirty="0" smtClean="0">
                <a:ln>
                  <a:noFill/>
                </a:ln>
                <a:solidFill>
                  <a:srgbClr val="A80000"/>
                </a:solidFill>
                <a:effectLst/>
                <a:latin typeface="+mj-lt"/>
                <a:ea typeface="Calibri" pitchFamily="34" charset="0"/>
                <a:cs typeface="Arial" pitchFamily="34" charset="0"/>
              </a:rPr>
              <a:t>Deus</a:t>
            </a:r>
          </a:p>
          <a:p>
            <a:pPr lvl="0" fontAlgn="base">
              <a:lnSpc>
                <a:spcPts val="5000"/>
              </a:lnSpc>
              <a:spcBef>
                <a:spcPct val="0"/>
              </a:spcBef>
              <a:spcAft>
                <a:spcPct val="0"/>
              </a:spcAft>
            </a:pPr>
            <a:r>
              <a:rPr kumimoji="0" lang="pt-BR" sz="5500" b="0" i="0" u="none" strike="noStrike" cap="none" spc="-300" normalizeH="0" baseline="0" dirty="0" smtClean="0">
                <a:ln>
                  <a:noFill/>
                </a:ln>
                <a:solidFill>
                  <a:schemeClr val="accent3">
                    <a:lumMod val="50000"/>
                  </a:schemeClr>
                </a:solidFill>
                <a:effectLst/>
                <a:latin typeface="+mj-lt"/>
                <a:ea typeface="Calibri" pitchFamily="34" charset="0"/>
                <a:cs typeface="Arial" pitchFamily="34" charset="0"/>
              </a:rPr>
              <a:t>como guia</a:t>
            </a:r>
            <a:endParaRPr kumimoji="0" lang="pt-BR" sz="5500" b="0" i="0" u="none" strike="noStrike" cap="none" spc="-300" normalizeH="0" baseline="0" dirty="0" smtClean="0">
              <a:ln>
                <a:noFill/>
              </a:ln>
              <a:solidFill>
                <a:schemeClr val="accent3">
                  <a:lumMod val="50000"/>
                </a:schemeClr>
              </a:solidFill>
              <a:effectLst/>
              <a:latin typeface="+mj-lt"/>
            </a:endParaRPr>
          </a:p>
        </p:txBody>
      </p:sp>
      <p:pic>
        <p:nvPicPr>
          <p:cNvPr id="11" name="Imagem 10" descr="casas.png"/>
          <p:cNvPicPr>
            <a:picLocks noChangeAspect="1"/>
          </p:cNvPicPr>
          <p:nvPr/>
        </p:nvPicPr>
        <p:blipFill>
          <a:blip r:embed="rId3"/>
          <a:stretch>
            <a:fillRect/>
          </a:stretch>
        </p:blipFill>
        <p:spPr>
          <a:xfrm>
            <a:off x="-142908" y="4037068"/>
            <a:ext cx="5715040" cy="1106432"/>
          </a:xfrm>
          <a:prstGeom prst="rect">
            <a:avLst/>
          </a:prstGeom>
        </p:spPr>
      </p:pic>
      <p:pic>
        <p:nvPicPr>
          <p:cNvPr id="12" name="Imagem 11" descr="casas.png"/>
          <p:cNvPicPr>
            <a:picLocks noChangeAspect="1"/>
          </p:cNvPicPr>
          <p:nvPr/>
        </p:nvPicPr>
        <p:blipFill rotWithShape="1">
          <a:blip r:embed="rId3"/>
          <a:srcRect l="25001" r="11250"/>
          <a:stretch/>
        </p:blipFill>
        <p:spPr>
          <a:xfrm flipH="1">
            <a:off x="5500694" y="4037068"/>
            <a:ext cx="3643306" cy="1106432"/>
          </a:xfrm>
          <a:prstGeom prst="rect">
            <a:avLst/>
          </a:prstGeom>
        </p:spPr>
      </p:pic>
    </p:spTree>
    <p:extLst>
      <p:ext uri="{BB962C8B-B14F-4D97-AF65-F5344CB8AC3E}">
        <p14:creationId xmlns:p14="http://schemas.microsoft.com/office/powerpoint/2010/main" val="998118907"/>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descr="fundo.png"/>
          <p:cNvPicPr>
            <a:picLocks noChangeAspect="1"/>
          </p:cNvPicPr>
          <p:nvPr/>
        </p:nvPicPr>
        <p:blipFill>
          <a:blip r:embed="rId2"/>
          <a:stretch>
            <a:fillRect/>
          </a:stretch>
        </p:blipFill>
        <p:spPr>
          <a:xfrm>
            <a:off x="-68210" y="-18596"/>
            <a:ext cx="9212209" cy="5170030"/>
          </a:xfrm>
          <a:prstGeom prst="rect">
            <a:avLst/>
          </a:prstGeom>
        </p:spPr>
      </p:pic>
      <p:sp>
        <p:nvSpPr>
          <p:cNvPr id="10" name="Retângulo 9"/>
          <p:cNvSpPr/>
          <p:nvPr/>
        </p:nvSpPr>
        <p:spPr>
          <a:xfrm>
            <a:off x="4644008" y="0"/>
            <a:ext cx="4499992" cy="5143500"/>
          </a:xfrm>
          <a:prstGeom prst="rect">
            <a:avLst/>
          </a:prstGeom>
          <a:solidFill>
            <a:srgbClr val="A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385" name="Rectangle 1"/>
          <p:cNvSpPr>
            <a:spLocks noChangeArrowheads="1"/>
          </p:cNvSpPr>
          <p:nvPr/>
        </p:nvSpPr>
        <p:spPr bwMode="auto">
          <a:xfrm>
            <a:off x="5292080" y="1384419"/>
            <a:ext cx="3321488" cy="17870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nSpc>
                <a:spcPts val="1900"/>
              </a:lnSpc>
            </a:pPr>
            <a:r>
              <a:rPr lang="pt-BR" sz="1500" dirty="0">
                <a:solidFill>
                  <a:schemeClr val="bg1"/>
                </a:solidFill>
                <a:latin typeface="+mj-lt"/>
              </a:rPr>
              <a:t>- O ritmo frenético da vida</a:t>
            </a:r>
          </a:p>
          <a:p>
            <a:pPr>
              <a:lnSpc>
                <a:spcPts val="1900"/>
              </a:lnSpc>
            </a:pPr>
            <a:r>
              <a:rPr lang="pt-BR" sz="1500" dirty="0">
                <a:solidFill>
                  <a:schemeClr val="bg1"/>
                </a:solidFill>
                <a:latin typeface="+mj-lt"/>
              </a:rPr>
              <a:t>- O ter se sobrepõe ao ser</a:t>
            </a:r>
          </a:p>
          <a:p>
            <a:pPr>
              <a:lnSpc>
                <a:spcPts val="1900"/>
              </a:lnSpc>
            </a:pPr>
            <a:r>
              <a:rPr lang="pt-BR" sz="1500" dirty="0">
                <a:solidFill>
                  <a:schemeClr val="bg1"/>
                </a:solidFill>
                <a:latin typeface="+mj-lt"/>
              </a:rPr>
              <a:t>- A poluição</a:t>
            </a:r>
          </a:p>
          <a:p>
            <a:pPr>
              <a:lnSpc>
                <a:spcPts val="1900"/>
              </a:lnSpc>
            </a:pPr>
            <a:r>
              <a:rPr lang="pt-BR" sz="1500" dirty="0">
                <a:solidFill>
                  <a:schemeClr val="bg1"/>
                </a:solidFill>
                <a:latin typeface="+mj-lt"/>
              </a:rPr>
              <a:t>- O caos no trânsito </a:t>
            </a:r>
          </a:p>
          <a:p>
            <a:pPr>
              <a:lnSpc>
                <a:spcPts val="1900"/>
              </a:lnSpc>
            </a:pPr>
            <a:r>
              <a:rPr lang="pt-BR" sz="1500" dirty="0">
                <a:solidFill>
                  <a:schemeClr val="bg1"/>
                </a:solidFill>
                <a:latin typeface="+mj-lt"/>
              </a:rPr>
              <a:t>- A violência</a:t>
            </a:r>
          </a:p>
          <a:p>
            <a:pPr>
              <a:lnSpc>
                <a:spcPts val="1900"/>
              </a:lnSpc>
            </a:pPr>
            <a:r>
              <a:rPr lang="pt-BR" sz="1500" dirty="0">
                <a:solidFill>
                  <a:schemeClr val="bg1"/>
                </a:solidFill>
                <a:latin typeface="+mj-lt"/>
              </a:rPr>
              <a:t>- O isolamento</a:t>
            </a:r>
          </a:p>
          <a:p>
            <a:pPr>
              <a:lnSpc>
                <a:spcPts val="1900"/>
              </a:lnSpc>
            </a:pPr>
            <a:r>
              <a:rPr lang="pt-BR" sz="1500" dirty="0">
                <a:solidFill>
                  <a:schemeClr val="bg1"/>
                </a:solidFill>
                <a:latin typeface="+mj-lt"/>
              </a:rPr>
              <a:t>- A desigualdade social</a:t>
            </a:r>
          </a:p>
        </p:txBody>
      </p:sp>
      <p:sp>
        <p:nvSpPr>
          <p:cNvPr id="9" name="Retângulo 8"/>
          <p:cNvSpPr/>
          <p:nvPr/>
        </p:nvSpPr>
        <p:spPr>
          <a:xfrm>
            <a:off x="486385" y="1707654"/>
            <a:ext cx="2232406" cy="1400640"/>
          </a:xfrm>
          <a:prstGeom prst="rect">
            <a:avLst/>
          </a:prstGeom>
        </p:spPr>
        <p:txBody>
          <a:bodyPr wrap="none">
            <a:spAutoFit/>
          </a:bodyPr>
          <a:lstStyle/>
          <a:p>
            <a:pPr lvl="0" fontAlgn="base">
              <a:lnSpc>
                <a:spcPts val="5000"/>
              </a:lnSpc>
              <a:spcBef>
                <a:spcPct val="0"/>
              </a:spcBef>
              <a:spcAft>
                <a:spcPct val="0"/>
              </a:spcAft>
            </a:pPr>
            <a:r>
              <a:rPr kumimoji="0" lang="pt-BR" sz="5500" b="0" i="0" u="none" strike="noStrike" cap="none" spc="-300" normalizeH="0" baseline="0" dirty="0" smtClean="0">
                <a:ln>
                  <a:noFill/>
                </a:ln>
                <a:solidFill>
                  <a:srgbClr val="A80000"/>
                </a:solidFill>
                <a:effectLst/>
                <a:latin typeface="+mj-lt"/>
                <a:ea typeface="Calibri" pitchFamily="34" charset="0"/>
                <a:cs typeface="Arial" pitchFamily="34" charset="0"/>
              </a:rPr>
              <a:t>Alguns </a:t>
            </a:r>
          </a:p>
          <a:p>
            <a:pPr lvl="0" fontAlgn="base">
              <a:lnSpc>
                <a:spcPts val="5000"/>
              </a:lnSpc>
              <a:spcBef>
                <a:spcPct val="0"/>
              </a:spcBef>
              <a:spcAft>
                <a:spcPct val="0"/>
              </a:spcAft>
            </a:pPr>
            <a:r>
              <a:rPr kumimoji="0" lang="pt-BR" sz="5500" b="0" i="0" u="none" strike="noStrike" cap="none" spc="-300" normalizeH="0" baseline="0" dirty="0" smtClean="0">
                <a:ln>
                  <a:noFill/>
                </a:ln>
                <a:solidFill>
                  <a:schemeClr val="accent3">
                    <a:lumMod val="50000"/>
                  </a:schemeClr>
                </a:solidFill>
                <a:effectLst/>
                <a:latin typeface="+mj-lt"/>
                <a:ea typeface="Calibri" pitchFamily="34" charset="0"/>
                <a:cs typeface="Arial" pitchFamily="34" charset="0"/>
              </a:rPr>
              <a:t>desafios</a:t>
            </a:r>
            <a:endParaRPr kumimoji="0" lang="pt-BR" sz="5500" b="0" i="0" u="none" strike="noStrike" cap="none" spc="-300" normalizeH="0" baseline="0" dirty="0" smtClean="0">
              <a:ln>
                <a:noFill/>
              </a:ln>
              <a:solidFill>
                <a:schemeClr val="accent3">
                  <a:lumMod val="50000"/>
                </a:schemeClr>
              </a:solidFill>
              <a:effectLst/>
              <a:latin typeface="+mj-lt"/>
            </a:endParaRPr>
          </a:p>
        </p:txBody>
      </p:sp>
      <p:pic>
        <p:nvPicPr>
          <p:cNvPr id="11" name="Imagem 10" descr="casas.png"/>
          <p:cNvPicPr>
            <a:picLocks noChangeAspect="1"/>
          </p:cNvPicPr>
          <p:nvPr/>
        </p:nvPicPr>
        <p:blipFill>
          <a:blip r:embed="rId3"/>
          <a:stretch>
            <a:fillRect/>
          </a:stretch>
        </p:blipFill>
        <p:spPr>
          <a:xfrm>
            <a:off x="-142908" y="4037068"/>
            <a:ext cx="5715040" cy="1106432"/>
          </a:xfrm>
          <a:prstGeom prst="rect">
            <a:avLst/>
          </a:prstGeom>
        </p:spPr>
      </p:pic>
      <p:pic>
        <p:nvPicPr>
          <p:cNvPr id="12" name="Imagem 11" descr="casas.png"/>
          <p:cNvPicPr>
            <a:picLocks noChangeAspect="1"/>
          </p:cNvPicPr>
          <p:nvPr/>
        </p:nvPicPr>
        <p:blipFill rotWithShape="1">
          <a:blip r:embed="rId3"/>
          <a:srcRect l="25001" r="11250"/>
          <a:stretch/>
        </p:blipFill>
        <p:spPr>
          <a:xfrm flipH="1">
            <a:off x="5500694" y="4037068"/>
            <a:ext cx="3643306" cy="1106432"/>
          </a:xfrm>
          <a:prstGeom prst="rect">
            <a:avLst/>
          </a:prstGeom>
        </p:spPr>
      </p:pic>
    </p:spTree>
    <p:extLst>
      <p:ext uri="{BB962C8B-B14F-4D97-AF65-F5344CB8AC3E}">
        <p14:creationId xmlns:p14="http://schemas.microsoft.com/office/powerpoint/2010/main" val="37483690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0" y="0"/>
            <a:ext cx="9144000" cy="51435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 name="Rectangle 1"/>
          <p:cNvSpPr>
            <a:spLocks noChangeArrowheads="1"/>
          </p:cNvSpPr>
          <p:nvPr/>
        </p:nvSpPr>
        <p:spPr bwMode="auto">
          <a:xfrm>
            <a:off x="1331640" y="1059582"/>
            <a:ext cx="6552728" cy="263149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eaLnBrk="0" fontAlgn="base" hangingPunct="0">
              <a:spcBef>
                <a:spcPct val="0"/>
              </a:spcBef>
              <a:spcAft>
                <a:spcPct val="0"/>
              </a:spcAft>
            </a:pPr>
            <a:r>
              <a:rPr lang="pt-BR" sz="5500" dirty="0">
                <a:solidFill>
                  <a:schemeClr val="bg1"/>
                </a:solidFill>
                <a:latin typeface="+mj-lt"/>
                <a:ea typeface="Calibri" pitchFamily="34" charset="0"/>
                <a:cs typeface="Arial" pitchFamily="34" charset="0"/>
              </a:rPr>
              <a:t>Qual </a:t>
            </a:r>
            <a:r>
              <a:rPr lang="pt-BR" sz="5500" dirty="0" smtClean="0">
                <a:solidFill>
                  <a:schemeClr val="bg1"/>
                </a:solidFill>
                <a:latin typeface="+mj-lt"/>
                <a:ea typeface="Calibri" pitchFamily="34" charset="0"/>
                <a:cs typeface="Arial" pitchFamily="34" charset="0"/>
              </a:rPr>
              <a:t>é o </a:t>
            </a:r>
            <a:r>
              <a:rPr lang="pt-BR" sz="5500" dirty="0">
                <a:solidFill>
                  <a:schemeClr val="bg1"/>
                </a:solidFill>
                <a:latin typeface="+mj-lt"/>
                <a:ea typeface="Calibri" pitchFamily="34" charset="0"/>
                <a:cs typeface="Arial" pitchFamily="34" charset="0"/>
              </a:rPr>
              <a:t>papel da comunidade cristã neste meio?</a:t>
            </a:r>
          </a:p>
        </p:txBody>
      </p:sp>
    </p:spTree>
    <p:extLst>
      <p:ext uri="{BB962C8B-B14F-4D97-AF65-F5344CB8AC3E}">
        <p14:creationId xmlns:p14="http://schemas.microsoft.com/office/powerpoint/2010/main" val="249336937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descr="fundo.png"/>
          <p:cNvPicPr>
            <a:picLocks noChangeAspect="1"/>
          </p:cNvPicPr>
          <p:nvPr/>
        </p:nvPicPr>
        <p:blipFill>
          <a:blip r:embed="rId2"/>
          <a:stretch>
            <a:fillRect/>
          </a:stretch>
        </p:blipFill>
        <p:spPr>
          <a:xfrm>
            <a:off x="-68210" y="-18596"/>
            <a:ext cx="9212209" cy="5170030"/>
          </a:xfrm>
          <a:prstGeom prst="rect">
            <a:avLst/>
          </a:prstGeom>
        </p:spPr>
      </p:pic>
      <p:sp>
        <p:nvSpPr>
          <p:cNvPr id="10" name="Retângulo 9"/>
          <p:cNvSpPr/>
          <p:nvPr/>
        </p:nvSpPr>
        <p:spPr>
          <a:xfrm>
            <a:off x="1333538" y="2139702"/>
            <a:ext cx="6408712" cy="877933"/>
          </a:xfrm>
          <a:prstGeom prst="rect">
            <a:avLst/>
          </a:prstGeom>
        </p:spPr>
        <p:txBody>
          <a:bodyPr wrap="square">
            <a:spAutoFit/>
          </a:bodyPr>
          <a:lstStyle/>
          <a:p>
            <a:pPr lvl="0" fontAlgn="base">
              <a:lnSpc>
                <a:spcPts val="5000"/>
              </a:lnSpc>
              <a:spcBef>
                <a:spcPct val="0"/>
              </a:spcBef>
              <a:spcAft>
                <a:spcPct val="0"/>
              </a:spcAft>
            </a:pPr>
            <a:r>
              <a:rPr kumimoji="0" lang="pt-BR" sz="9000" b="0" i="0" u="none" strike="noStrike" cap="none" spc="-300" normalizeH="0" baseline="0" dirty="0" smtClean="0">
                <a:ln>
                  <a:noFill/>
                </a:ln>
                <a:solidFill>
                  <a:srgbClr val="A80000"/>
                </a:solidFill>
                <a:effectLst/>
                <a:latin typeface="+mj-lt"/>
                <a:ea typeface="Calibri" pitchFamily="34" charset="0"/>
                <a:cs typeface="Arial" pitchFamily="34" charset="0"/>
              </a:rPr>
              <a:t>Ser</a:t>
            </a:r>
            <a:r>
              <a:rPr kumimoji="0" lang="pt-BR" sz="9000" b="0" i="0" u="none" strike="noStrike" cap="none" spc="-300" normalizeH="0" baseline="0" dirty="0" smtClean="0">
                <a:ln>
                  <a:noFill/>
                </a:ln>
                <a:solidFill>
                  <a:schemeClr val="accent3">
                    <a:lumMod val="50000"/>
                  </a:schemeClr>
                </a:solidFill>
                <a:effectLst/>
                <a:latin typeface="+mj-lt"/>
                <a:ea typeface="Calibri" pitchFamily="34" charset="0"/>
                <a:cs typeface="Arial" pitchFamily="34" charset="0"/>
              </a:rPr>
              <a:t> profética</a:t>
            </a:r>
            <a:endParaRPr kumimoji="0" lang="pt-BR" sz="9000" b="0" i="0" u="none" strike="noStrike" cap="none" spc="-300" normalizeH="0" baseline="0" dirty="0" smtClean="0">
              <a:ln>
                <a:noFill/>
              </a:ln>
              <a:solidFill>
                <a:schemeClr val="accent3">
                  <a:lumMod val="50000"/>
                </a:schemeClr>
              </a:solidFill>
              <a:effectLst/>
              <a:latin typeface="+mj-lt"/>
            </a:endParaRPr>
          </a:p>
        </p:txBody>
      </p:sp>
      <p:pic>
        <p:nvPicPr>
          <p:cNvPr id="11" name="Imagem 10" descr="casas.png"/>
          <p:cNvPicPr>
            <a:picLocks noChangeAspect="1"/>
          </p:cNvPicPr>
          <p:nvPr/>
        </p:nvPicPr>
        <p:blipFill>
          <a:blip r:embed="rId3"/>
          <a:stretch>
            <a:fillRect/>
          </a:stretch>
        </p:blipFill>
        <p:spPr>
          <a:xfrm>
            <a:off x="-142908" y="4037068"/>
            <a:ext cx="5715040" cy="1106432"/>
          </a:xfrm>
          <a:prstGeom prst="rect">
            <a:avLst/>
          </a:prstGeom>
        </p:spPr>
      </p:pic>
      <p:pic>
        <p:nvPicPr>
          <p:cNvPr id="12" name="Imagem 11" descr="casas.png"/>
          <p:cNvPicPr>
            <a:picLocks noChangeAspect="1"/>
          </p:cNvPicPr>
          <p:nvPr/>
        </p:nvPicPr>
        <p:blipFill rotWithShape="1">
          <a:blip r:embed="rId3"/>
          <a:srcRect l="25001" r="11250"/>
          <a:stretch/>
        </p:blipFill>
        <p:spPr>
          <a:xfrm flipH="1">
            <a:off x="5500694" y="4037068"/>
            <a:ext cx="3643306" cy="1106432"/>
          </a:xfrm>
          <a:prstGeom prst="rect">
            <a:avLst/>
          </a:prstGeom>
        </p:spPr>
      </p:pic>
    </p:spTree>
    <p:extLst>
      <p:ext uri="{BB962C8B-B14F-4D97-AF65-F5344CB8AC3E}">
        <p14:creationId xmlns:p14="http://schemas.microsoft.com/office/powerpoint/2010/main" val="144359999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m 10" descr="fundo.png"/>
          <p:cNvPicPr>
            <a:picLocks noChangeAspect="1"/>
          </p:cNvPicPr>
          <p:nvPr/>
        </p:nvPicPr>
        <p:blipFill>
          <a:blip r:embed="rId2"/>
          <a:stretch>
            <a:fillRect/>
          </a:stretch>
        </p:blipFill>
        <p:spPr>
          <a:xfrm>
            <a:off x="-68210" y="-18596"/>
            <a:ext cx="9212209" cy="5170030"/>
          </a:xfrm>
          <a:prstGeom prst="rect">
            <a:avLst/>
          </a:prstGeom>
        </p:spPr>
      </p:pic>
      <p:pic>
        <p:nvPicPr>
          <p:cNvPr id="5" name="Imagem 4" descr="casas.png"/>
          <p:cNvPicPr>
            <a:picLocks noChangeAspect="1"/>
          </p:cNvPicPr>
          <p:nvPr/>
        </p:nvPicPr>
        <p:blipFill>
          <a:blip r:embed="rId3"/>
          <a:stretch>
            <a:fillRect/>
          </a:stretch>
        </p:blipFill>
        <p:spPr>
          <a:xfrm>
            <a:off x="-142908" y="4037068"/>
            <a:ext cx="5715040" cy="1106432"/>
          </a:xfrm>
          <a:prstGeom prst="rect">
            <a:avLst/>
          </a:prstGeom>
        </p:spPr>
      </p:pic>
      <p:pic>
        <p:nvPicPr>
          <p:cNvPr id="6" name="Imagem 5" descr="casas.png"/>
          <p:cNvPicPr>
            <a:picLocks noChangeAspect="1"/>
          </p:cNvPicPr>
          <p:nvPr/>
        </p:nvPicPr>
        <p:blipFill>
          <a:blip r:embed="rId3"/>
          <a:srcRect r="11250"/>
          <a:stretch>
            <a:fillRect/>
          </a:stretch>
        </p:blipFill>
        <p:spPr>
          <a:xfrm flipH="1">
            <a:off x="5500694" y="4037068"/>
            <a:ext cx="5072098" cy="1106432"/>
          </a:xfrm>
          <a:prstGeom prst="rect">
            <a:avLst/>
          </a:prstGeom>
        </p:spPr>
      </p:pic>
      <p:sp>
        <p:nvSpPr>
          <p:cNvPr id="16385" name="Rectangle 1"/>
          <p:cNvSpPr>
            <a:spLocks noChangeArrowheads="1"/>
          </p:cNvSpPr>
          <p:nvPr/>
        </p:nvSpPr>
        <p:spPr bwMode="auto">
          <a:xfrm>
            <a:off x="1187623" y="627534"/>
            <a:ext cx="6849119" cy="32932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pt-BR" sz="2200" i="1" dirty="0">
                <a:solidFill>
                  <a:srgbClr val="C00000"/>
                </a:solidFill>
                <a:latin typeface="+mj-lt"/>
              </a:rPr>
              <a:t>A Igreja comprometida com </a:t>
            </a:r>
            <a:r>
              <a:rPr lang="pt-BR" sz="2200" i="1" dirty="0" smtClean="0">
                <a:solidFill>
                  <a:srgbClr val="C00000"/>
                </a:solidFill>
                <a:latin typeface="+mj-lt"/>
              </a:rPr>
              <a:t>o </a:t>
            </a:r>
            <a:r>
              <a:rPr lang="pt-BR" sz="2200" i="1" dirty="0">
                <a:solidFill>
                  <a:srgbClr val="C00000"/>
                </a:solidFill>
                <a:latin typeface="+mj-lt"/>
              </a:rPr>
              <a:t>Evangelho </a:t>
            </a:r>
            <a:endParaRPr lang="pt-BR" sz="2200" i="1" dirty="0" smtClean="0">
              <a:solidFill>
                <a:srgbClr val="C00000"/>
              </a:solidFill>
              <a:latin typeface="+mj-lt"/>
            </a:endParaRPr>
          </a:p>
          <a:p>
            <a:pPr algn="ctr"/>
            <a:r>
              <a:rPr lang="pt-BR" sz="2200" i="1" dirty="0" smtClean="0">
                <a:solidFill>
                  <a:srgbClr val="C00000"/>
                </a:solidFill>
                <a:latin typeface="+mj-lt"/>
              </a:rPr>
              <a:t>é </a:t>
            </a:r>
            <a:r>
              <a:rPr lang="pt-BR" sz="2200" i="1" dirty="0">
                <a:solidFill>
                  <a:srgbClr val="C00000"/>
                </a:solidFill>
                <a:latin typeface="+mj-lt"/>
              </a:rPr>
              <a:t>testemunha e expressão da graça de </a:t>
            </a:r>
            <a:r>
              <a:rPr lang="pt-BR" sz="2200" i="1" dirty="0" smtClean="0">
                <a:solidFill>
                  <a:srgbClr val="C00000"/>
                </a:solidFill>
                <a:latin typeface="+mj-lt"/>
              </a:rPr>
              <a:t>Deus</a:t>
            </a:r>
          </a:p>
          <a:p>
            <a:pPr algn="ctr"/>
            <a:r>
              <a:rPr lang="pt-BR" sz="1600" i="1" dirty="0" smtClean="0">
                <a:solidFill>
                  <a:srgbClr val="C00000"/>
                </a:solidFill>
                <a:latin typeface="+mj-lt"/>
              </a:rPr>
              <a:t> </a:t>
            </a:r>
            <a:r>
              <a:rPr lang="pt-BR" sz="1600" dirty="0">
                <a:solidFill>
                  <a:srgbClr val="C00000"/>
                </a:solidFill>
                <a:latin typeface="+mj-lt"/>
              </a:rPr>
              <a:t>(Mateus 5.43-48). </a:t>
            </a:r>
          </a:p>
          <a:p>
            <a:pPr algn="ctr"/>
            <a:endParaRPr lang="pt-BR" sz="1600" dirty="0" smtClean="0">
              <a:solidFill>
                <a:srgbClr val="C00000"/>
              </a:solidFill>
              <a:latin typeface="+mj-lt"/>
            </a:endParaRPr>
          </a:p>
          <a:p>
            <a:pPr algn="ctr"/>
            <a:r>
              <a:rPr lang="pt-BR" sz="2200" dirty="0" smtClean="0">
                <a:solidFill>
                  <a:srgbClr val="C00000"/>
                </a:solidFill>
                <a:latin typeface="+mj-lt"/>
              </a:rPr>
              <a:t> Ela </a:t>
            </a:r>
            <a:r>
              <a:rPr lang="pt-BR" sz="2200" dirty="0">
                <a:solidFill>
                  <a:srgbClr val="C00000"/>
                </a:solidFill>
                <a:latin typeface="+mj-lt"/>
              </a:rPr>
              <a:t>é convidada:</a:t>
            </a:r>
          </a:p>
          <a:p>
            <a:pPr algn="ctr"/>
            <a:r>
              <a:rPr lang="pt-BR" sz="2200" dirty="0">
                <a:solidFill>
                  <a:srgbClr val="C00000"/>
                </a:solidFill>
                <a:latin typeface="+mj-lt"/>
              </a:rPr>
              <a:t>- a por em prática o seu discurso;</a:t>
            </a:r>
          </a:p>
          <a:p>
            <a:pPr marL="342900" indent="-342900" algn="ctr">
              <a:buFontTx/>
              <a:buChar char="-"/>
            </a:pPr>
            <a:r>
              <a:rPr lang="pt-BR" sz="2200" dirty="0" smtClean="0">
                <a:solidFill>
                  <a:srgbClr val="C00000"/>
                </a:solidFill>
                <a:latin typeface="+mj-lt"/>
              </a:rPr>
              <a:t>a </a:t>
            </a:r>
            <a:r>
              <a:rPr lang="pt-BR" sz="2200" dirty="0">
                <a:solidFill>
                  <a:srgbClr val="C00000"/>
                </a:solidFill>
                <a:latin typeface="+mj-lt"/>
              </a:rPr>
              <a:t>se comprometer com a vida </a:t>
            </a:r>
            <a:r>
              <a:rPr lang="pt-BR" sz="2200" dirty="0" smtClean="0">
                <a:solidFill>
                  <a:srgbClr val="C00000"/>
                </a:solidFill>
                <a:latin typeface="+mj-lt"/>
              </a:rPr>
              <a:t>                                </a:t>
            </a:r>
          </a:p>
          <a:p>
            <a:pPr algn="ctr"/>
            <a:r>
              <a:rPr lang="pt-BR" sz="2200" dirty="0">
                <a:solidFill>
                  <a:srgbClr val="C00000"/>
                </a:solidFill>
                <a:latin typeface="+mj-lt"/>
              </a:rPr>
              <a:t> </a:t>
            </a:r>
            <a:r>
              <a:rPr lang="pt-BR" sz="2200" dirty="0" smtClean="0">
                <a:solidFill>
                  <a:srgbClr val="C00000"/>
                </a:solidFill>
                <a:latin typeface="+mj-lt"/>
              </a:rPr>
              <a:t>  no </a:t>
            </a:r>
            <a:r>
              <a:rPr lang="pt-BR" sz="2200" dirty="0">
                <a:solidFill>
                  <a:srgbClr val="C00000"/>
                </a:solidFill>
                <a:latin typeface="+mj-lt"/>
              </a:rPr>
              <a:t>contexto </a:t>
            </a:r>
            <a:r>
              <a:rPr lang="pt-BR" sz="2200" dirty="0" smtClean="0">
                <a:solidFill>
                  <a:srgbClr val="C00000"/>
                </a:solidFill>
                <a:latin typeface="+mj-lt"/>
              </a:rPr>
              <a:t>em </a:t>
            </a:r>
            <a:r>
              <a:rPr lang="pt-BR" sz="2200" dirty="0">
                <a:solidFill>
                  <a:srgbClr val="C00000"/>
                </a:solidFill>
                <a:latin typeface="+mj-lt"/>
              </a:rPr>
              <a:t>que se encontra;</a:t>
            </a:r>
          </a:p>
          <a:p>
            <a:pPr algn="ctr"/>
            <a:r>
              <a:rPr lang="pt-BR" sz="2200" dirty="0">
                <a:solidFill>
                  <a:srgbClr val="C00000"/>
                </a:solidFill>
                <a:latin typeface="+mj-lt"/>
              </a:rPr>
              <a:t>- a se envolver com as questões da cidade </a:t>
            </a:r>
            <a:r>
              <a:rPr lang="pt-BR" sz="2200" dirty="0" smtClean="0">
                <a:solidFill>
                  <a:srgbClr val="C00000"/>
                </a:solidFill>
                <a:latin typeface="+mj-lt"/>
              </a:rPr>
              <a:t>                                  em </a:t>
            </a:r>
            <a:r>
              <a:rPr lang="pt-BR" sz="2200" dirty="0">
                <a:solidFill>
                  <a:srgbClr val="C00000"/>
                </a:solidFill>
                <a:latin typeface="+mj-lt"/>
              </a:rPr>
              <a:t>favor da justiça e da vida plena.</a:t>
            </a:r>
          </a:p>
        </p:txBody>
      </p:sp>
    </p:spTree>
    <p:extLst>
      <p:ext uri="{BB962C8B-B14F-4D97-AF65-F5344CB8AC3E}">
        <p14:creationId xmlns:p14="http://schemas.microsoft.com/office/powerpoint/2010/main" val="400825501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descr="fundo.png"/>
          <p:cNvPicPr>
            <a:picLocks noChangeAspect="1"/>
          </p:cNvPicPr>
          <p:nvPr/>
        </p:nvPicPr>
        <p:blipFill>
          <a:blip r:embed="rId2"/>
          <a:stretch>
            <a:fillRect/>
          </a:stretch>
        </p:blipFill>
        <p:spPr>
          <a:xfrm>
            <a:off x="-68210" y="-18596"/>
            <a:ext cx="9212209" cy="5170030"/>
          </a:xfrm>
          <a:prstGeom prst="rect">
            <a:avLst/>
          </a:prstGeom>
        </p:spPr>
      </p:pic>
      <p:pic>
        <p:nvPicPr>
          <p:cNvPr id="5" name="Imagem 4" descr="casas.png"/>
          <p:cNvPicPr>
            <a:picLocks noChangeAspect="1"/>
          </p:cNvPicPr>
          <p:nvPr/>
        </p:nvPicPr>
        <p:blipFill>
          <a:blip r:embed="rId3"/>
          <a:stretch>
            <a:fillRect/>
          </a:stretch>
        </p:blipFill>
        <p:spPr>
          <a:xfrm>
            <a:off x="-142908" y="4037068"/>
            <a:ext cx="5715040" cy="1106432"/>
          </a:xfrm>
          <a:prstGeom prst="rect">
            <a:avLst/>
          </a:prstGeom>
        </p:spPr>
      </p:pic>
      <p:pic>
        <p:nvPicPr>
          <p:cNvPr id="6" name="Imagem 5" descr="casas.png"/>
          <p:cNvPicPr>
            <a:picLocks noChangeAspect="1"/>
          </p:cNvPicPr>
          <p:nvPr/>
        </p:nvPicPr>
        <p:blipFill>
          <a:blip r:embed="rId3"/>
          <a:srcRect r="11250"/>
          <a:stretch>
            <a:fillRect/>
          </a:stretch>
        </p:blipFill>
        <p:spPr>
          <a:xfrm flipH="1">
            <a:off x="5500694" y="4037068"/>
            <a:ext cx="5072098" cy="1106432"/>
          </a:xfrm>
          <a:prstGeom prst="rect">
            <a:avLst/>
          </a:prstGeom>
        </p:spPr>
      </p:pic>
      <p:sp>
        <p:nvSpPr>
          <p:cNvPr id="10" name="Retângulo 9"/>
          <p:cNvSpPr/>
          <p:nvPr/>
        </p:nvSpPr>
        <p:spPr>
          <a:xfrm>
            <a:off x="1333538" y="2139702"/>
            <a:ext cx="6408712" cy="876907"/>
          </a:xfrm>
          <a:prstGeom prst="rect">
            <a:avLst/>
          </a:prstGeom>
        </p:spPr>
        <p:txBody>
          <a:bodyPr wrap="square">
            <a:spAutoFit/>
          </a:bodyPr>
          <a:lstStyle/>
          <a:p>
            <a:pPr lvl="0" fontAlgn="base">
              <a:lnSpc>
                <a:spcPts val="5000"/>
              </a:lnSpc>
              <a:spcBef>
                <a:spcPct val="0"/>
              </a:spcBef>
              <a:spcAft>
                <a:spcPct val="0"/>
              </a:spcAft>
            </a:pPr>
            <a:r>
              <a:rPr kumimoji="0" lang="pt-BR" sz="9000" b="0" i="0" u="none" strike="noStrike" cap="none" spc="-300" normalizeH="0" baseline="0" dirty="0" smtClean="0">
                <a:ln>
                  <a:noFill/>
                </a:ln>
                <a:solidFill>
                  <a:srgbClr val="A80000"/>
                </a:solidFill>
                <a:effectLst/>
                <a:latin typeface="+mj-lt"/>
                <a:ea typeface="Calibri" pitchFamily="34" charset="0"/>
                <a:cs typeface="Arial" pitchFamily="34" charset="0"/>
              </a:rPr>
              <a:t>Ter</a:t>
            </a:r>
            <a:r>
              <a:rPr kumimoji="0" lang="pt-BR" sz="9000" b="0" i="0" u="none" strike="noStrike" cap="none" spc="-300" normalizeH="0" baseline="0" dirty="0" smtClean="0">
                <a:ln>
                  <a:noFill/>
                </a:ln>
                <a:solidFill>
                  <a:schemeClr val="accent3">
                    <a:lumMod val="50000"/>
                  </a:schemeClr>
                </a:solidFill>
                <a:effectLst/>
                <a:latin typeface="Museo 300" pitchFamily="50" charset="0"/>
                <a:ea typeface="Calibri" pitchFamily="34" charset="0"/>
                <a:cs typeface="Arial" pitchFamily="34" charset="0"/>
              </a:rPr>
              <a:t> </a:t>
            </a:r>
            <a:r>
              <a:rPr kumimoji="0" lang="pt-BR" sz="9000" b="0" i="0" u="none" strike="noStrike" cap="none" spc="-300" normalizeH="0" baseline="0" dirty="0" smtClean="0">
                <a:ln>
                  <a:noFill/>
                </a:ln>
                <a:solidFill>
                  <a:schemeClr val="accent3">
                    <a:lumMod val="50000"/>
                  </a:schemeClr>
                </a:solidFill>
                <a:effectLst/>
                <a:latin typeface="+mj-lt"/>
                <a:ea typeface="Calibri" pitchFamily="34" charset="0"/>
                <a:cs typeface="Arial" pitchFamily="34" charset="0"/>
              </a:rPr>
              <a:t>abertura</a:t>
            </a:r>
            <a:endParaRPr kumimoji="0" lang="pt-BR" sz="9000" b="0" i="0" u="none" strike="noStrike" cap="none" spc="-300" normalizeH="0" baseline="0" dirty="0" smtClean="0">
              <a:ln>
                <a:noFill/>
              </a:ln>
              <a:solidFill>
                <a:schemeClr val="accent3">
                  <a:lumMod val="50000"/>
                </a:schemeClr>
              </a:solidFill>
              <a:effectLst/>
              <a:latin typeface="+mj-lt"/>
            </a:endParaRPr>
          </a:p>
        </p:txBody>
      </p:sp>
    </p:spTree>
    <p:extLst>
      <p:ext uri="{BB962C8B-B14F-4D97-AF65-F5344CB8AC3E}">
        <p14:creationId xmlns:p14="http://schemas.microsoft.com/office/powerpoint/2010/main" val="97646175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descr="fundo.png"/>
          <p:cNvPicPr>
            <a:picLocks noChangeAspect="1"/>
          </p:cNvPicPr>
          <p:nvPr/>
        </p:nvPicPr>
        <p:blipFill>
          <a:blip r:embed="rId2"/>
          <a:stretch>
            <a:fillRect/>
          </a:stretch>
        </p:blipFill>
        <p:spPr>
          <a:xfrm>
            <a:off x="-68210" y="-18596"/>
            <a:ext cx="9212209" cy="5170030"/>
          </a:xfrm>
          <a:prstGeom prst="rect">
            <a:avLst/>
          </a:prstGeom>
        </p:spPr>
      </p:pic>
      <p:sp>
        <p:nvSpPr>
          <p:cNvPr id="16385" name="Rectangle 1"/>
          <p:cNvSpPr>
            <a:spLocks noChangeArrowheads="1"/>
          </p:cNvSpPr>
          <p:nvPr/>
        </p:nvSpPr>
        <p:spPr bwMode="auto">
          <a:xfrm>
            <a:off x="54379" y="1312188"/>
            <a:ext cx="9073008" cy="21236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pt-BR" sz="2200" dirty="0">
                <a:solidFill>
                  <a:schemeClr val="accent3">
                    <a:lumMod val="50000"/>
                  </a:schemeClr>
                </a:solidFill>
                <a:latin typeface="+mj-lt"/>
              </a:rPr>
              <a:t>A Igreja de Jesus Cristo compartilha </a:t>
            </a:r>
            <a:endParaRPr lang="pt-BR" sz="2200" dirty="0" smtClean="0">
              <a:solidFill>
                <a:schemeClr val="accent3">
                  <a:lumMod val="50000"/>
                </a:schemeClr>
              </a:solidFill>
              <a:latin typeface="+mj-lt"/>
            </a:endParaRPr>
          </a:p>
          <a:p>
            <a:pPr algn="ctr"/>
            <a:r>
              <a:rPr lang="pt-BR" sz="2200" dirty="0" smtClean="0">
                <a:solidFill>
                  <a:schemeClr val="accent3">
                    <a:lumMod val="50000"/>
                  </a:schemeClr>
                </a:solidFill>
                <a:latin typeface="+mj-lt"/>
              </a:rPr>
              <a:t>os </a:t>
            </a:r>
            <a:r>
              <a:rPr lang="pt-BR" sz="2200" dirty="0">
                <a:solidFill>
                  <a:schemeClr val="accent3">
                    <a:lumMod val="50000"/>
                  </a:schemeClr>
                </a:solidFill>
                <a:latin typeface="+mj-lt"/>
              </a:rPr>
              <a:t>seus valores </a:t>
            </a:r>
            <a:r>
              <a:rPr lang="pt-BR" sz="2200" b="1" dirty="0">
                <a:solidFill>
                  <a:schemeClr val="accent3">
                    <a:lumMod val="50000"/>
                  </a:schemeClr>
                </a:solidFill>
                <a:latin typeface="+mj-lt"/>
              </a:rPr>
              <a:t>sempre por meio do convite </a:t>
            </a:r>
            <a:endParaRPr lang="pt-BR" sz="2200" b="1" dirty="0" smtClean="0">
              <a:solidFill>
                <a:schemeClr val="accent3">
                  <a:lumMod val="50000"/>
                </a:schemeClr>
              </a:solidFill>
              <a:latin typeface="+mj-lt"/>
            </a:endParaRPr>
          </a:p>
          <a:p>
            <a:pPr algn="ctr"/>
            <a:r>
              <a:rPr lang="pt-BR" sz="2200" b="1" dirty="0" smtClean="0">
                <a:solidFill>
                  <a:schemeClr val="accent3">
                    <a:lumMod val="50000"/>
                  </a:schemeClr>
                </a:solidFill>
                <a:latin typeface="+mj-lt"/>
              </a:rPr>
              <a:t>e </a:t>
            </a:r>
            <a:r>
              <a:rPr lang="pt-BR" sz="2200" b="1" dirty="0">
                <a:solidFill>
                  <a:schemeClr val="accent3">
                    <a:lumMod val="50000"/>
                  </a:schemeClr>
                </a:solidFill>
                <a:latin typeface="+mj-lt"/>
              </a:rPr>
              <a:t>nunca da imposição. </a:t>
            </a:r>
            <a:r>
              <a:rPr lang="pt-BR" sz="2200" dirty="0">
                <a:solidFill>
                  <a:schemeClr val="accent3">
                    <a:lumMod val="50000"/>
                  </a:schemeClr>
                </a:solidFill>
                <a:latin typeface="+mj-lt"/>
              </a:rPr>
              <a:t>Ela dialoga com a cidade, </a:t>
            </a:r>
            <a:endParaRPr lang="pt-BR" sz="2200" dirty="0" smtClean="0">
              <a:solidFill>
                <a:schemeClr val="accent3">
                  <a:lumMod val="50000"/>
                </a:schemeClr>
              </a:solidFill>
              <a:latin typeface="+mj-lt"/>
            </a:endParaRPr>
          </a:p>
          <a:p>
            <a:pPr algn="ctr"/>
            <a:r>
              <a:rPr lang="pt-BR" sz="2200" dirty="0" smtClean="0">
                <a:solidFill>
                  <a:schemeClr val="accent3">
                    <a:lumMod val="50000"/>
                  </a:schemeClr>
                </a:solidFill>
                <a:latin typeface="+mj-lt"/>
              </a:rPr>
              <a:t>escuta </a:t>
            </a:r>
            <a:r>
              <a:rPr lang="pt-BR" sz="2200" dirty="0">
                <a:solidFill>
                  <a:schemeClr val="accent3">
                    <a:lumMod val="50000"/>
                  </a:schemeClr>
                </a:solidFill>
                <a:latin typeface="+mj-lt"/>
              </a:rPr>
              <a:t>os seus anseios, conhece a dor </a:t>
            </a:r>
            <a:endParaRPr lang="pt-BR" sz="2200" dirty="0" smtClean="0">
              <a:solidFill>
                <a:schemeClr val="accent3">
                  <a:lumMod val="50000"/>
                </a:schemeClr>
              </a:solidFill>
              <a:latin typeface="+mj-lt"/>
            </a:endParaRPr>
          </a:p>
          <a:p>
            <a:pPr algn="ctr"/>
            <a:r>
              <a:rPr lang="pt-BR" sz="2200" dirty="0" smtClean="0">
                <a:solidFill>
                  <a:schemeClr val="accent3">
                    <a:lumMod val="50000"/>
                  </a:schemeClr>
                </a:solidFill>
                <a:latin typeface="+mj-lt"/>
              </a:rPr>
              <a:t>e </a:t>
            </a:r>
            <a:r>
              <a:rPr lang="pt-BR" sz="2200" dirty="0">
                <a:solidFill>
                  <a:schemeClr val="accent3">
                    <a:lumMod val="50000"/>
                  </a:schemeClr>
                </a:solidFill>
                <a:latin typeface="+mj-lt"/>
              </a:rPr>
              <a:t>a alegria da sua gente.</a:t>
            </a:r>
          </a:p>
          <a:p>
            <a:pPr algn="ctr"/>
            <a:r>
              <a:rPr lang="pt-BR" sz="2200" i="1" dirty="0">
                <a:solidFill>
                  <a:schemeClr val="accent3">
                    <a:lumMod val="50000"/>
                  </a:schemeClr>
                </a:solidFill>
                <a:latin typeface="+mj-lt"/>
              </a:rPr>
              <a:t> </a:t>
            </a:r>
          </a:p>
        </p:txBody>
      </p:sp>
      <p:pic>
        <p:nvPicPr>
          <p:cNvPr id="8" name="Imagem 7" descr="casas.png"/>
          <p:cNvPicPr>
            <a:picLocks noChangeAspect="1"/>
          </p:cNvPicPr>
          <p:nvPr/>
        </p:nvPicPr>
        <p:blipFill>
          <a:blip r:embed="rId3"/>
          <a:stretch>
            <a:fillRect/>
          </a:stretch>
        </p:blipFill>
        <p:spPr>
          <a:xfrm>
            <a:off x="-142908" y="4037068"/>
            <a:ext cx="5715040" cy="1106432"/>
          </a:xfrm>
          <a:prstGeom prst="rect">
            <a:avLst/>
          </a:prstGeom>
        </p:spPr>
      </p:pic>
      <p:pic>
        <p:nvPicPr>
          <p:cNvPr id="10" name="Imagem 9" descr="casas.png"/>
          <p:cNvPicPr>
            <a:picLocks noChangeAspect="1"/>
          </p:cNvPicPr>
          <p:nvPr/>
        </p:nvPicPr>
        <p:blipFill rotWithShape="1">
          <a:blip r:embed="rId3"/>
          <a:srcRect l="25001" r="11250"/>
          <a:stretch/>
        </p:blipFill>
        <p:spPr>
          <a:xfrm flipH="1">
            <a:off x="5500694" y="4037068"/>
            <a:ext cx="3643306" cy="1106432"/>
          </a:xfrm>
          <a:prstGeom prst="rect">
            <a:avLst/>
          </a:prstGeom>
        </p:spPr>
      </p:pic>
    </p:spTree>
    <p:extLst>
      <p:ext uri="{BB962C8B-B14F-4D97-AF65-F5344CB8AC3E}">
        <p14:creationId xmlns:p14="http://schemas.microsoft.com/office/powerpoint/2010/main" val="199462401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descr="fundo.png"/>
          <p:cNvPicPr>
            <a:picLocks noChangeAspect="1"/>
          </p:cNvPicPr>
          <p:nvPr/>
        </p:nvPicPr>
        <p:blipFill>
          <a:blip r:embed="rId2"/>
          <a:stretch>
            <a:fillRect/>
          </a:stretch>
        </p:blipFill>
        <p:spPr>
          <a:xfrm>
            <a:off x="-68210" y="-18596"/>
            <a:ext cx="9212209" cy="5170030"/>
          </a:xfrm>
          <a:prstGeom prst="rect">
            <a:avLst/>
          </a:prstGeom>
        </p:spPr>
      </p:pic>
      <p:sp>
        <p:nvSpPr>
          <p:cNvPr id="10" name="Retângulo 9"/>
          <p:cNvSpPr/>
          <p:nvPr/>
        </p:nvSpPr>
        <p:spPr>
          <a:xfrm>
            <a:off x="1115616" y="2139702"/>
            <a:ext cx="7270910" cy="733534"/>
          </a:xfrm>
          <a:prstGeom prst="rect">
            <a:avLst/>
          </a:prstGeom>
        </p:spPr>
        <p:txBody>
          <a:bodyPr wrap="square">
            <a:spAutoFit/>
          </a:bodyPr>
          <a:lstStyle/>
          <a:p>
            <a:pPr lvl="0" fontAlgn="base">
              <a:lnSpc>
                <a:spcPts val="5000"/>
              </a:lnSpc>
              <a:spcBef>
                <a:spcPct val="0"/>
              </a:spcBef>
              <a:spcAft>
                <a:spcPct val="0"/>
              </a:spcAft>
            </a:pPr>
            <a:r>
              <a:rPr kumimoji="0" lang="pt-BR" sz="9000" b="0" i="0" u="none" strike="noStrike" cap="none" spc="-300" normalizeH="0" baseline="0" dirty="0" smtClean="0">
                <a:ln>
                  <a:noFill/>
                </a:ln>
                <a:solidFill>
                  <a:srgbClr val="A80000"/>
                </a:solidFill>
                <a:effectLst/>
                <a:latin typeface="+mj-lt"/>
                <a:ea typeface="Calibri" pitchFamily="34" charset="0"/>
                <a:cs typeface="Arial" pitchFamily="34" charset="0"/>
              </a:rPr>
              <a:t>Ter</a:t>
            </a:r>
            <a:r>
              <a:rPr kumimoji="0" lang="pt-BR" sz="9000" b="0" i="0" u="none" strike="noStrike" cap="none" spc="-300" normalizeH="0" baseline="0" dirty="0" smtClean="0">
                <a:ln>
                  <a:noFill/>
                </a:ln>
                <a:solidFill>
                  <a:schemeClr val="accent3">
                    <a:lumMod val="50000"/>
                  </a:schemeClr>
                </a:solidFill>
                <a:effectLst/>
                <a:latin typeface="Museo 300" pitchFamily="50" charset="0"/>
                <a:ea typeface="Calibri" pitchFamily="34" charset="0"/>
                <a:cs typeface="Arial" pitchFamily="34" charset="0"/>
              </a:rPr>
              <a:t> </a:t>
            </a:r>
            <a:r>
              <a:rPr kumimoji="0" lang="pt-BR" sz="9000" b="0" i="0" u="none" strike="noStrike" cap="none" spc="-300" normalizeH="0" baseline="0" dirty="0" smtClean="0">
                <a:ln>
                  <a:noFill/>
                </a:ln>
                <a:solidFill>
                  <a:schemeClr val="accent3">
                    <a:lumMod val="50000"/>
                  </a:schemeClr>
                </a:solidFill>
                <a:effectLst/>
                <a:latin typeface="+mj-lt"/>
                <a:ea typeface="Calibri" pitchFamily="34" charset="0"/>
                <a:cs typeface="Arial" pitchFamily="34" charset="0"/>
              </a:rPr>
              <a:t>identidade</a:t>
            </a:r>
            <a:endParaRPr kumimoji="0" lang="pt-BR" sz="9000" b="0" i="0" u="none" strike="noStrike" cap="none" spc="-300" normalizeH="0" baseline="0" dirty="0" smtClean="0">
              <a:ln>
                <a:noFill/>
              </a:ln>
              <a:solidFill>
                <a:schemeClr val="accent3">
                  <a:lumMod val="50000"/>
                </a:schemeClr>
              </a:solidFill>
              <a:effectLst/>
              <a:latin typeface="+mj-lt"/>
            </a:endParaRPr>
          </a:p>
        </p:txBody>
      </p:sp>
      <p:pic>
        <p:nvPicPr>
          <p:cNvPr id="7" name="Imagem 6" descr="casas.png"/>
          <p:cNvPicPr>
            <a:picLocks noChangeAspect="1"/>
          </p:cNvPicPr>
          <p:nvPr/>
        </p:nvPicPr>
        <p:blipFill>
          <a:blip r:embed="rId3"/>
          <a:stretch>
            <a:fillRect/>
          </a:stretch>
        </p:blipFill>
        <p:spPr>
          <a:xfrm>
            <a:off x="-142908" y="4037068"/>
            <a:ext cx="5715040" cy="1106432"/>
          </a:xfrm>
          <a:prstGeom prst="rect">
            <a:avLst/>
          </a:prstGeom>
        </p:spPr>
      </p:pic>
      <p:pic>
        <p:nvPicPr>
          <p:cNvPr id="9" name="Imagem 8" descr="casas.png"/>
          <p:cNvPicPr>
            <a:picLocks noChangeAspect="1"/>
          </p:cNvPicPr>
          <p:nvPr/>
        </p:nvPicPr>
        <p:blipFill rotWithShape="1">
          <a:blip r:embed="rId3"/>
          <a:srcRect l="25001" r="11250"/>
          <a:stretch/>
        </p:blipFill>
        <p:spPr>
          <a:xfrm flipH="1">
            <a:off x="5500694" y="4037068"/>
            <a:ext cx="3643306" cy="1106432"/>
          </a:xfrm>
          <a:prstGeom prst="rect">
            <a:avLst/>
          </a:prstGeom>
        </p:spPr>
      </p:pic>
    </p:spTree>
    <p:extLst>
      <p:ext uri="{BB962C8B-B14F-4D97-AF65-F5344CB8AC3E}">
        <p14:creationId xmlns:p14="http://schemas.microsoft.com/office/powerpoint/2010/main" val="416540414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descr="fundo.png"/>
          <p:cNvPicPr>
            <a:picLocks noChangeAspect="1"/>
          </p:cNvPicPr>
          <p:nvPr/>
        </p:nvPicPr>
        <p:blipFill>
          <a:blip r:embed="rId2"/>
          <a:stretch>
            <a:fillRect/>
          </a:stretch>
        </p:blipFill>
        <p:spPr>
          <a:xfrm>
            <a:off x="-68210" y="-18596"/>
            <a:ext cx="9212209" cy="5170030"/>
          </a:xfrm>
          <a:prstGeom prst="rect">
            <a:avLst/>
          </a:prstGeom>
        </p:spPr>
      </p:pic>
      <p:sp>
        <p:nvSpPr>
          <p:cNvPr id="16385" name="Rectangle 1"/>
          <p:cNvSpPr>
            <a:spLocks noChangeArrowheads="1"/>
          </p:cNvSpPr>
          <p:nvPr/>
        </p:nvSpPr>
        <p:spPr bwMode="auto">
          <a:xfrm>
            <a:off x="972154" y="940826"/>
            <a:ext cx="7056784" cy="24622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pt-BR" sz="2200" dirty="0">
                <a:solidFill>
                  <a:srgbClr val="A80000"/>
                </a:solidFill>
                <a:latin typeface="+mj-lt"/>
              </a:rPr>
              <a:t>A cidade é, hoje, como nos tempos do profeta Jeremias, um mercado para as religiões. Como cristãos e cristãs, encontramo-nos diante do desafio de conviver e dialogar com pessoas que fazem escolhas diferentes das nossas. </a:t>
            </a:r>
            <a:endParaRPr lang="pt-BR" sz="2200" dirty="0" smtClean="0">
              <a:solidFill>
                <a:srgbClr val="A80000"/>
              </a:solidFill>
              <a:latin typeface="+mj-lt"/>
            </a:endParaRPr>
          </a:p>
          <a:p>
            <a:pPr algn="ctr"/>
            <a:r>
              <a:rPr lang="pt-BR" sz="2200" dirty="0" smtClean="0">
                <a:solidFill>
                  <a:srgbClr val="A80000"/>
                </a:solidFill>
                <a:latin typeface="+mj-lt"/>
              </a:rPr>
              <a:t>Para </a:t>
            </a:r>
            <a:r>
              <a:rPr lang="pt-BR" sz="2200" dirty="0">
                <a:solidFill>
                  <a:srgbClr val="A80000"/>
                </a:solidFill>
                <a:latin typeface="+mj-lt"/>
              </a:rPr>
              <a:t>isso, </a:t>
            </a:r>
            <a:r>
              <a:rPr lang="pt-BR" sz="2200" b="1" dirty="0" smtClean="0">
                <a:solidFill>
                  <a:srgbClr val="A80000"/>
                </a:solidFill>
                <a:latin typeface="+mj-lt"/>
              </a:rPr>
              <a:t>é </a:t>
            </a:r>
            <a:r>
              <a:rPr lang="pt-BR" sz="2200" b="1" dirty="0">
                <a:solidFill>
                  <a:srgbClr val="A80000"/>
                </a:solidFill>
                <a:latin typeface="+mj-lt"/>
              </a:rPr>
              <a:t>extremamente importante que a nossa identidade seja fortalecida. Este é o primeiro passo </a:t>
            </a:r>
            <a:r>
              <a:rPr lang="pt-BR" sz="2200" b="1" dirty="0" smtClean="0">
                <a:solidFill>
                  <a:srgbClr val="A80000"/>
                </a:solidFill>
                <a:latin typeface="+mj-lt"/>
              </a:rPr>
              <a:t>para um </a:t>
            </a:r>
            <a:r>
              <a:rPr lang="pt-BR" sz="2200" b="1" dirty="0">
                <a:solidFill>
                  <a:srgbClr val="A80000"/>
                </a:solidFill>
                <a:latin typeface="+mj-lt"/>
              </a:rPr>
              <a:t>diálogo franco e aberto.</a:t>
            </a:r>
          </a:p>
        </p:txBody>
      </p:sp>
      <p:pic>
        <p:nvPicPr>
          <p:cNvPr id="8" name="Imagem 7" descr="casas.png"/>
          <p:cNvPicPr>
            <a:picLocks noChangeAspect="1"/>
          </p:cNvPicPr>
          <p:nvPr/>
        </p:nvPicPr>
        <p:blipFill>
          <a:blip r:embed="rId3"/>
          <a:stretch>
            <a:fillRect/>
          </a:stretch>
        </p:blipFill>
        <p:spPr>
          <a:xfrm>
            <a:off x="-142908" y="4037068"/>
            <a:ext cx="5715040" cy="1106432"/>
          </a:xfrm>
          <a:prstGeom prst="rect">
            <a:avLst/>
          </a:prstGeom>
        </p:spPr>
      </p:pic>
      <p:pic>
        <p:nvPicPr>
          <p:cNvPr id="10" name="Imagem 9" descr="casas.png"/>
          <p:cNvPicPr>
            <a:picLocks noChangeAspect="1"/>
          </p:cNvPicPr>
          <p:nvPr/>
        </p:nvPicPr>
        <p:blipFill rotWithShape="1">
          <a:blip r:embed="rId3"/>
          <a:srcRect l="25001" r="11250"/>
          <a:stretch/>
        </p:blipFill>
        <p:spPr>
          <a:xfrm flipH="1">
            <a:off x="5500694" y="4037068"/>
            <a:ext cx="3643306" cy="1106432"/>
          </a:xfrm>
          <a:prstGeom prst="rect">
            <a:avLst/>
          </a:prstGeom>
        </p:spPr>
      </p:pic>
    </p:spTree>
    <p:extLst>
      <p:ext uri="{BB962C8B-B14F-4D97-AF65-F5344CB8AC3E}">
        <p14:creationId xmlns:p14="http://schemas.microsoft.com/office/powerpoint/2010/main" val="240192075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descr="fundo.png"/>
          <p:cNvPicPr>
            <a:picLocks noChangeAspect="1"/>
          </p:cNvPicPr>
          <p:nvPr/>
        </p:nvPicPr>
        <p:blipFill>
          <a:blip r:embed="rId2"/>
          <a:stretch>
            <a:fillRect/>
          </a:stretch>
        </p:blipFill>
        <p:spPr>
          <a:xfrm>
            <a:off x="-68210" y="-18596"/>
            <a:ext cx="9212209" cy="5170030"/>
          </a:xfrm>
          <a:prstGeom prst="rect">
            <a:avLst/>
          </a:prstGeom>
        </p:spPr>
      </p:pic>
      <p:sp>
        <p:nvSpPr>
          <p:cNvPr id="10" name="Retângulo 9"/>
          <p:cNvSpPr/>
          <p:nvPr/>
        </p:nvSpPr>
        <p:spPr>
          <a:xfrm>
            <a:off x="128924" y="1707654"/>
            <a:ext cx="8856984" cy="1608517"/>
          </a:xfrm>
          <a:prstGeom prst="rect">
            <a:avLst/>
          </a:prstGeom>
        </p:spPr>
        <p:txBody>
          <a:bodyPr wrap="square">
            <a:spAutoFit/>
          </a:bodyPr>
          <a:lstStyle/>
          <a:p>
            <a:pPr lvl="0" algn="ctr" fontAlgn="base">
              <a:lnSpc>
                <a:spcPts val="5700"/>
              </a:lnSpc>
              <a:spcBef>
                <a:spcPct val="0"/>
              </a:spcBef>
              <a:spcAft>
                <a:spcPct val="0"/>
              </a:spcAft>
            </a:pPr>
            <a:r>
              <a:rPr kumimoji="0" lang="pt-BR" sz="7000" b="0" i="0" u="none" strike="noStrike" cap="none" spc="-300" normalizeH="0" baseline="0" dirty="0" smtClean="0">
                <a:ln>
                  <a:noFill/>
                </a:ln>
                <a:solidFill>
                  <a:srgbClr val="A80000"/>
                </a:solidFill>
                <a:effectLst/>
                <a:latin typeface="+mj-lt"/>
                <a:ea typeface="Calibri" pitchFamily="34" charset="0"/>
                <a:cs typeface="Arial" pitchFamily="34" charset="0"/>
              </a:rPr>
              <a:t>Perceber</a:t>
            </a:r>
            <a:r>
              <a:rPr kumimoji="0" lang="pt-BR" sz="7000" b="0" i="0" u="none" strike="noStrike" cap="none" spc="-300" normalizeH="0" baseline="0" dirty="0" smtClean="0">
                <a:ln>
                  <a:noFill/>
                </a:ln>
                <a:solidFill>
                  <a:schemeClr val="accent3">
                    <a:lumMod val="50000"/>
                  </a:schemeClr>
                </a:solidFill>
                <a:effectLst/>
                <a:latin typeface="+mj-lt"/>
                <a:ea typeface="Calibri" pitchFamily="34" charset="0"/>
                <a:cs typeface="Arial" pitchFamily="34" charset="0"/>
              </a:rPr>
              <a:t> </a:t>
            </a:r>
          </a:p>
          <a:p>
            <a:pPr lvl="0" algn="ctr" fontAlgn="base">
              <a:lnSpc>
                <a:spcPts val="5700"/>
              </a:lnSpc>
              <a:spcBef>
                <a:spcPct val="0"/>
              </a:spcBef>
              <a:spcAft>
                <a:spcPct val="0"/>
              </a:spcAft>
            </a:pPr>
            <a:r>
              <a:rPr kumimoji="0" lang="pt-BR" sz="7000" b="0" i="0" u="none" strike="noStrike" cap="none" spc="-300" normalizeH="0" baseline="0" dirty="0" smtClean="0">
                <a:ln>
                  <a:noFill/>
                </a:ln>
                <a:solidFill>
                  <a:schemeClr val="accent3">
                    <a:lumMod val="50000"/>
                  </a:schemeClr>
                </a:solidFill>
                <a:effectLst/>
                <a:latin typeface="+mj-lt"/>
                <a:ea typeface="Calibri" pitchFamily="34" charset="0"/>
                <a:cs typeface="Arial" pitchFamily="34" charset="0"/>
              </a:rPr>
              <a:t>oportunidades</a:t>
            </a:r>
            <a:endParaRPr kumimoji="0" lang="pt-BR" sz="7000" b="0" i="0" u="none" strike="noStrike" cap="none" spc="-300" normalizeH="0" baseline="0" dirty="0" smtClean="0">
              <a:ln>
                <a:noFill/>
              </a:ln>
              <a:solidFill>
                <a:schemeClr val="accent3">
                  <a:lumMod val="50000"/>
                </a:schemeClr>
              </a:solidFill>
              <a:effectLst/>
              <a:latin typeface="+mj-lt"/>
            </a:endParaRPr>
          </a:p>
        </p:txBody>
      </p:sp>
      <p:pic>
        <p:nvPicPr>
          <p:cNvPr id="7" name="Imagem 6" descr="casas.png"/>
          <p:cNvPicPr>
            <a:picLocks noChangeAspect="1"/>
          </p:cNvPicPr>
          <p:nvPr/>
        </p:nvPicPr>
        <p:blipFill>
          <a:blip r:embed="rId3"/>
          <a:stretch>
            <a:fillRect/>
          </a:stretch>
        </p:blipFill>
        <p:spPr>
          <a:xfrm>
            <a:off x="-142908" y="4037068"/>
            <a:ext cx="5715040" cy="1106432"/>
          </a:xfrm>
          <a:prstGeom prst="rect">
            <a:avLst/>
          </a:prstGeom>
        </p:spPr>
      </p:pic>
      <p:pic>
        <p:nvPicPr>
          <p:cNvPr id="9" name="Imagem 8" descr="casas.png"/>
          <p:cNvPicPr>
            <a:picLocks noChangeAspect="1"/>
          </p:cNvPicPr>
          <p:nvPr/>
        </p:nvPicPr>
        <p:blipFill rotWithShape="1">
          <a:blip r:embed="rId3"/>
          <a:srcRect l="25001" r="11250"/>
          <a:stretch/>
        </p:blipFill>
        <p:spPr>
          <a:xfrm flipH="1">
            <a:off x="5500694" y="4037068"/>
            <a:ext cx="3643306" cy="1106432"/>
          </a:xfrm>
          <a:prstGeom prst="rect">
            <a:avLst/>
          </a:prstGeom>
        </p:spPr>
      </p:pic>
    </p:spTree>
    <p:extLst>
      <p:ext uri="{BB962C8B-B14F-4D97-AF65-F5344CB8AC3E}">
        <p14:creationId xmlns:p14="http://schemas.microsoft.com/office/powerpoint/2010/main" val="133439348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descr="fundo.png"/>
          <p:cNvPicPr>
            <a:picLocks noChangeAspect="1"/>
          </p:cNvPicPr>
          <p:nvPr/>
        </p:nvPicPr>
        <p:blipFill>
          <a:blip r:embed="rId2"/>
          <a:stretch>
            <a:fillRect/>
          </a:stretch>
        </p:blipFill>
        <p:spPr>
          <a:xfrm>
            <a:off x="-68210" y="-18596"/>
            <a:ext cx="9212209" cy="5170030"/>
          </a:xfrm>
          <a:prstGeom prst="rect">
            <a:avLst/>
          </a:prstGeom>
        </p:spPr>
      </p:pic>
      <p:sp>
        <p:nvSpPr>
          <p:cNvPr id="16385" name="Rectangle 1"/>
          <p:cNvSpPr>
            <a:spLocks noChangeArrowheads="1"/>
          </p:cNvSpPr>
          <p:nvPr/>
        </p:nvSpPr>
        <p:spPr bwMode="auto">
          <a:xfrm>
            <a:off x="972154" y="571494"/>
            <a:ext cx="7056784" cy="320087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pt-BR" sz="2000" b="1" dirty="0">
                <a:solidFill>
                  <a:schemeClr val="accent3">
                    <a:lumMod val="50000"/>
                  </a:schemeClr>
                </a:solidFill>
                <a:latin typeface="+mj-lt"/>
              </a:rPr>
              <a:t>A Igreja é a comunidade </a:t>
            </a:r>
            <a:r>
              <a:rPr lang="pt-BR" sz="2000" b="1" dirty="0" smtClean="0">
                <a:solidFill>
                  <a:schemeClr val="accent3">
                    <a:lumMod val="50000"/>
                  </a:schemeClr>
                </a:solidFill>
                <a:latin typeface="+mj-lt"/>
              </a:rPr>
              <a:t>de </a:t>
            </a:r>
            <a:r>
              <a:rPr lang="pt-BR" sz="2000" b="1" dirty="0">
                <a:solidFill>
                  <a:schemeClr val="accent3">
                    <a:lumMod val="50000"/>
                  </a:schemeClr>
                </a:solidFill>
                <a:latin typeface="+mj-lt"/>
              </a:rPr>
              <a:t>discípulos e discípulas</a:t>
            </a:r>
            <a:r>
              <a:rPr lang="pt-BR" sz="2000" b="1" dirty="0" smtClean="0">
                <a:solidFill>
                  <a:schemeClr val="accent3">
                    <a:lumMod val="50000"/>
                  </a:schemeClr>
                </a:solidFill>
                <a:latin typeface="+mj-lt"/>
              </a:rPr>
              <a:t>,</a:t>
            </a:r>
          </a:p>
          <a:p>
            <a:pPr algn="ctr"/>
            <a:r>
              <a:rPr lang="pt-BR" sz="2000" b="1" dirty="0" smtClean="0">
                <a:solidFill>
                  <a:schemeClr val="accent3">
                    <a:lumMod val="50000"/>
                  </a:schemeClr>
                </a:solidFill>
                <a:latin typeface="+mj-lt"/>
              </a:rPr>
              <a:t> </a:t>
            </a:r>
            <a:r>
              <a:rPr lang="pt-BR" sz="2000" b="1" dirty="0">
                <a:solidFill>
                  <a:schemeClr val="accent3">
                    <a:lumMod val="50000"/>
                  </a:schemeClr>
                </a:solidFill>
                <a:latin typeface="+mj-lt"/>
              </a:rPr>
              <a:t>cujo sinal que a distingue é a prática do amor. </a:t>
            </a:r>
            <a:r>
              <a:rPr lang="pt-BR" sz="2000" b="1" dirty="0" smtClean="0">
                <a:solidFill>
                  <a:schemeClr val="accent3">
                    <a:lumMod val="50000"/>
                  </a:schemeClr>
                </a:solidFill>
                <a:latin typeface="+mj-lt"/>
              </a:rPr>
              <a:t>         </a:t>
            </a:r>
          </a:p>
          <a:p>
            <a:pPr algn="ctr"/>
            <a:endParaRPr lang="pt-BR" sz="2200" dirty="0">
              <a:solidFill>
                <a:schemeClr val="accent3">
                  <a:lumMod val="50000"/>
                </a:schemeClr>
              </a:solidFill>
              <a:latin typeface="Museo 300" pitchFamily="50" charset="0"/>
            </a:endParaRPr>
          </a:p>
          <a:p>
            <a:pPr algn="ctr"/>
            <a:r>
              <a:rPr lang="pt-BR" sz="2000" dirty="0" smtClean="0">
                <a:solidFill>
                  <a:schemeClr val="accent3">
                    <a:lumMod val="50000"/>
                  </a:schemeClr>
                </a:solidFill>
                <a:latin typeface="+mj-lt"/>
              </a:rPr>
              <a:t>Assim </a:t>
            </a:r>
            <a:r>
              <a:rPr lang="pt-BR" sz="2000" dirty="0">
                <a:solidFill>
                  <a:schemeClr val="accent3">
                    <a:lumMod val="50000"/>
                  </a:schemeClr>
                </a:solidFill>
                <a:latin typeface="+mj-lt"/>
              </a:rPr>
              <a:t>ela é chamada:</a:t>
            </a:r>
          </a:p>
          <a:p>
            <a:pPr algn="ctr"/>
            <a:r>
              <a:rPr lang="pt-BR" sz="2000" dirty="0">
                <a:solidFill>
                  <a:schemeClr val="accent3">
                    <a:lumMod val="50000"/>
                  </a:schemeClr>
                </a:solidFill>
                <a:latin typeface="+mj-lt"/>
              </a:rPr>
              <a:t>- a adentrar na cidade e criar um vínculo com ela;</a:t>
            </a:r>
          </a:p>
          <a:p>
            <a:pPr algn="ctr"/>
            <a:r>
              <a:rPr lang="pt-BR" sz="2000" dirty="0">
                <a:solidFill>
                  <a:schemeClr val="accent3">
                    <a:lumMod val="50000"/>
                  </a:schemeClr>
                </a:solidFill>
                <a:latin typeface="+mj-lt"/>
              </a:rPr>
              <a:t>- a perceber as suas luzes e as suas sombras;</a:t>
            </a:r>
          </a:p>
          <a:p>
            <a:pPr algn="ctr"/>
            <a:r>
              <a:rPr lang="pt-BR" sz="2000" dirty="0">
                <a:solidFill>
                  <a:schemeClr val="accent3">
                    <a:lumMod val="50000"/>
                  </a:schemeClr>
                </a:solidFill>
                <a:latin typeface="+mj-lt"/>
              </a:rPr>
              <a:t>- a descobrir </a:t>
            </a:r>
            <a:r>
              <a:rPr lang="pt-BR" sz="2000" dirty="0" smtClean="0">
                <a:solidFill>
                  <a:schemeClr val="accent3">
                    <a:lumMod val="50000"/>
                  </a:schemeClr>
                </a:solidFill>
                <a:latin typeface="+mj-lt"/>
              </a:rPr>
              <a:t>que, </a:t>
            </a:r>
            <a:r>
              <a:rPr lang="pt-BR" sz="2000" dirty="0">
                <a:solidFill>
                  <a:schemeClr val="accent3">
                    <a:lumMod val="50000"/>
                  </a:schemeClr>
                </a:solidFill>
                <a:latin typeface="+mj-lt"/>
              </a:rPr>
              <a:t>em meio à </a:t>
            </a:r>
            <a:r>
              <a:rPr lang="pt-BR" sz="2000" dirty="0" smtClean="0">
                <a:solidFill>
                  <a:schemeClr val="accent3">
                    <a:lumMod val="50000"/>
                  </a:schemeClr>
                </a:solidFill>
                <a:latin typeface="+mj-lt"/>
              </a:rPr>
              <a:t>dor, </a:t>
            </a:r>
            <a:r>
              <a:rPr lang="pt-BR" sz="2000" dirty="0">
                <a:solidFill>
                  <a:schemeClr val="accent3">
                    <a:lumMod val="50000"/>
                  </a:schemeClr>
                </a:solidFill>
                <a:latin typeface="+mj-lt"/>
              </a:rPr>
              <a:t>há também alegrias</a:t>
            </a:r>
            <a:r>
              <a:rPr lang="pt-BR" sz="2000" dirty="0" smtClean="0">
                <a:solidFill>
                  <a:schemeClr val="accent3">
                    <a:lumMod val="50000"/>
                  </a:schemeClr>
                </a:solidFill>
                <a:latin typeface="+mj-lt"/>
              </a:rPr>
              <a:t>,</a:t>
            </a:r>
            <a:br>
              <a:rPr lang="pt-BR" sz="2000" dirty="0" smtClean="0">
                <a:solidFill>
                  <a:schemeClr val="accent3">
                    <a:lumMod val="50000"/>
                  </a:schemeClr>
                </a:solidFill>
                <a:latin typeface="+mj-lt"/>
              </a:rPr>
            </a:br>
            <a:r>
              <a:rPr lang="pt-BR" sz="2000" dirty="0" smtClean="0">
                <a:solidFill>
                  <a:schemeClr val="accent3">
                    <a:lumMod val="50000"/>
                  </a:schemeClr>
                </a:solidFill>
                <a:latin typeface="+mj-lt"/>
              </a:rPr>
              <a:t>que, </a:t>
            </a:r>
            <a:r>
              <a:rPr lang="pt-BR" sz="2000" dirty="0">
                <a:solidFill>
                  <a:schemeClr val="accent3">
                    <a:lumMod val="50000"/>
                  </a:schemeClr>
                </a:solidFill>
                <a:latin typeface="+mj-lt"/>
              </a:rPr>
              <a:t>em meio à </a:t>
            </a:r>
            <a:r>
              <a:rPr lang="pt-BR" sz="2000" dirty="0" smtClean="0">
                <a:solidFill>
                  <a:schemeClr val="accent3">
                    <a:lumMod val="50000"/>
                  </a:schemeClr>
                </a:solidFill>
                <a:latin typeface="+mj-lt"/>
              </a:rPr>
              <a:t>segregação, </a:t>
            </a:r>
            <a:r>
              <a:rPr lang="pt-BR" sz="2000" dirty="0">
                <a:solidFill>
                  <a:schemeClr val="accent3">
                    <a:lumMod val="50000"/>
                  </a:schemeClr>
                </a:solidFill>
                <a:latin typeface="+mj-lt"/>
              </a:rPr>
              <a:t>há espaços de convivência fraterna, </a:t>
            </a:r>
            <a:r>
              <a:rPr lang="pt-BR" sz="2000" dirty="0" smtClean="0">
                <a:solidFill>
                  <a:schemeClr val="accent3">
                    <a:lumMod val="50000"/>
                  </a:schemeClr>
                </a:solidFill>
                <a:latin typeface="+mj-lt"/>
              </a:rPr>
              <a:t>que, </a:t>
            </a:r>
            <a:r>
              <a:rPr lang="pt-BR" sz="2000" dirty="0">
                <a:solidFill>
                  <a:schemeClr val="accent3">
                    <a:lumMod val="50000"/>
                  </a:schemeClr>
                </a:solidFill>
                <a:latin typeface="+mj-lt"/>
              </a:rPr>
              <a:t>em meio à </a:t>
            </a:r>
            <a:r>
              <a:rPr lang="pt-BR" sz="2000" dirty="0" smtClean="0">
                <a:solidFill>
                  <a:schemeClr val="accent3">
                    <a:lumMod val="50000"/>
                  </a:schemeClr>
                </a:solidFill>
                <a:latin typeface="+mj-lt"/>
              </a:rPr>
              <a:t>marginalização,</a:t>
            </a:r>
            <a:br>
              <a:rPr lang="pt-BR" sz="2000" dirty="0" smtClean="0">
                <a:solidFill>
                  <a:schemeClr val="accent3">
                    <a:lumMod val="50000"/>
                  </a:schemeClr>
                </a:solidFill>
                <a:latin typeface="+mj-lt"/>
              </a:rPr>
            </a:br>
            <a:r>
              <a:rPr lang="pt-BR" sz="2000" dirty="0" smtClean="0">
                <a:solidFill>
                  <a:schemeClr val="accent3">
                    <a:lumMod val="50000"/>
                  </a:schemeClr>
                </a:solidFill>
                <a:latin typeface="+mj-lt"/>
              </a:rPr>
              <a:t>há </a:t>
            </a:r>
            <a:r>
              <a:rPr lang="pt-BR" sz="2000" dirty="0">
                <a:solidFill>
                  <a:schemeClr val="accent3">
                    <a:lumMod val="50000"/>
                  </a:schemeClr>
                </a:solidFill>
                <a:latin typeface="+mj-lt"/>
              </a:rPr>
              <a:t>espaços de acolhida. </a:t>
            </a:r>
          </a:p>
        </p:txBody>
      </p:sp>
      <p:pic>
        <p:nvPicPr>
          <p:cNvPr id="8" name="Imagem 7" descr="casas.png"/>
          <p:cNvPicPr>
            <a:picLocks noChangeAspect="1"/>
          </p:cNvPicPr>
          <p:nvPr/>
        </p:nvPicPr>
        <p:blipFill>
          <a:blip r:embed="rId3"/>
          <a:stretch>
            <a:fillRect/>
          </a:stretch>
        </p:blipFill>
        <p:spPr>
          <a:xfrm>
            <a:off x="-142908" y="4037068"/>
            <a:ext cx="5715040" cy="1106432"/>
          </a:xfrm>
          <a:prstGeom prst="rect">
            <a:avLst/>
          </a:prstGeom>
        </p:spPr>
      </p:pic>
      <p:pic>
        <p:nvPicPr>
          <p:cNvPr id="10" name="Imagem 9" descr="casas.png"/>
          <p:cNvPicPr>
            <a:picLocks noChangeAspect="1"/>
          </p:cNvPicPr>
          <p:nvPr/>
        </p:nvPicPr>
        <p:blipFill rotWithShape="1">
          <a:blip r:embed="rId3"/>
          <a:srcRect l="25001" r="11250"/>
          <a:stretch/>
        </p:blipFill>
        <p:spPr>
          <a:xfrm flipH="1">
            <a:off x="5500694" y="4037068"/>
            <a:ext cx="3643306" cy="1106432"/>
          </a:xfrm>
          <a:prstGeom prst="rect">
            <a:avLst/>
          </a:prstGeom>
        </p:spPr>
      </p:pic>
    </p:spTree>
    <p:extLst>
      <p:ext uri="{BB962C8B-B14F-4D97-AF65-F5344CB8AC3E}">
        <p14:creationId xmlns:p14="http://schemas.microsoft.com/office/powerpoint/2010/main" val="247519408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descr="fundo.png"/>
          <p:cNvPicPr>
            <a:picLocks noChangeAspect="1"/>
          </p:cNvPicPr>
          <p:nvPr/>
        </p:nvPicPr>
        <p:blipFill>
          <a:blip r:embed="rId2"/>
          <a:stretch>
            <a:fillRect/>
          </a:stretch>
        </p:blipFill>
        <p:spPr>
          <a:xfrm>
            <a:off x="-68210" y="-18596"/>
            <a:ext cx="9212209" cy="5170030"/>
          </a:xfrm>
          <a:prstGeom prst="rect">
            <a:avLst/>
          </a:prstGeom>
        </p:spPr>
      </p:pic>
      <p:sp>
        <p:nvSpPr>
          <p:cNvPr id="10" name="Retângulo 9"/>
          <p:cNvSpPr/>
          <p:nvPr/>
        </p:nvSpPr>
        <p:spPr>
          <a:xfrm>
            <a:off x="128924" y="1707654"/>
            <a:ext cx="8856984" cy="877548"/>
          </a:xfrm>
          <a:prstGeom prst="rect">
            <a:avLst/>
          </a:prstGeom>
        </p:spPr>
        <p:txBody>
          <a:bodyPr wrap="square">
            <a:spAutoFit/>
          </a:bodyPr>
          <a:lstStyle/>
          <a:p>
            <a:pPr lvl="0" algn="ctr" fontAlgn="base">
              <a:lnSpc>
                <a:spcPts val="5700"/>
              </a:lnSpc>
              <a:spcBef>
                <a:spcPct val="0"/>
              </a:spcBef>
              <a:spcAft>
                <a:spcPct val="0"/>
              </a:spcAft>
            </a:pPr>
            <a:r>
              <a:rPr kumimoji="0" lang="pt-BR" sz="7000" b="0" i="0" u="none" strike="noStrike" cap="none" spc="-300" normalizeH="0" baseline="0" dirty="0" smtClean="0">
                <a:ln>
                  <a:noFill/>
                </a:ln>
                <a:solidFill>
                  <a:srgbClr val="A80000"/>
                </a:solidFill>
                <a:effectLst/>
                <a:latin typeface="+mj-lt"/>
                <a:ea typeface="Calibri" pitchFamily="34" charset="0"/>
                <a:cs typeface="Arial" pitchFamily="34" charset="0"/>
              </a:rPr>
              <a:t>Promover</a:t>
            </a:r>
            <a:r>
              <a:rPr kumimoji="0" lang="pt-BR" sz="7000" b="0" i="0" u="none" strike="noStrike" cap="none" spc="-300" normalizeH="0" dirty="0" smtClean="0">
                <a:ln>
                  <a:noFill/>
                </a:ln>
                <a:solidFill>
                  <a:srgbClr val="A80000"/>
                </a:solidFill>
                <a:effectLst/>
                <a:latin typeface="+mj-lt"/>
                <a:ea typeface="Calibri" pitchFamily="34" charset="0"/>
                <a:cs typeface="Arial" pitchFamily="34" charset="0"/>
              </a:rPr>
              <a:t> </a:t>
            </a:r>
            <a:r>
              <a:rPr kumimoji="0" lang="pt-BR" sz="7000" b="0" i="0" u="none" strike="noStrike" cap="none" spc="-300" normalizeH="0" dirty="0" smtClean="0">
                <a:ln>
                  <a:noFill/>
                </a:ln>
                <a:solidFill>
                  <a:schemeClr val="accent3">
                    <a:lumMod val="50000"/>
                  </a:schemeClr>
                </a:solidFill>
                <a:effectLst/>
                <a:latin typeface="+mj-lt"/>
                <a:ea typeface="Calibri" pitchFamily="34" charset="0"/>
                <a:cs typeface="Arial" pitchFamily="34" charset="0"/>
              </a:rPr>
              <a:t>vida</a:t>
            </a:r>
            <a:endParaRPr kumimoji="0" lang="pt-BR" sz="7000" b="0" i="0" u="none" strike="noStrike" cap="none" spc="-300" normalizeH="0" baseline="0" dirty="0" smtClean="0">
              <a:ln>
                <a:noFill/>
              </a:ln>
              <a:solidFill>
                <a:schemeClr val="accent3">
                  <a:lumMod val="50000"/>
                </a:schemeClr>
              </a:solidFill>
              <a:effectLst/>
              <a:latin typeface="+mj-lt"/>
            </a:endParaRPr>
          </a:p>
        </p:txBody>
      </p:sp>
      <p:pic>
        <p:nvPicPr>
          <p:cNvPr id="7" name="Imagem 6" descr="casas.png"/>
          <p:cNvPicPr>
            <a:picLocks noChangeAspect="1"/>
          </p:cNvPicPr>
          <p:nvPr/>
        </p:nvPicPr>
        <p:blipFill>
          <a:blip r:embed="rId3"/>
          <a:stretch>
            <a:fillRect/>
          </a:stretch>
        </p:blipFill>
        <p:spPr>
          <a:xfrm>
            <a:off x="-142908" y="4037068"/>
            <a:ext cx="5715040" cy="1106432"/>
          </a:xfrm>
          <a:prstGeom prst="rect">
            <a:avLst/>
          </a:prstGeom>
        </p:spPr>
      </p:pic>
      <p:pic>
        <p:nvPicPr>
          <p:cNvPr id="9" name="Imagem 8" descr="casas.png"/>
          <p:cNvPicPr>
            <a:picLocks noChangeAspect="1"/>
          </p:cNvPicPr>
          <p:nvPr/>
        </p:nvPicPr>
        <p:blipFill rotWithShape="1">
          <a:blip r:embed="rId3"/>
          <a:srcRect l="25001" r="11250"/>
          <a:stretch/>
        </p:blipFill>
        <p:spPr>
          <a:xfrm flipH="1">
            <a:off x="5500694" y="4037068"/>
            <a:ext cx="3643306" cy="1106432"/>
          </a:xfrm>
          <a:prstGeom prst="rect">
            <a:avLst/>
          </a:prstGeom>
        </p:spPr>
      </p:pic>
    </p:spTree>
    <p:extLst>
      <p:ext uri="{BB962C8B-B14F-4D97-AF65-F5344CB8AC3E}">
        <p14:creationId xmlns:p14="http://schemas.microsoft.com/office/powerpoint/2010/main" val="370866613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descr="fundo.png"/>
          <p:cNvPicPr>
            <a:picLocks noChangeAspect="1"/>
          </p:cNvPicPr>
          <p:nvPr/>
        </p:nvPicPr>
        <p:blipFill>
          <a:blip r:embed="rId2"/>
          <a:stretch>
            <a:fillRect/>
          </a:stretch>
        </p:blipFill>
        <p:spPr>
          <a:xfrm>
            <a:off x="-68210" y="-18596"/>
            <a:ext cx="9212209" cy="5170030"/>
          </a:xfrm>
          <a:prstGeom prst="rect">
            <a:avLst/>
          </a:prstGeom>
        </p:spPr>
      </p:pic>
      <p:sp>
        <p:nvSpPr>
          <p:cNvPr id="16385" name="Rectangle 1"/>
          <p:cNvSpPr>
            <a:spLocks noChangeArrowheads="1"/>
          </p:cNvSpPr>
          <p:nvPr/>
        </p:nvSpPr>
        <p:spPr bwMode="auto">
          <a:xfrm>
            <a:off x="972154" y="1444883"/>
            <a:ext cx="7560286" cy="178510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pt-BR" sz="2200" dirty="0">
                <a:solidFill>
                  <a:srgbClr val="A80000"/>
                </a:solidFill>
                <a:latin typeface="+mj-lt"/>
              </a:rPr>
              <a:t>No território da cidade, </a:t>
            </a:r>
            <a:r>
              <a:rPr lang="pt-BR" sz="2200" b="1" dirty="0">
                <a:solidFill>
                  <a:srgbClr val="A80000"/>
                </a:solidFill>
                <a:latin typeface="+mj-lt"/>
              </a:rPr>
              <a:t>a comunidade cristã toma corpo e se torna viva, atuante, grávida de esperança.</a:t>
            </a:r>
            <a:r>
              <a:rPr lang="pt-BR" sz="2200" dirty="0">
                <a:solidFill>
                  <a:srgbClr val="A80000"/>
                </a:solidFill>
                <a:latin typeface="+mj-lt"/>
              </a:rPr>
              <a:t> Acredita que dentro deste mundo há outro sendo gestado. Um mundo capaz de gerar </a:t>
            </a:r>
            <a:r>
              <a:rPr lang="pt-BR" sz="2200" dirty="0" smtClean="0">
                <a:solidFill>
                  <a:srgbClr val="A80000"/>
                </a:solidFill>
                <a:latin typeface="+mj-lt"/>
              </a:rPr>
              <a:t>bem-estar e </a:t>
            </a:r>
            <a:r>
              <a:rPr lang="pt-BR" sz="2200" dirty="0">
                <a:solidFill>
                  <a:srgbClr val="A80000"/>
                </a:solidFill>
                <a:latin typeface="+mj-lt"/>
              </a:rPr>
              <a:t>espaços significativos, de mais vida. </a:t>
            </a:r>
            <a:r>
              <a:rPr lang="pt-BR" sz="2200" dirty="0" smtClean="0">
                <a:solidFill>
                  <a:srgbClr val="A80000"/>
                </a:solidFill>
                <a:latin typeface="+mj-lt"/>
              </a:rPr>
              <a:t/>
            </a:r>
            <a:br>
              <a:rPr lang="pt-BR" sz="2200" dirty="0" smtClean="0">
                <a:solidFill>
                  <a:srgbClr val="A80000"/>
                </a:solidFill>
                <a:latin typeface="+mj-lt"/>
              </a:rPr>
            </a:br>
            <a:r>
              <a:rPr lang="pt-BR" sz="2200" b="1" dirty="0" smtClean="0">
                <a:solidFill>
                  <a:srgbClr val="A80000"/>
                </a:solidFill>
                <a:latin typeface="+mj-lt"/>
              </a:rPr>
              <a:t>Acredita </a:t>
            </a:r>
            <a:r>
              <a:rPr lang="pt-BR" sz="2200" b="1" dirty="0">
                <a:solidFill>
                  <a:srgbClr val="A80000"/>
                </a:solidFill>
                <a:latin typeface="+mj-lt"/>
              </a:rPr>
              <a:t>na arte do encontro.</a:t>
            </a:r>
          </a:p>
        </p:txBody>
      </p:sp>
      <p:pic>
        <p:nvPicPr>
          <p:cNvPr id="8" name="Imagem 7" descr="casas.png"/>
          <p:cNvPicPr>
            <a:picLocks noChangeAspect="1"/>
          </p:cNvPicPr>
          <p:nvPr/>
        </p:nvPicPr>
        <p:blipFill>
          <a:blip r:embed="rId3"/>
          <a:stretch>
            <a:fillRect/>
          </a:stretch>
        </p:blipFill>
        <p:spPr>
          <a:xfrm>
            <a:off x="-142908" y="4037068"/>
            <a:ext cx="5715040" cy="1106432"/>
          </a:xfrm>
          <a:prstGeom prst="rect">
            <a:avLst/>
          </a:prstGeom>
        </p:spPr>
      </p:pic>
      <p:pic>
        <p:nvPicPr>
          <p:cNvPr id="10" name="Imagem 9" descr="casas.png"/>
          <p:cNvPicPr>
            <a:picLocks noChangeAspect="1"/>
          </p:cNvPicPr>
          <p:nvPr/>
        </p:nvPicPr>
        <p:blipFill rotWithShape="1">
          <a:blip r:embed="rId3"/>
          <a:srcRect l="25001" r="11250"/>
          <a:stretch/>
        </p:blipFill>
        <p:spPr>
          <a:xfrm flipH="1">
            <a:off x="5500694" y="4037068"/>
            <a:ext cx="3643306" cy="1106432"/>
          </a:xfrm>
          <a:prstGeom prst="rect">
            <a:avLst/>
          </a:prstGeom>
        </p:spPr>
      </p:pic>
    </p:spTree>
    <p:extLst>
      <p:ext uri="{BB962C8B-B14F-4D97-AF65-F5344CB8AC3E}">
        <p14:creationId xmlns:p14="http://schemas.microsoft.com/office/powerpoint/2010/main" val="90397786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descr="fundo.png"/>
          <p:cNvPicPr>
            <a:picLocks noChangeAspect="1"/>
          </p:cNvPicPr>
          <p:nvPr/>
        </p:nvPicPr>
        <p:blipFill>
          <a:blip r:embed="rId2"/>
          <a:stretch>
            <a:fillRect/>
          </a:stretch>
        </p:blipFill>
        <p:spPr>
          <a:xfrm>
            <a:off x="-68210" y="-18596"/>
            <a:ext cx="9212209" cy="5170030"/>
          </a:xfrm>
          <a:prstGeom prst="rect">
            <a:avLst/>
          </a:prstGeom>
        </p:spPr>
      </p:pic>
      <p:sp>
        <p:nvSpPr>
          <p:cNvPr id="10" name="Retângulo 9"/>
          <p:cNvSpPr/>
          <p:nvPr/>
        </p:nvSpPr>
        <p:spPr>
          <a:xfrm>
            <a:off x="128924" y="1707654"/>
            <a:ext cx="8856984" cy="873957"/>
          </a:xfrm>
          <a:prstGeom prst="rect">
            <a:avLst/>
          </a:prstGeom>
        </p:spPr>
        <p:txBody>
          <a:bodyPr wrap="square">
            <a:spAutoFit/>
          </a:bodyPr>
          <a:lstStyle/>
          <a:p>
            <a:pPr lvl="0" algn="ctr" fontAlgn="base">
              <a:lnSpc>
                <a:spcPts val="5700"/>
              </a:lnSpc>
              <a:spcBef>
                <a:spcPct val="0"/>
              </a:spcBef>
              <a:spcAft>
                <a:spcPct val="0"/>
              </a:spcAft>
            </a:pPr>
            <a:r>
              <a:rPr kumimoji="0" lang="pt-BR" sz="7000" b="0" i="0" u="none" strike="noStrike" cap="none" spc="-300" normalizeH="0" baseline="0" dirty="0" smtClean="0">
                <a:ln>
                  <a:noFill/>
                </a:ln>
                <a:solidFill>
                  <a:srgbClr val="A80000"/>
                </a:solidFill>
                <a:effectLst/>
                <a:latin typeface="+mj-lt"/>
                <a:ea typeface="Calibri" pitchFamily="34" charset="0"/>
                <a:cs typeface="Arial" pitchFamily="34" charset="0"/>
              </a:rPr>
              <a:t>Deus</a:t>
            </a:r>
            <a:r>
              <a:rPr kumimoji="0" lang="pt-BR" sz="7000" b="0" i="0" u="none" strike="noStrike" cap="none" spc="-300" normalizeH="0" baseline="0" dirty="0" smtClean="0">
                <a:ln>
                  <a:noFill/>
                </a:ln>
                <a:solidFill>
                  <a:schemeClr val="accent3">
                    <a:lumMod val="50000"/>
                  </a:schemeClr>
                </a:solidFill>
                <a:effectLst/>
                <a:latin typeface="+mj-lt"/>
                <a:ea typeface="Calibri" pitchFamily="34" charset="0"/>
                <a:cs typeface="Arial" pitchFamily="34" charset="0"/>
              </a:rPr>
              <a:t> nos</a:t>
            </a:r>
            <a:r>
              <a:rPr kumimoji="0" lang="pt-BR" sz="7000" b="0" i="0" u="none" strike="noStrike" cap="none" spc="-300" normalizeH="0" dirty="0" smtClean="0">
                <a:ln>
                  <a:noFill/>
                </a:ln>
                <a:solidFill>
                  <a:schemeClr val="accent3">
                    <a:lumMod val="50000"/>
                  </a:schemeClr>
                </a:solidFill>
                <a:effectLst/>
                <a:latin typeface="+mj-lt"/>
                <a:ea typeface="Calibri" pitchFamily="34" charset="0"/>
                <a:cs typeface="Arial" pitchFamily="34" charset="0"/>
              </a:rPr>
              <a:t> convoca</a:t>
            </a:r>
            <a:endParaRPr kumimoji="0" lang="pt-BR" sz="7000" b="0" i="0" u="none" strike="noStrike" cap="none" spc="-300" normalizeH="0" baseline="0" dirty="0" smtClean="0">
              <a:ln>
                <a:noFill/>
              </a:ln>
              <a:solidFill>
                <a:schemeClr val="accent3">
                  <a:lumMod val="50000"/>
                </a:schemeClr>
              </a:solidFill>
              <a:effectLst/>
              <a:latin typeface="+mj-lt"/>
            </a:endParaRPr>
          </a:p>
        </p:txBody>
      </p:sp>
      <p:pic>
        <p:nvPicPr>
          <p:cNvPr id="7" name="Imagem 6" descr="casas.png"/>
          <p:cNvPicPr>
            <a:picLocks noChangeAspect="1"/>
          </p:cNvPicPr>
          <p:nvPr/>
        </p:nvPicPr>
        <p:blipFill>
          <a:blip r:embed="rId3"/>
          <a:stretch>
            <a:fillRect/>
          </a:stretch>
        </p:blipFill>
        <p:spPr>
          <a:xfrm>
            <a:off x="-142908" y="4037068"/>
            <a:ext cx="5715040" cy="1106432"/>
          </a:xfrm>
          <a:prstGeom prst="rect">
            <a:avLst/>
          </a:prstGeom>
        </p:spPr>
      </p:pic>
      <p:pic>
        <p:nvPicPr>
          <p:cNvPr id="9" name="Imagem 8" descr="casas.png"/>
          <p:cNvPicPr>
            <a:picLocks noChangeAspect="1"/>
          </p:cNvPicPr>
          <p:nvPr/>
        </p:nvPicPr>
        <p:blipFill rotWithShape="1">
          <a:blip r:embed="rId3"/>
          <a:srcRect l="25001" r="11250"/>
          <a:stretch/>
        </p:blipFill>
        <p:spPr>
          <a:xfrm flipH="1">
            <a:off x="5500694" y="4037068"/>
            <a:ext cx="3643306" cy="1106432"/>
          </a:xfrm>
          <a:prstGeom prst="rect">
            <a:avLst/>
          </a:prstGeom>
        </p:spPr>
      </p:pic>
    </p:spTree>
    <p:extLst>
      <p:ext uri="{BB962C8B-B14F-4D97-AF65-F5344CB8AC3E}">
        <p14:creationId xmlns:p14="http://schemas.microsoft.com/office/powerpoint/2010/main" val="231484172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descr="fundo.png"/>
          <p:cNvPicPr>
            <a:picLocks noChangeAspect="1"/>
          </p:cNvPicPr>
          <p:nvPr/>
        </p:nvPicPr>
        <p:blipFill>
          <a:blip r:embed="rId2"/>
          <a:stretch>
            <a:fillRect/>
          </a:stretch>
        </p:blipFill>
        <p:spPr>
          <a:xfrm>
            <a:off x="-68210" y="-18596"/>
            <a:ext cx="9212209" cy="5170030"/>
          </a:xfrm>
          <a:prstGeom prst="rect">
            <a:avLst/>
          </a:prstGeom>
        </p:spPr>
      </p:pic>
      <p:sp>
        <p:nvSpPr>
          <p:cNvPr id="16385" name="Rectangle 1"/>
          <p:cNvSpPr>
            <a:spLocks noChangeArrowheads="1"/>
          </p:cNvSpPr>
          <p:nvPr/>
        </p:nvSpPr>
        <p:spPr bwMode="auto">
          <a:xfrm>
            <a:off x="972154" y="1110103"/>
            <a:ext cx="7560286" cy="21236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pt-BR" sz="2200" dirty="0">
                <a:solidFill>
                  <a:schemeClr val="accent3">
                    <a:lumMod val="50000"/>
                  </a:schemeClr>
                </a:solidFill>
                <a:latin typeface="+mj-lt"/>
              </a:rPr>
              <a:t>Pelo Batismo, somos declarados filhos e filhas de Deus, pessoas cidadãs comprometidas com a paz da </a:t>
            </a:r>
            <a:r>
              <a:rPr lang="pt-BR" sz="2200" dirty="0" smtClean="0">
                <a:solidFill>
                  <a:schemeClr val="accent3">
                    <a:lumMod val="50000"/>
                  </a:schemeClr>
                </a:solidFill>
                <a:latin typeface="+mj-lt"/>
              </a:rPr>
              <a:t>cidade, </a:t>
            </a:r>
            <a:r>
              <a:rPr lang="pt-BR" sz="2200" b="1" dirty="0">
                <a:solidFill>
                  <a:schemeClr val="accent3">
                    <a:lumMod val="50000"/>
                  </a:schemeClr>
                </a:solidFill>
                <a:latin typeface="+mj-lt"/>
              </a:rPr>
              <a:t>u</a:t>
            </a:r>
            <a:r>
              <a:rPr lang="pt-BR" sz="2200" b="1" dirty="0" smtClean="0">
                <a:solidFill>
                  <a:schemeClr val="accent3">
                    <a:lumMod val="50000"/>
                  </a:schemeClr>
                </a:solidFill>
                <a:latin typeface="+mj-lt"/>
              </a:rPr>
              <a:t>ma </a:t>
            </a:r>
            <a:r>
              <a:rPr lang="pt-BR" sz="2200" b="1" dirty="0">
                <a:solidFill>
                  <a:schemeClr val="accent3">
                    <a:lumMod val="50000"/>
                  </a:schemeClr>
                </a:solidFill>
                <a:latin typeface="+mj-lt"/>
              </a:rPr>
              <a:t>paz que produza comunhão verdadeira, que promova o respeito </a:t>
            </a:r>
            <a:r>
              <a:rPr lang="pt-BR" sz="2200" b="1" dirty="0" smtClean="0">
                <a:solidFill>
                  <a:schemeClr val="accent3">
                    <a:lumMod val="50000"/>
                  </a:schemeClr>
                </a:solidFill>
                <a:latin typeface="+mj-lt"/>
              </a:rPr>
              <a:t>pelas </a:t>
            </a:r>
            <a:r>
              <a:rPr lang="pt-BR" sz="2200" b="1" dirty="0">
                <a:solidFill>
                  <a:schemeClr val="accent3">
                    <a:lumMod val="50000"/>
                  </a:schemeClr>
                </a:solidFill>
                <a:latin typeface="+mj-lt"/>
              </a:rPr>
              <a:t>diferenças, que impulsione ações diaconais irmanadas com outros setores da </a:t>
            </a:r>
            <a:r>
              <a:rPr lang="pt-BR" sz="2200" b="1" dirty="0" smtClean="0">
                <a:solidFill>
                  <a:schemeClr val="accent3">
                    <a:lumMod val="50000"/>
                  </a:schemeClr>
                </a:solidFill>
                <a:latin typeface="+mj-lt"/>
              </a:rPr>
              <a:t>sociedade</a:t>
            </a:r>
            <a:r>
              <a:rPr lang="pt-BR" sz="2200" dirty="0" smtClean="0">
                <a:solidFill>
                  <a:schemeClr val="accent3">
                    <a:lumMod val="50000"/>
                  </a:schemeClr>
                </a:solidFill>
                <a:latin typeface="+mj-lt"/>
              </a:rPr>
              <a:t>. A </a:t>
            </a:r>
            <a:r>
              <a:rPr lang="pt-BR" sz="2200" dirty="0">
                <a:solidFill>
                  <a:schemeClr val="accent3">
                    <a:lumMod val="50000"/>
                  </a:schemeClr>
                </a:solidFill>
                <a:latin typeface="+mj-lt"/>
              </a:rPr>
              <a:t>comunhão e os laços de afeto </a:t>
            </a:r>
            <a:r>
              <a:rPr lang="pt-BR" sz="2200" dirty="0" smtClean="0">
                <a:solidFill>
                  <a:schemeClr val="accent3">
                    <a:lumMod val="50000"/>
                  </a:schemeClr>
                </a:solidFill>
                <a:latin typeface="+mj-lt"/>
              </a:rPr>
              <a:t>unem as </a:t>
            </a:r>
            <a:r>
              <a:rPr lang="pt-BR" sz="2200" dirty="0">
                <a:solidFill>
                  <a:schemeClr val="accent3">
                    <a:lumMod val="50000"/>
                  </a:schemeClr>
                </a:solidFill>
                <a:latin typeface="+mj-lt"/>
              </a:rPr>
              <a:t>pessoas e transformam lugares.</a:t>
            </a:r>
          </a:p>
        </p:txBody>
      </p:sp>
      <p:pic>
        <p:nvPicPr>
          <p:cNvPr id="8" name="Imagem 7" descr="casas.png"/>
          <p:cNvPicPr>
            <a:picLocks noChangeAspect="1"/>
          </p:cNvPicPr>
          <p:nvPr/>
        </p:nvPicPr>
        <p:blipFill>
          <a:blip r:embed="rId3"/>
          <a:stretch>
            <a:fillRect/>
          </a:stretch>
        </p:blipFill>
        <p:spPr>
          <a:xfrm>
            <a:off x="-142908" y="4037068"/>
            <a:ext cx="5715040" cy="1106432"/>
          </a:xfrm>
          <a:prstGeom prst="rect">
            <a:avLst/>
          </a:prstGeom>
        </p:spPr>
      </p:pic>
      <p:pic>
        <p:nvPicPr>
          <p:cNvPr id="10" name="Imagem 9" descr="casas.png"/>
          <p:cNvPicPr>
            <a:picLocks noChangeAspect="1"/>
          </p:cNvPicPr>
          <p:nvPr/>
        </p:nvPicPr>
        <p:blipFill rotWithShape="1">
          <a:blip r:embed="rId3"/>
          <a:srcRect l="25001" r="11250"/>
          <a:stretch/>
        </p:blipFill>
        <p:spPr>
          <a:xfrm flipH="1">
            <a:off x="5500694" y="4037068"/>
            <a:ext cx="3643306" cy="1106432"/>
          </a:xfrm>
          <a:prstGeom prst="rect">
            <a:avLst/>
          </a:prstGeom>
        </p:spPr>
      </p:pic>
    </p:spTree>
    <p:extLst>
      <p:ext uri="{BB962C8B-B14F-4D97-AF65-F5344CB8AC3E}">
        <p14:creationId xmlns:p14="http://schemas.microsoft.com/office/powerpoint/2010/main" val="277405126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descr="fundo.png"/>
          <p:cNvPicPr>
            <a:picLocks noChangeAspect="1"/>
          </p:cNvPicPr>
          <p:nvPr/>
        </p:nvPicPr>
        <p:blipFill>
          <a:blip r:embed="rId2"/>
          <a:stretch>
            <a:fillRect/>
          </a:stretch>
        </p:blipFill>
        <p:spPr>
          <a:xfrm>
            <a:off x="-68210" y="-18596"/>
            <a:ext cx="9212209" cy="5170030"/>
          </a:xfrm>
          <a:prstGeom prst="rect">
            <a:avLst/>
          </a:prstGeom>
        </p:spPr>
      </p:pic>
      <p:sp>
        <p:nvSpPr>
          <p:cNvPr id="10" name="Retângulo 9"/>
          <p:cNvSpPr/>
          <p:nvPr/>
        </p:nvSpPr>
        <p:spPr>
          <a:xfrm>
            <a:off x="128924" y="1707654"/>
            <a:ext cx="8856984" cy="1608517"/>
          </a:xfrm>
          <a:prstGeom prst="rect">
            <a:avLst/>
          </a:prstGeom>
        </p:spPr>
        <p:txBody>
          <a:bodyPr wrap="square">
            <a:spAutoFit/>
          </a:bodyPr>
          <a:lstStyle/>
          <a:p>
            <a:pPr lvl="0" algn="ctr" fontAlgn="base">
              <a:lnSpc>
                <a:spcPts val="5700"/>
              </a:lnSpc>
              <a:spcBef>
                <a:spcPct val="0"/>
              </a:spcBef>
              <a:spcAft>
                <a:spcPct val="0"/>
              </a:spcAft>
            </a:pPr>
            <a:r>
              <a:rPr kumimoji="0" lang="pt-BR" sz="7000" b="0" i="0" u="none" strike="noStrike" cap="none" spc="-300" normalizeH="0" baseline="0" dirty="0" smtClean="0">
                <a:ln>
                  <a:noFill/>
                </a:ln>
                <a:solidFill>
                  <a:srgbClr val="A80000"/>
                </a:solidFill>
                <a:effectLst/>
                <a:latin typeface="+mj-lt"/>
                <a:ea typeface="Calibri" pitchFamily="34" charset="0"/>
                <a:cs typeface="Arial" pitchFamily="34" charset="0"/>
              </a:rPr>
              <a:t>Valores</a:t>
            </a:r>
            <a:r>
              <a:rPr kumimoji="0" lang="pt-BR" sz="7000" b="0" i="0" u="none" strike="noStrike" cap="none" spc="-300" normalizeH="0" baseline="0" dirty="0" smtClean="0">
                <a:ln>
                  <a:noFill/>
                </a:ln>
                <a:solidFill>
                  <a:schemeClr val="accent3">
                    <a:lumMod val="50000"/>
                  </a:schemeClr>
                </a:solidFill>
                <a:effectLst/>
                <a:latin typeface="+mj-lt"/>
                <a:ea typeface="Calibri" pitchFamily="34" charset="0"/>
                <a:cs typeface="Arial" pitchFamily="34" charset="0"/>
              </a:rPr>
              <a:t> </a:t>
            </a:r>
          </a:p>
          <a:p>
            <a:pPr lvl="0" algn="ctr" fontAlgn="base">
              <a:lnSpc>
                <a:spcPts val="5700"/>
              </a:lnSpc>
              <a:spcBef>
                <a:spcPct val="0"/>
              </a:spcBef>
              <a:spcAft>
                <a:spcPct val="0"/>
              </a:spcAft>
            </a:pPr>
            <a:r>
              <a:rPr kumimoji="0" lang="pt-BR" sz="7000" b="0" i="0" u="none" strike="noStrike" cap="none" spc="-300" normalizeH="0" baseline="0" dirty="0" smtClean="0">
                <a:ln>
                  <a:noFill/>
                </a:ln>
                <a:solidFill>
                  <a:schemeClr val="accent3">
                    <a:lumMod val="50000"/>
                  </a:schemeClr>
                </a:solidFill>
                <a:effectLst/>
                <a:latin typeface="+mj-lt"/>
                <a:ea typeface="Calibri" pitchFamily="34" charset="0"/>
                <a:cs typeface="Arial" pitchFamily="34" charset="0"/>
              </a:rPr>
              <a:t>do Evangelho</a:t>
            </a:r>
            <a:endParaRPr kumimoji="0" lang="pt-BR" sz="7000" b="0" i="0" u="none" strike="noStrike" cap="none" spc="-300" normalizeH="0" baseline="0" dirty="0" smtClean="0">
              <a:ln>
                <a:noFill/>
              </a:ln>
              <a:solidFill>
                <a:schemeClr val="accent3">
                  <a:lumMod val="50000"/>
                </a:schemeClr>
              </a:solidFill>
              <a:effectLst/>
              <a:latin typeface="+mj-lt"/>
            </a:endParaRPr>
          </a:p>
        </p:txBody>
      </p:sp>
      <p:pic>
        <p:nvPicPr>
          <p:cNvPr id="7" name="Imagem 6" descr="casas.png"/>
          <p:cNvPicPr>
            <a:picLocks noChangeAspect="1"/>
          </p:cNvPicPr>
          <p:nvPr/>
        </p:nvPicPr>
        <p:blipFill>
          <a:blip r:embed="rId3"/>
          <a:stretch>
            <a:fillRect/>
          </a:stretch>
        </p:blipFill>
        <p:spPr>
          <a:xfrm>
            <a:off x="-142908" y="4037068"/>
            <a:ext cx="5715040" cy="1106432"/>
          </a:xfrm>
          <a:prstGeom prst="rect">
            <a:avLst/>
          </a:prstGeom>
        </p:spPr>
      </p:pic>
      <p:pic>
        <p:nvPicPr>
          <p:cNvPr id="9" name="Imagem 8" descr="casas.png"/>
          <p:cNvPicPr>
            <a:picLocks noChangeAspect="1"/>
          </p:cNvPicPr>
          <p:nvPr/>
        </p:nvPicPr>
        <p:blipFill rotWithShape="1">
          <a:blip r:embed="rId3"/>
          <a:srcRect l="25001" r="11250"/>
          <a:stretch/>
        </p:blipFill>
        <p:spPr>
          <a:xfrm flipH="1">
            <a:off x="5500694" y="4037068"/>
            <a:ext cx="3643306" cy="1106432"/>
          </a:xfrm>
          <a:prstGeom prst="rect">
            <a:avLst/>
          </a:prstGeom>
        </p:spPr>
      </p:pic>
    </p:spTree>
    <p:extLst>
      <p:ext uri="{BB962C8B-B14F-4D97-AF65-F5344CB8AC3E}">
        <p14:creationId xmlns:p14="http://schemas.microsoft.com/office/powerpoint/2010/main" val="271451799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descr="fundo.png"/>
          <p:cNvPicPr>
            <a:picLocks noChangeAspect="1"/>
          </p:cNvPicPr>
          <p:nvPr/>
        </p:nvPicPr>
        <p:blipFill>
          <a:blip r:embed="rId2"/>
          <a:stretch>
            <a:fillRect/>
          </a:stretch>
        </p:blipFill>
        <p:spPr>
          <a:xfrm>
            <a:off x="-68210" y="-18596"/>
            <a:ext cx="9212209" cy="5170030"/>
          </a:xfrm>
          <a:prstGeom prst="rect">
            <a:avLst/>
          </a:prstGeom>
        </p:spPr>
      </p:pic>
      <p:sp>
        <p:nvSpPr>
          <p:cNvPr id="16385" name="Rectangle 1"/>
          <p:cNvSpPr>
            <a:spLocks noChangeArrowheads="1"/>
          </p:cNvSpPr>
          <p:nvPr/>
        </p:nvSpPr>
        <p:spPr bwMode="auto">
          <a:xfrm>
            <a:off x="827584" y="1439930"/>
            <a:ext cx="7560286" cy="178510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pt-BR" sz="2200" dirty="0">
                <a:solidFill>
                  <a:schemeClr val="accent3">
                    <a:lumMod val="50000"/>
                  </a:schemeClr>
                </a:solidFill>
                <a:latin typeface="+mj-lt"/>
              </a:rPr>
              <a:t>Entre as pessoas, desgastadas pela correria diária, em meio aos diferentes espaços urbanos </a:t>
            </a:r>
            <a:r>
              <a:rPr lang="pt-BR" sz="2200" dirty="0" smtClean="0">
                <a:solidFill>
                  <a:schemeClr val="accent3">
                    <a:lumMod val="50000"/>
                  </a:schemeClr>
                </a:solidFill>
                <a:latin typeface="+mj-lt"/>
              </a:rPr>
              <a:t>de onde </a:t>
            </a:r>
            <a:r>
              <a:rPr lang="pt-BR" sz="2200" dirty="0">
                <a:solidFill>
                  <a:schemeClr val="accent3">
                    <a:lumMod val="50000"/>
                  </a:schemeClr>
                </a:solidFill>
                <a:latin typeface="+mj-lt"/>
              </a:rPr>
              <a:t>não se distingue mais a cruz das Igrejas, </a:t>
            </a:r>
            <a:r>
              <a:rPr lang="pt-BR" sz="2200" b="1" dirty="0">
                <a:solidFill>
                  <a:schemeClr val="accent3">
                    <a:lumMod val="50000"/>
                  </a:schemeClr>
                </a:solidFill>
                <a:latin typeface="+mj-lt"/>
              </a:rPr>
              <a:t>alguns valores próprios do Evangelho são essenciais para tornar a cidade um espaço de bem-estar </a:t>
            </a:r>
            <a:endParaRPr lang="pt-BR" sz="2200" b="1" dirty="0" smtClean="0">
              <a:solidFill>
                <a:schemeClr val="accent3">
                  <a:lumMod val="50000"/>
                </a:schemeClr>
              </a:solidFill>
              <a:latin typeface="+mj-lt"/>
            </a:endParaRPr>
          </a:p>
          <a:p>
            <a:pPr algn="ctr"/>
            <a:r>
              <a:rPr lang="pt-BR" sz="2200" b="1" dirty="0" smtClean="0">
                <a:solidFill>
                  <a:schemeClr val="accent3">
                    <a:lumMod val="50000"/>
                  </a:schemeClr>
                </a:solidFill>
                <a:latin typeface="+mj-lt"/>
              </a:rPr>
              <a:t>para </a:t>
            </a:r>
            <a:r>
              <a:rPr lang="pt-BR" sz="2200" b="1" dirty="0">
                <a:solidFill>
                  <a:schemeClr val="accent3">
                    <a:lumMod val="50000"/>
                  </a:schemeClr>
                </a:solidFill>
                <a:latin typeface="+mj-lt"/>
              </a:rPr>
              <a:t>todos e todas.</a:t>
            </a:r>
          </a:p>
        </p:txBody>
      </p:sp>
      <p:sp>
        <p:nvSpPr>
          <p:cNvPr id="7" name="Rectangle 1"/>
          <p:cNvSpPr>
            <a:spLocks noChangeArrowheads="1"/>
          </p:cNvSpPr>
          <p:nvPr/>
        </p:nvSpPr>
        <p:spPr bwMode="auto">
          <a:xfrm>
            <a:off x="683568" y="1557248"/>
            <a:ext cx="7848318" cy="14465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pt-BR" sz="2200" dirty="0">
                <a:solidFill>
                  <a:srgbClr val="A80000"/>
                </a:solidFill>
                <a:latin typeface="+mj-lt"/>
              </a:rPr>
              <a:t>Citamos alguns deles: </a:t>
            </a:r>
            <a:br>
              <a:rPr lang="pt-BR" sz="2200" dirty="0">
                <a:solidFill>
                  <a:srgbClr val="A80000"/>
                </a:solidFill>
                <a:latin typeface="+mj-lt"/>
              </a:rPr>
            </a:br>
            <a:r>
              <a:rPr lang="pt-BR" sz="2200" b="1" dirty="0">
                <a:solidFill>
                  <a:srgbClr val="A80000"/>
                </a:solidFill>
                <a:latin typeface="+mj-lt"/>
              </a:rPr>
              <a:t>civilidade, paz, justiça, democracia, </a:t>
            </a:r>
            <a:r>
              <a:rPr lang="pt-BR" sz="2200" b="1" dirty="0" smtClean="0">
                <a:solidFill>
                  <a:srgbClr val="A80000"/>
                </a:solidFill>
                <a:latin typeface="+mj-lt"/>
              </a:rPr>
              <a:t>cuidado</a:t>
            </a:r>
            <a:r>
              <a:rPr lang="pt-BR" sz="2200" b="1" dirty="0">
                <a:solidFill>
                  <a:srgbClr val="A80000"/>
                </a:solidFill>
                <a:latin typeface="+mj-lt"/>
              </a:rPr>
              <a:t>, liberdade, diversidade, presença, </a:t>
            </a:r>
            <a:r>
              <a:rPr lang="pt-BR" sz="2200" b="1" dirty="0" err="1">
                <a:solidFill>
                  <a:srgbClr val="A80000"/>
                </a:solidFill>
                <a:latin typeface="+mj-lt"/>
              </a:rPr>
              <a:t>diaconia</a:t>
            </a:r>
            <a:r>
              <a:rPr lang="pt-BR" sz="2200" b="1" dirty="0">
                <a:solidFill>
                  <a:srgbClr val="A80000"/>
                </a:solidFill>
                <a:latin typeface="+mj-lt"/>
              </a:rPr>
              <a:t>, ecumenismo, </a:t>
            </a:r>
            <a:r>
              <a:rPr lang="pt-BR" sz="2200" b="1" dirty="0" smtClean="0">
                <a:solidFill>
                  <a:srgbClr val="A80000"/>
                </a:solidFill>
                <a:latin typeface="+mj-lt"/>
              </a:rPr>
              <a:t>fé, </a:t>
            </a:r>
            <a:r>
              <a:rPr lang="pt-BR" sz="2200" b="1" dirty="0">
                <a:solidFill>
                  <a:srgbClr val="A80000"/>
                </a:solidFill>
                <a:latin typeface="+mj-lt"/>
              </a:rPr>
              <a:t>vínculo, harmonia, gratidão, respeito, </a:t>
            </a:r>
            <a:r>
              <a:rPr lang="pt-BR" sz="2200" b="1" dirty="0" smtClean="0">
                <a:solidFill>
                  <a:srgbClr val="A80000"/>
                </a:solidFill>
                <a:latin typeface="+mj-lt"/>
              </a:rPr>
              <a:t>diálogo e </a:t>
            </a:r>
            <a:r>
              <a:rPr lang="pt-BR" sz="2200" b="1" dirty="0">
                <a:solidFill>
                  <a:srgbClr val="A80000"/>
                </a:solidFill>
                <a:latin typeface="+mj-lt"/>
              </a:rPr>
              <a:t>partilha.</a:t>
            </a:r>
          </a:p>
        </p:txBody>
      </p:sp>
      <p:pic>
        <p:nvPicPr>
          <p:cNvPr id="10" name="Imagem 9" descr="casas.png"/>
          <p:cNvPicPr>
            <a:picLocks noChangeAspect="1"/>
          </p:cNvPicPr>
          <p:nvPr/>
        </p:nvPicPr>
        <p:blipFill>
          <a:blip r:embed="rId3"/>
          <a:stretch>
            <a:fillRect/>
          </a:stretch>
        </p:blipFill>
        <p:spPr>
          <a:xfrm>
            <a:off x="-142908" y="4037068"/>
            <a:ext cx="5715040" cy="1106432"/>
          </a:xfrm>
          <a:prstGeom prst="rect">
            <a:avLst/>
          </a:prstGeom>
        </p:spPr>
      </p:pic>
      <p:pic>
        <p:nvPicPr>
          <p:cNvPr id="11" name="Imagem 10" descr="casas.png"/>
          <p:cNvPicPr>
            <a:picLocks noChangeAspect="1"/>
          </p:cNvPicPr>
          <p:nvPr/>
        </p:nvPicPr>
        <p:blipFill rotWithShape="1">
          <a:blip r:embed="rId3"/>
          <a:srcRect l="25001" r="11250"/>
          <a:stretch/>
        </p:blipFill>
        <p:spPr>
          <a:xfrm flipH="1">
            <a:off x="5500694" y="4037068"/>
            <a:ext cx="3643306" cy="1106432"/>
          </a:xfrm>
          <a:prstGeom prst="rect">
            <a:avLst/>
          </a:prstGeom>
        </p:spPr>
      </p:pic>
    </p:spTree>
    <p:extLst>
      <p:ext uri="{BB962C8B-B14F-4D97-AF65-F5344CB8AC3E}">
        <p14:creationId xmlns:p14="http://schemas.microsoft.com/office/powerpoint/2010/main" val="338552898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6385"/>
                                        </p:tgtEl>
                                      </p:cBhvr>
                                    </p:animEffect>
                                    <p:set>
                                      <p:cBhvr>
                                        <p:cTn id="7" dur="1" fill="hold">
                                          <p:stCondLst>
                                            <p:cond delay="499"/>
                                          </p:stCondLst>
                                        </p:cTn>
                                        <p:tgtEl>
                                          <p:spTgt spid="16385"/>
                                        </p:tgtEl>
                                        <p:attrNameLst>
                                          <p:attrName>style.visibility</p:attrName>
                                        </p:attrNameLst>
                                      </p:cBhvr>
                                      <p:to>
                                        <p:strVal val="hidden"/>
                                      </p:to>
                                    </p:se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5" grpId="0"/>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descr="fundo.png"/>
          <p:cNvPicPr>
            <a:picLocks noChangeAspect="1"/>
          </p:cNvPicPr>
          <p:nvPr/>
        </p:nvPicPr>
        <p:blipFill>
          <a:blip r:embed="rId2"/>
          <a:stretch>
            <a:fillRect/>
          </a:stretch>
        </p:blipFill>
        <p:spPr>
          <a:xfrm>
            <a:off x="-68210" y="-18596"/>
            <a:ext cx="9212209" cy="5170030"/>
          </a:xfrm>
          <a:prstGeom prst="rect">
            <a:avLst/>
          </a:prstGeom>
        </p:spPr>
      </p:pic>
      <p:sp>
        <p:nvSpPr>
          <p:cNvPr id="10" name="Retângulo 9"/>
          <p:cNvSpPr/>
          <p:nvPr/>
        </p:nvSpPr>
        <p:spPr>
          <a:xfrm>
            <a:off x="1311423" y="1995686"/>
            <a:ext cx="6860977" cy="756617"/>
          </a:xfrm>
          <a:prstGeom prst="rect">
            <a:avLst/>
          </a:prstGeom>
        </p:spPr>
        <p:txBody>
          <a:bodyPr wrap="square">
            <a:spAutoFit/>
          </a:bodyPr>
          <a:lstStyle/>
          <a:p>
            <a:pPr lvl="0" fontAlgn="base">
              <a:lnSpc>
                <a:spcPts val="5000"/>
              </a:lnSpc>
              <a:spcBef>
                <a:spcPct val="0"/>
              </a:spcBef>
              <a:spcAft>
                <a:spcPct val="0"/>
              </a:spcAft>
            </a:pPr>
            <a:r>
              <a:rPr lang="pt-BR" sz="5500" spc="-300" dirty="0" smtClean="0">
                <a:solidFill>
                  <a:srgbClr val="A80000"/>
                </a:solidFill>
                <a:latin typeface="+mj-lt"/>
                <a:cs typeface="Arial" pitchFamily="34" charset="0"/>
              </a:rPr>
              <a:t>Missão </a:t>
            </a:r>
            <a:r>
              <a:rPr lang="pt-BR" sz="5500" spc="-300" dirty="0" smtClean="0">
                <a:solidFill>
                  <a:schemeClr val="accent3">
                    <a:lumMod val="50000"/>
                  </a:schemeClr>
                </a:solidFill>
                <a:latin typeface="+mj-lt"/>
                <a:cs typeface="Arial" pitchFamily="34" charset="0"/>
              </a:rPr>
              <a:t>em</a:t>
            </a:r>
            <a:r>
              <a:rPr lang="pt-BR" sz="5500" spc="-300" dirty="0" smtClean="0">
                <a:solidFill>
                  <a:srgbClr val="A80000"/>
                </a:solidFill>
                <a:latin typeface="+mj-lt"/>
                <a:cs typeface="Arial" pitchFamily="34" charset="0"/>
              </a:rPr>
              <a:t> </a:t>
            </a:r>
            <a:r>
              <a:rPr kumimoji="0" lang="pt-BR" sz="5500" b="0" i="0" u="none" strike="noStrike" cap="none" spc="-300" normalizeH="0" baseline="0" dirty="0" smtClean="0">
                <a:ln>
                  <a:noFill/>
                </a:ln>
                <a:solidFill>
                  <a:schemeClr val="accent3">
                    <a:lumMod val="50000"/>
                  </a:schemeClr>
                </a:solidFill>
                <a:effectLst/>
                <a:latin typeface="+mj-lt"/>
                <a:cs typeface="Arial" pitchFamily="34" charset="0"/>
              </a:rPr>
              <a:t>favor</a:t>
            </a:r>
            <a:r>
              <a:rPr kumimoji="0" lang="pt-BR" sz="5500" b="0" i="0" u="none" strike="noStrike" cap="none" spc="-300" normalizeH="0" dirty="0" smtClean="0">
                <a:ln>
                  <a:noFill/>
                </a:ln>
                <a:solidFill>
                  <a:schemeClr val="accent3">
                    <a:lumMod val="50000"/>
                  </a:schemeClr>
                </a:solidFill>
                <a:effectLst/>
                <a:latin typeface="+mj-lt"/>
                <a:cs typeface="Arial" pitchFamily="34" charset="0"/>
              </a:rPr>
              <a:t> da </a:t>
            </a:r>
            <a:r>
              <a:rPr kumimoji="0" lang="pt-BR" sz="5500" b="0" i="0" u="none" strike="noStrike" cap="none" spc="-300" normalizeH="0" dirty="0" smtClean="0">
                <a:ln>
                  <a:noFill/>
                </a:ln>
                <a:solidFill>
                  <a:srgbClr val="A80000"/>
                </a:solidFill>
                <a:effectLst/>
                <a:latin typeface="+mj-lt"/>
                <a:cs typeface="Arial" pitchFamily="34" charset="0"/>
              </a:rPr>
              <a:t>paz</a:t>
            </a:r>
            <a:endParaRPr kumimoji="0" lang="pt-BR" sz="5500" b="0" i="0" u="none" strike="noStrike" cap="none" spc="-300" normalizeH="0" baseline="0" dirty="0" smtClean="0">
              <a:ln>
                <a:noFill/>
              </a:ln>
              <a:solidFill>
                <a:srgbClr val="A80000"/>
              </a:solidFill>
              <a:effectLst/>
              <a:latin typeface="+mj-lt"/>
            </a:endParaRPr>
          </a:p>
        </p:txBody>
      </p:sp>
      <p:pic>
        <p:nvPicPr>
          <p:cNvPr id="11" name="Imagem 10" descr="casas.png"/>
          <p:cNvPicPr>
            <a:picLocks noChangeAspect="1"/>
          </p:cNvPicPr>
          <p:nvPr/>
        </p:nvPicPr>
        <p:blipFill>
          <a:blip r:embed="rId3"/>
          <a:stretch>
            <a:fillRect/>
          </a:stretch>
        </p:blipFill>
        <p:spPr>
          <a:xfrm>
            <a:off x="-142908" y="4037068"/>
            <a:ext cx="5715040" cy="1106432"/>
          </a:xfrm>
          <a:prstGeom prst="rect">
            <a:avLst/>
          </a:prstGeom>
        </p:spPr>
      </p:pic>
      <p:pic>
        <p:nvPicPr>
          <p:cNvPr id="12" name="Imagem 11" descr="casas.png"/>
          <p:cNvPicPr>
            <a:picLocks noChangeAspect="1"/>
          </p:cNvPicPr>
          <p:nvPr/>
        </p:nvPicPr>
        <p:blipFill rotWithShape="1">
          <a:blip r:embed="rId3"/>
          <a:srcRect l="25001" r="11250"/>
          <a:stretch/>
        </p:blipFill>
        <p:spPr>
          <a:xfrm flipH="1">
            <a:off x="5500694" y="4037068"/>
            <a:ext cx="3643306" cy="1106432"/>
          </a:xfrm>
          <a:prstGeom prst="rect">
            <a:avLst/>
          </a:prstGeom>
        </p:spPr>
      </p:pic>
    </p:spTree>
    <p:extLst>
      <p:ext uri="{BB962C8B-B14F-4D97-AF65-F5344CB8AC3E}">
        <p14:creationId xmlns:p14="http://schemas.microsoft.com/office/powerpoint/2010/main" val="101049501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descr="fundo.png"/>
          <p:cNvPicPr>
            <a:picLocks noChangeAspect="1"/>
          </p:cNvPicPr>
          <p:nvPr/>
        </p:nvPicPr>
        <p:blipFill>
          <a:blip r:embed="rId2"/>
          <a:stretch>
            <a:fillRect/>
          </a:stretch>
        </p:blipFill>
        <p:spPr>
          <a:xfrm>
            <a:off x="-68210" y="-18596"/>
            <a:ext cx="9212209" cy="5170030"/>
          </a:xfrm>
          <a:prstGeom prst="rect">
            <a:avLst/>
          </a:prstGeom>
        </p:spPr>
      </p:pic>
      <p:sp>
        <p:nvSpPr>
          <p:cNvPr id="16385" name="Rectangle 1"/>
          <p:cNvSpPr>
            <a:spLocks noChangeArrowheads="1"/>
          </p:cNvSpPr>
          <p:nvPr/>
        </p:nvSpPr>
        <p:spPr bwMode="auto">
          <a:xfrm>
            <a:off x="1727684" y="1449239"/>
            <a:ext cx="5940660" cy="21236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pt-BR" sz="2200" i="1" dirty="0">
                <a:solidFill>
                  <a:schemeClr val="accent3">
                    <a:lumMod val="50000"/>
                  </a:schemeClr>
                </a:solidFill>
                <a:latin typeface="+mj-lt"/>
              </a:rPr>
              <a:t>Procurai a paz da cidade para onde vos desterrei e orai por ela ao senhor, porque na sua paz vós tereis paz. (Jeremias 29.7). </a:t>
            </a:r>
          </a:p>
          <a:p>
            <a:pPr algn="ctr"/>
            <a:endParaRPr lang="pt-BR" sz="2200" i="1" dirty="0">
              <a:solidFill>
                <a:schemeClr val="accent3">
                  <a:lumMod val="50000"/>
                </a:schemeClr>
              </a:solidFill>
              <a:latin typeface="+mj-lt"/>
            </a:endParaRPr>
          </a:p>
          <a:p>
            <a:pPr algn="ctr"/>
            <a:r>
              <a:rPr lang="pt-BR" sz="2200" b="1" dirty="0">
                <a:solidFill>
                  <a:schemeClr val="accent3">
                    <a:lumMod val="50000"/>
                  </a:schemeClr>
                </a:solidFill>
                <a:latin typeface="+mj-lt"/>
              </a:rPr>
              <a:t>Este é o convite para a Igreja de Jesus Cristo: dispor-se para a </a:t>
            </a:r>
            <a:r>
              <a:rPr lang="pt-BR" sz="2200" b="1" dirty="0" smtClean="0">
                <a:solidFill>
                  <a:schemeClr val="accent3">
                    <a:lumMod val="50000"/>
                  </a:schemeClr>
                </a:solidFill>
                <a:latin typeface="+mj-lt"/>
              </a:rPr>
              <a:t>missão </a:t>
            </a:r>
            <a:r>
              <a:rPr lang="pt-BR" sz="2200" b="1" dirty="0">
                <a:solidFill>
                  <a:schemeClr val="accent3">
                    <a:lumMod val="50000"/>
                  </a:schemeClr>
                </a:solidFill>
                <a:latin typeface="+mj-lt"/>
              </a:rPr>
              <a:t>de Deus em favor da paz.</a:t>
            </a:r>
          </a:p>
        </p:txBody>
      </p:sp>
      <p:pic>
        <p:nvPicPr>
          <p:cNvPr id="11" name="Imagem 10" descr="casas.png"/>
          <p:cNvPicPr>
            <a:picLocks noChangeAspect="1"/>
          </p:cNvPicPr>
          <p:nvPr/>
        </p:nvPicPr>
        <p:blipFill>
          <a:blip r:embed="rId3"/>
          <a:stretch>
            <a:fillRect/>
          </a:stretch>
        </p:blipFill>
        <p:spPr>
          <a:xfrm>
            <a:off x="-142908" y="4037068"/>
            <a:ext cx="5715040" cy="1106432"/>
          </a:xfrm>
          <a:prstGeom prst="rect">
            <a:avLst/>
          </a:prstGeom>
        </p:spPr>
      </p:pic>
      <p:pic>
        <p:nvPicPr>
          <p:cNvPr id="12" name="Imagem 11" descr="casas.png"/>
          <p:cNvPicPr>
            <a:picLocks noChangeAspect="1"/>
          </p:cNvPicPr>
          <p:nvPr/>
        </p:nvPicPr>
        <p:blipFill rotWithShape="1">
          <a:blip r:embed="rId3"/>
          <a:srcRect l="25001" r="11250"/>
          <a:stretch/>
        </p:blipFill>
        <p:spPr>
          <a:xfrm flipH="1">
            <a:off x="5500694" y="4037068"/>
            <a:ext cx="3643306" cy="1106432"/>
          </a:xfrm>
          <a:prstGeom prst="rect">
            <a:avLst/>
          </a:prstGeom>
        </p:spPr>
      </p:pic>
    </p:spTree>
    <p:extLst>
      <p:ext uri="{BB962C8B-B14F-4D97-AF65-F5344CB8AC3E}">
        <p14:creationId xmlns:p14="http://schemas.microsoft.com/office/powerpoint/2010/main" val="129640328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descr="fundo.png"/>
          <p:cNvPicPr>
            <a:picLocks noChangeAspect="1"/>
          </p:cNvPicPr>
          <p:nvPr/>
        </p:nvPicPr>
        <p:blipFill>
          <a:blip r:embed="rId2"/>
          <a:stretch>
            <a:fillRect/>
          </a:stretch>
        </p:blipFill>
        <p:spPr>
          <a:xfrm>
            <a:off x="-68210" y="-18596"/>
            <a:ext cx="9212209" cy="5170030"/>
          </a:xfrm>
          <a:prstGeom prst="rect">
            <a:avLst/>
          </a:prstGeom>
        </p:spPr>
      </p:pic>
      <p:sp>
        <p:nvSpPr>
          <p:cNvPr id="11" name="Retângulo 10"/>
          <p:cNvSpPr/>
          <p:nvPr/>
        </p:nvSpPr>
        <p:spPr>
          <a:xfrm>
            <a:off x="1486975" y="1419622"/>
            <a:ext cx="6101839" cy="1400640"/>
          </a:xfrm>
          <a:prstGeom prst="rect">
            <a:avLst/>
          </a:prstGeom>
        </p:spPr>
        <p:txBody>
          <a:bodyPr wrap="square">
            <a:spAutoFit/>
          </a:bodyPr>
          <a:lstStyle/>
          <a:p>
            <a:pPr lvl="0" algn="ctr" fontAlgn="base">
              <a:lnSpc>
                <a:spcPts val="5000"/>
              </a:lnSpc>
              <a:spcBef>
                <a:spcPct val="0"/>
              </a:spcBef>
              <a:spcAft>
                <a:spcPct val="0"/>
              </a:spcAft>
            </a:pPr>
            <a:r>
              <a:rPr kumimoji="0" lang="pt-BR" sz="5500" b="0" i="0" u="none" strike="noStrike" cap="none" spc="-300" normalizeH="0" baseline="0" dirty="0" smtClean="0">
                <a:ln>
                  <a:noFill/>
                </a:ln>
                <a:solidFill>
                  <a:schemeClr val="accent3">
                    <a:lumMod val="50000"/>
                  </a:schemeClr>
                </a:solidFill>
                <a:effectLst/>
                <a:latin typeface="+mj-lt"/>
                <a:ea typeface="Calibri" pitchFamily="34" charset="0"/>
                <a:cs typeface="Arial" pitchFamily="34" charset="0"/>
              </a:rPr>
              <a:t>Comunidade:</a:t>
            </a:r>
          </a:p>
          <a:p>
            <a:pPr lvl="0" algn="ctr" fontAlgn="base">
              <a:lnSpc>
                <a:spcPts val="5000"/>
              </a:lnSpc>
              <a:spcBef>
                <a:spcPct val="0"/>
              </a:spcBef>
              <a:spcAft>
                <a:spcPct val="0"/>
              </a:spcAft>
            </a:pPr>
            <a:r>
              <a:rPr lang="pt-BR" sz="5500" spc="-300" dirty="0" smtClean="0">
                <a:solidFill>
                  <a:srgbClr val="A80000"/>
                </a:solidFill>
                <a:latin typeface="+mj-lt"/>
                <a:cs typeface="Arial" pitchFamily="34" charset="0"/>
              </a:rPr>
              <a:t>espaço de </a:t>
            </a:r>
            <a:r>
              <a:rPr kumimoji="0" lang="pt-BR" sz="5500" b="0" i="0" u="none" strike="noStrike" cap="none" spc="-300" normalizeH="0" baseline="0" dirty="0" smtClean="0">
                <a:ln>
                  <a:noFill/>
                </a:ln>
                <a:solidFill>
                  <a:srgbClr val="A80000"/>
                </a:solidFill>
                <a:effectLst/>
                <a:latin typeface="+mj-lt"/>
                <a:cs typeface="Arial" pitchFamily="34" charset="0"/>
              </a:rPr>
              <a:t>expressão</a:t>
            </a:r>
            <a:endParaRPr kumimoji="0" lang="pt-BR" sz="5500" b="0" i="0" u="none" strike="noStrike" cap="none" spc="-300" normalizeH="0" baseline="0" dirty="0" smtClean="0">
              <a:ln>
                <a:noFill/>
              </a:ln>
              <a:solidFill>
                <a:schemeClr val="accent3">
                  <a:lumMod val="50000"/>
                </a:schemeClr>
              </a:solidFill>
              <a:effectLst/>
              <a:latin typeface="+mj-lt"/>
            </a:endParaRPr>
          </a:p>
        </p:txBody>
      </p:sp>
      <p:pic>
        <p:nvPicPr>
          <p:cNvPr id="9" name="Imagem 8" descr="casas.png"/>
          <p:cNvPicPr>
            <a:picLocks noChangeAspect="1"/>
          </p:cNvPicPr>
          <p:nvPr/>
        </p:nvPicPr>
        <p:blipFill>
          <a:blip r:embed="rId3"/>
          <a:stretch>
            <a:fillRect/>
          </a:stretch>
        </p:blipFill>
        <p:spPr>
          <a:xfrm>
            <a:off x="-142908" y="4037068"/>
            <a:ext cx="5715040" cy="1106432"/>
          </a:xfrm>
          <a:prstGeom prst="rect">
            <a:avLst/>
          </a:prstGeom>
        </p:spPr>
      </p:pic>
      <p:pic>
        <p:nvPicPr>
          <p:cNvPr id="12" name="Imagem 11" descr="casas.png"/>
          <p:cNvPicPr>
            <a:picLocks noChangeAspect="1"/>
          </p:cNvPicPr>
          <p:nvPr/>
        </p:nvPicPr>
        <p:blipFill rotWithShape="1">
          <a:blip r:embed="rId3"/>
          <a:srcRect l="25001" r="11250"/>
          <a:stretch/>
        </p:blipFill>
        <p:spPr>
          <a:xfrm flipH="1">
            <a:off x="5500694" y="4037068"/>
            <a:ext cx="3643306" cy="1106432"/>
          </a:xfrm>
          <a:prstGeom prst="rect">
            <a:avLst/>
          </a:prstGeom>
        </p:spPr>
      </p:pic>
    </p:spTree>
    <p:extLst>
      <p:ext uri="{BB962C8B-B14F-4D97-AF65-F5344CB8AC3E}">
        <p14:creationId xmlns:p14="http://schemas.microsoft.com/office/powerpoint/2010/main" val="47694196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ângulo 9"/>
          <p:cNvSpPr/>
          <p:nvPr/>
        </p:nvSpPr>
        <p:spPr>
          <a:xfrm>
            <a:off x="0" y="0"/>
            <a:ext cx="9144000" cy="51435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3" name="Imagem 12" descr="fundo.png"/>
          <p:cNvPicPr>
            <a:picLocks noChangeAspect="1"/>
          </p:cNvPicPr>
          <p:nvPr/>
        </p:nvPicPr>
        <p:blipFill>
          <a:blip r:embed="rId2"/>
          <a:stretch>
            <a:fillRect/>
          </a:stretch>
        </p:blipFill>
        <p:spPr>
          <a:xfrm>
            <a:off x="-68210" y="-18596"/>
            <a:ext cx="9212209" cy="5170030"/>
          </a:xfrm>
          <a:prstGeom prst="rect">
            <a:avLst/>
          </a:prstGeom>
        </p:spPr>
      </p:pic>
      <p:sp>
        <p:nvSpPr>
          <p:cNvPr id="16385" name="Rectangle 1"/>
          <p:cNvSpPr>
            <a:spLocks noChangeArrowheads="1"/>
          </p:cNvSpPr>
          <p:nvPr/>
        </p:nvSpPr>
        <p:spPr bwMode="auto">
          <a:xfrm>
            <a:off x="1151620" y="1203598"/>
            <a:ext cx="6840760" cy="21236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pt-BR" sz="2200" dirty="0">
                <a:solidFill>
                  <a:srgbClr val="C00000"/>
                </a:solidFill>
                <a:latin typeface="+mj-lt"/>
              </a:rPr>
              <a:t>Cabe à Igreja criar condições para que as pessoas, membros e não membros, tenham a comunidade como espaço e oportunidade para expressar </a:t>
            </a:r>
            <a:endParaRPr lang="pt-BR" sz="2200" dirty="0" smtClean="0">
              <a:solidFill>
                <a:srgbClr val="C00000"/>
              </a:solidFill>
              <a:latin typeface="+mj-lt"/>
            </a:endParaRPr>
          </a:p>
          <a:p>
            <a:pPr algn="ctr"/>
            <a:r>
              <a:rPr lang="pt-BR" sz="2200" dirty="0" smtClean="0">
                <a:solidFill>
                  <a:srgbClr val="C00000"/>
                </a:solidFill>
                <a:latin typeface="+mj-lt"/>
              </a:rPr>
              <a:t>o </a:t>
            </a:r>
            <a:r>
              <a:rPr lang="pt-BR" sz="2200" dirty="0">
                <a:solidFill>
                  <a:srgbClr val="C00000"/>
                </a:solidFill>
                <a:latin typeface="+mj-lt"/>
              </a:rPr>
              <a:t>que são e o que </a:t>
            </a:r>
            <a:r>
              <a:rPr lang="pt-BR" sz="2200" dirty="0" smtClean="0">
                <a:solidFill>
                  <a:srgbClr val="C00000"/>
                </a:solidFill>
                <a:latin typeface="+mj-lt"/>
              </a:rPr>
              <a:t>sentem, para</a:t>
            </a:r>
            <a:r>
              <a:rPr lang="pt-BR" sz="2200" dirty="0">
                <a:solidFill>
                  <a:srgbClr val="C00000"/>
                </a:solidFill>
                <a:latin typeface="+mj-lt"/>
              </a:rPr>
              <a:t>, por meio do </a:t>
            </a:r>
            <a:r>
              <a:rPr lang="pt-BR" sz="2200" b="1" dirty="0">
                <a:solidFill>
                  <a:srgbClr val="C00000"/>
                </a:solidFill>
                <a:latin typeface="+mj-lt"/>
              </a:rPr>
              <a:t>diálogo, </a:t>
            </a:r>
            <a:r>
              <a:rPr lang="pt-BR" sz="2200" b="1" dirty="0" smtClean="0">
                <a:solidFill>
                  <a:srgbClr val="C00000"/>
                </a:solidFill>
                <a:latin typeface="+mj-lt"/>
              </a:rPr>
              <a:t>da </a:t>
            </a:r>
            <a:r>
              <a:rPr lang="pt-BR" sz="2200" b="1" dirty="0">
                <a:solidFill>
                  <a:srgbClr val="C00000"/>
                </a:solidFill>
                <a:latin typeface="+mj-lt"/>
              </a:rPr>
              <a:t>convivência e à luz do Evangelho</a:t>
            </a:r>
            <a:r>
              <a:rPr lang="pt-BR" sz="2200" dirty="0">
                <a:solidFill>
                  <a:srgbClr val="C00000"/>
                </a:solidFill>
                <a:latin typeface="+mj-lt"/>
              </a:rPr>
              <a:t>, </a:t>
            </a:r>
            <a:endParaRPr lang="pt-BR" sz="2200" dirty="0" smtClean="0">
              <a:solidFill>
                <a:srgbClr val="C00000"/>
              </a:solidFill>
              <a:latin typeface="+mj-lt"/>
            </a:endParaRPr>
          </a:p>
          <a:p>
            <a:pPr algn="ctr"/>
            <a:r>
              <a:rPr lang="pt-BR" sz="2200" dirty="0" smtClean="0">
                <a:solidFill>
                  <a:srgbClr val="C00000"/>
                </a:solidFill>
                <a:latin typeface="+mj-lt"/>
              </a:rPr>
              <a:t>dar </a:t>
            </a:r>
            <a:r>
              <a:rPr lang="pt-BR" sz="2200" dirty="0">
                <a:solidFill>
                  <a:srgbClr val="C00000"/>
                </a:solidFill>
                <a:latin typeface="+mj-lt"/>
              </a:rPr>
              <a:t>rumo </a:t>
            </a:r>
            <a:r>
              <a:rPr lang="pt-BR" sz="2200" dirty="0" smtClean="0">
                <a:solidFill>
                  <a:srgbClr val="C00000"/>
                </a:solidFill>
                <a:latin typeface="+mj-lt"/>
              </a:rPr>
              <a:t>ao </a:t>
            </a:r>
            <a:r>
              <a:rPr lang="pt-BR" sz="2200" dirty="0">
                <a:solidFill>
                  <a:srgbClr val="C00000"/>
                </a:solidFill>
                <a:latin typeface="+mj-lt"/>
              </a:rPr>
              <a:t>seu cotidiano.</a:t>
            </a:r>
          </a:p>
        </p:txBody>
      </p:sp>
      <p:pic>
        <p:nvPicPr>
          <p:cNvPr id="14" name="Imagem 13" descr="casas.png"/>
          <p:cNvPicPr>
            <a:picLocks noChangeAspect="1"/>
          </p:cNvPicPr>
          <p:nvPr/>
        </p:nvPicPr>
        <p:blipFill>
          <a:blip r:embed="rId3"/>
          <a:stretch>
            <a:fillRect/>
          </a:stretch>
        </p:blipFill>
        <p:spPr>
          <a:xfrm>
            <a:off x="-142908" y="4037068"/>
            <a:ext cx="5715040" cy="1106432"/>
          </a:xfrm>
          <a:prstGeom prst="rect">
            <a:avLst/>
          </a:prstGeom>
        </p:spPr>
      </p:pic>
      <p:pic>
        <p:nvPicPr>
          <p:cNvPr id="15" name="Imagem 14" descr="casas.png"/>
          <p:cNvPicPr>
            <a:picLocks noChangeAspect="1"/>
          </p:cNvPicPr>
          <p:nvPr/>
        </p:nvPicPr>
        <p:blipFill rotWithShape="1">
          <a:blip r:embed="rId3"/>
          <a:srcRect l="25001" r="11250"/>
          <a:stretch/>
        </p:blipFill>
        <p:spPr>
          <a:xfrm flipH="1">
            <a:off x="5500694" y="4037068"/>
            <a:ext cx="3643306" cy="1106432"/>
          </a:xfrm>
          <a:prstGeom prst="rect">
            <a:avLst/>
          </a:prstGeom>
        </p:spPr>
      </p:pic>
    </p:spTree>
    <p:extLst>
      <p:ext uri="{BB962C8B-B14F-4D97-AF65-F5344CB8AC3E}">
        <p14:creationId xmlns:p14="http://schemas.microsoft.com/office/powerpoint/2010/main" val="14016272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descr="fundo.png"/>
          <p:cNvPicPr>
            <a:picLocks noChangeAspect="1"/>
          </p:cNvPicPr>
          <p:nvPr/>
        </p:nvPicPr>
        <p:blipFill>
          <a:blip r:embed="rId2"/>
          <a:stretch>
            <a:fillRect/>
          </a:stretch>
        </p:blipFill>
        <p:spPr>
          <a:xfrm>
            <a:off x="-68210" y="-18596"/>
            <a:ext cx="9212209" cy="5170030"/>
          </a:xfrm>
          <a:prstGeom prst="rect">
            <a:avLst/>
          </a:prstGeom>
        </p:spPr>
      </p:pic>
      <p:sp>
        <p:nvSpPr>
          <p:cNvPr id="10" name="Retângulo 9"/>
          <p:cNvSpPr/>
          <p:nvPr/>
        </p:nvSpPr>
        <p:spPr>
          <a:xfrm>
            <a:off x="2339752" y="1833637"/>
            <a:ext cx="4733687" cy="756617"/>
          </a:xfrm>
          <a:prstGeom prst="rect">
            <a:avLst/>
          </a:prstGeom>
        </p:spPr>
        <p:txBody>
          <a:bodyPr wrap="square">
            <a:spAutoFit/>
          </a:bodyPr>
          <a:lstStyle/>
          <a:p>
            <a:pPr lvl="0" fontAlgn="base">
              <a:lnSpc>
                <a:spcPts val="5000"/>
              </a:lnSpc>
              <a:spcBef>
                <a:spcPct val="0"/>
              </a:spcBef>
              <a:spcAft>
                <a:spcPct val="0"/>
              </a:spcAft>
            </a:pPr>
            <a:r>
              <a:rPr lang="pt-BR" sz="5500" spc="-300" dirty="0" smtClean="0">
                <a:solidFill>
                  <a:schemeClr val="accent3">
                    <a:lumMod val="50000"/>
                  </a:schemeClr>
                </a:solidFill>
                <a:latin typeface="+mj-lt"/>
                <a:cs typeface="Arial" pitchFamily="34" charset="0"/>
              </a:rPr>
              <a:t>Deus</a:t>
            </a:r>
            <a:r>
              <a:rPr lang="pt-BR" sz="5500" spc="-300" dirty="0" smtClean="0">
                <a:solidFill>
                  <a:srgbClr val="A80000"/>
                </a:solidFill>
                <a:latin typeface="+mj-lt"/>
                <a:cs typeface="Arial" pitchFamily="34" charset="0"/>
              </a:rPr>
              <a:t> nos </a:t>
            </a:r>
            <a:r>
              <a:rPr kumimoji="0" lang="pt-BR" sz="5500" b="0" i="0" u="none" strike="noStrike" cap="none" spc="-300" normalizeH="0" baseline="0" dirty="0" smtClean="0">
                <a:ln>
                  <a:noFill/>
                </a:ln>
                <a:solidFill>
                  <a:srgbClr val="A80000"/>
                </a:solidFill>
                <a:effectLst/>
                <a:latin typeface="+mj-lt"/>
                <a:cs typeface="Arial" pitchFamily="34" charset="0"/>
              </a:rPr>
              <a:t>envia</a:t>
            </a:r>
            <a:endParaRPr kumimoji="0" lang="pt-BR" sz="5500" b="0" i="0" u="none" strike="noStrike" cap="none" spc="-300" normalizeH="0" baseline="0" dirty="0" smtClean="0">
              <a:ln>
                <a:noFill/>
              </a:ln>
              <a:solidFill>
                <a:schemeClr val="accent3">
                  <a:lumMod val="50000"/>
                </a:schemeClr>
              </a:solidFill>
              <a:effectLst/>
              <a:latin typeface="+mj-lt"/>
            </a:endParaRPr>
          </a:p>
        </p:txBody>
      </p:sp>
      <p:pic>
        <p:nvPicPr>
          <p:cNvPr id="11" name="Imagem 10" descr="casas.png"/>
          <p:cNvPicPr>
            <a:picLocks noChangeAspect="1"/>
          </p:cNvPicPr>
          <p:nvPr/>
        </p:nvPicPr>
        <p:blipFill>
          <a:blip r:embed="rId3"/>
          <a:stretch>
            <a:fillRect/>
          </a:stretch>
        </p:blipFill>
        <p:spPr>
          <a:xfrm>
            <a:off x="-142908" y="4037068"/>
            <a:ext cx="5715040" cy="1106432"/>
          </a:xfrm>
          <a:prstGeom prst="rect">
            <a:avLst/>
          </a:prstGeom>
        </p:spPr>
      </p:pic>
      <p:pic>
        <p:nvPicPr>
          <p:cNvPr id="12" name="Imagem 11" descr="casas.png"/>
          <p:cNvPicPr>
            <a:picLocks noChangeAspect="1"/>
          </p:cNvPicPr>
          <p:nvPr/>
        </p:nvPicPr>
        <p:blipFill rotWithShape="1">
          <a:blip r:embed="rId3"/>
          <a:srcRect l="25001" r="11250"/>
          <a:stretch/>
        </p:blipFill>
        <p:spPr>
          <a:xfrm flipH="1">
            <a:off x="5500694" y="4037068"/>
            <a:ext cx="3643306" cy="1106432"/>
          </a:xfrm>
          <a:prstGeom prst="rect">
            <a:avLst/>
          </a:prstGeom>
        </p:spPr>
      </p:pic>
    </p:spTree>
    <p:extLst>
      <p:ext uri="{BB962C8B-B14F-4D97-AF65-F5344CB8AC3E}">
        <p14:creationId xmlns:p14="http://schemas.microsoft.com/office/powerpoint/2010/main" val="151349099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descr="fundo.png"/>
          <p:cNvPicPr>
            <a:picLocks noChangeAspect="1"/>
          </p:cNvPicPr>
          <p:nvPr/>
        </p:nvPicPr>
        <p:blipFill>
          <a:blip r:embed="rId2"/>
          <a:stretch>
            <a:fillRect/>
          </a:stretch>
        </p:blipFill>
        <p:spPr>
          <a:xfrm>
            <a:off x="-68210" y="-18596"/>
            <a:ext cx="9212209" cy="5170030"/>
          </a:xfrm>
          <a:prstGeom prst="rect">
            <a:avLst/>
          </a:prstGeom>
        </p:spPr>
      </p:pic>
      <p:sp>
        <p:nvSpPr>
          <p:cNvPr id="3" name="Retângulo 2"/>
          <p:cNvSpPr/>
          <p:nvPr/>
        </p:nvSpPr>
        <p:spPr>
          <a:xfrm>
            <a:off x="1763688" y="1347614"/>
            <a:ext cx="5760640" cy="2123658"/>
          </a:xfrm>
          <a:prstGeom prst="rect">
            <a:avLst/>
          </a:prstGeom>
        </p:spPr>
        <p:txBody>
          <a:bodyPr wrap="square">
            <a:spAutoFit/>
          </a:bodyPr>
          <a:lstStyle/>
          <a:p>
            <a:pPr algn="ctr"/>
            <a:r>
              <a:rPr lang="pt-BR" sz="2200" dirty="0">
                <a:solidFill>
                  <a:schemeClr val="accent3">
                    <a:lumMod val="50000"/>
                  </a:schemeClr>
                </a:solidFill>
                <a:latin typeface="Museo 700" pitchFamily="50" charset="0"/>
              </a:rPr>
              <a:t>Que o Deus da paz e da esperança conduza os nossos passos.</a:t>
            </a:r>
          </a:p>
          <a:p>
            <a:pPr algn="ctr"/>
            <a:r>
              <a:rPr lang="pt-BR" sz="2200" dirty="0">
                <a:solidFill>
                  <a:schemeClr val="accent3">
                    <a:lumMod val="50000"/>
                  </a:schemeClr>
                </a:solidFill>
                <a:latin typeface="Museo 700" pitchFamily="50" charset="0"/>
              </a:rPr>
              <a:t>Que Ele nos faça mensageiros e mensageiras da paz sonhada.</a:t>
            </a:r>
          </a:p>
          <a:p>
            <a:pPr algn="ctr"/>
            <a:r>
              <a:rPr lang="pt-BR" sz="2200" dirty="0">
                <a:solidFill>
                  <a:schemeClr val="accent3">
                    <a:lumMod val="50000"/>
                  </a:schemeClr>
                </a:solidFill>
                <a:latin typeface="Museo 700" pitchFamily="50" charset="0"/>
              </a:rPr>
              <a:t>Que Ele nos dê coragem e ousadia para promovermos vidas em comunhão.</a:t>
            </a:r>
          </a:p>
        </p:txBody>
      </p:sp>
      <p:pic>
        <p:nvPicPr>
          <p:cNvPr id="11" name="Imagem 10" descr="casas.png"/>
          <p:cNvPicPr>
            <a:picLocks noChangeAspect="1"/>
          </p:cNvPicPr>
          <p:nvPr/>
        </p:nvPicPr>
        <p:blipFill>
          <a:blip r:embed="rId3"/>
          <a:stretch>
            <a:fillRect/>
          </a:stretch>
        </p:blipFill>
        <p:spPr>
          <a:xfrm>
            <a:off x="-142908" y="4037068"/>
            <a:ext cx="5715040" cy="1106432"/>
          </a:xfrm>
          <a:prstGeom prst="rect">
            <a:avLst/>
          </a:prstGeom>
        </p:spPr>
      </p:pic>
      <p:pic>
        <p:nvPicPr>
          <p:cNvPr id="12" name="Imagem 11" descr="casas.png"/>
          <p:cNvPicPr>
            <a:picLocks noChangeAspect="1"/>
          </p:cNvPicPr>
          <p:nvPr/>
        </p:nvPicPr>
        <p:blipFill rotWithShape="1">
          <a:blip r:embed="rId3"/>
          <a:srcRect l="25001" r="11250"/>
          <a:stretch/>
        </p:blipFill>
        <p:spPr>
          <a:xfrm flipH="1">
            <a:off x="5500694" y="4037068"/>
            <a:ext cx="3643306" cy="1106432"/>
          </a:xfrm>
          <a:prstGeom prst="rect">
            <a:avLst/>
          </a:prstGeom>
        </p:spPr>
      </p:pic>
    </p:spTree>
    <p:extLst>
      <p:ext uri="{BB962C8B-B14F-4D97-AF65-F5344CB8AC3E}">
        <p14:creationId xmlns:p14="http://schemas.microsoft.com/office/powerpoint/2010/main" val="105982567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fundo.png"/>
          <p:cNvPicPr>
            <a:picLocks noChangeAspect="1"/>
          </p:cNvPicPr>
          <p:nvPr/>
        </p:nvPicPr>
        <p:blipFill>
          <a:blip r:embed="rId2"/>
          <a:stretch>
            <a:fillRect/>
          </a:stretch>
        </p:blipFill>
        <p:spPr>
          <a:xfrm>
            <a:off x="-68210" y="-18596"/>
            <a:ext cx="9212209" cy="5170030"/>
          </a:xfrm>
          <a:prstGeom prst="rect">
            <a:avLst/>
          </a:prstGeom>
        </p:spPr>
      </p:pic>
      <p:pic>
        <p:nvPicPr>
          <p:cNvPr id="2" name="Imagem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79060" y="232410"/>
            <a:ext cx="4385880" cy="4678680"/>
          </a:xfrm>
          <a:prstGeom prst="rect">
            <a:avLst/>
          </a:prstGeom>
        </p:spPr>
      </p:pic>
    </p:spTree>
    <p:extLst>
      <p:ext uri="{BB962C8B-B14F-4D97-AF65-F5344CB8AC3E}">
        <p14:creationId xmlns:p14="http://schemas.microsoft.com/office/powerpoint/2010/main" val="37089557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193</TotalTime>
  <Words>1093</Words>
  <Application>Microsoft Office PowerPoint</Application>
  <PresentationFormat>Apresentação na tela (16:9)</PresentationFormat>
  <Paragraphs>105</Paragraphs>
  <Slides>35</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35</vt:i4>
      </vt:variant>
    </vt:vector>
  </HeadingPairs>
  <TitlesOfParts>
    <vt:vector size="41" baseType="lpstr">
      <vt:lpstr>Arial</vt:lpstr>
      <vt:lpstr>Allura</vt:lpstr>
      <vt:lpstr>Calibri</vt:lpstr>
      <vt:lpstr>Museo 300</vt:lpstr>
      <vt:lpstr>Museo 700</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Design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Janice</dc:creator>
  <cp:lastModifiedBy>Letícia</cp:lastModifiedBy>
  <cp:revision>35</cp:revision>
  <dcterms:created xsi:type="dcterms:W3CDTF">2013-10-02T11:36:06Z</dcterms:created>
  <dcterms:modified xsi:type="dcterms:W3CDTF">2014-04-24T05:55:17Z</dcterms:modified>
</cp:coreProperties>
</file>