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8" r:id="rId4"/>
    <p:sldId id="272" r:id="rId5"/>
    <p:sldId id="273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006699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110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3335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94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041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0461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6529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932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03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1287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1050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3363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133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1268760"/>
            <a:ext cx="9144000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832" y="5085184"/>
            <a:ext cx="4974336" cy="1365504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42283" y="1340768"/>
            <a:ext cx="864096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 smtClean="0">
                <a:solidFill>
                  <a:srgbClr val="333399"/>
                </a:solidFill>
              </a:rPr>
              <a:t>Oração da Manhã</a:t>
            </a:r>
          </a:p>
          <a:p>
            <a:pPr algn="ctr"/>
            <a:r>
              <a:rPr lang="pt-BR" sz="3200" dirty="0" smtClean="0">
                <a:solidFill>
                  <a:srgbClr val="333399"/>
                </a:solidFill>
              </a:rPr>
              <a:t>17 de outubro</a:t>
            </a:r>
          </a:p>
          <a:p>
            <a:pPr algn="ctr"/>
            <a:endParaRPr lang="pt-BR" sz="2800" dirty="0" smtClean="0"/>
          </a:p>
          <a:p>
            <a:pPr algn="ctr"/>
            <a:r>
              <a:rPr lang="pt-BR" sz="3200" i="1" dirty="0">
                <a:solidFill>
                  <a:srgbClr val="333399"/>
                </a:solidFill>
              </a:rPr>
              <a:t>Entre alegria e sofrimento: </a:t>
            </a:r>
            <a:r>
              <a:rPr lang="pt-BR" sz="3200" i="1" dirty="0" smtClean="0">
                <a:solidFill>
                  <a:srgbClr val="333399"/>
                </a:solidFill>
              </a:rPr>
              <a:t/>
            </a:r>
            <a:br>
              <a:rPr lang="pt-BR" sz="3200" i="1" dirty="0" smtClean="0">
                <a:solidFill>
                  <a:srgbClr val="333399"/>
                </a:solidFill>
              </a:rPr>
            </a:br>
            <a:r>
              <a:rPr lang="pt-BR" sz="3200" i="1" dirty="0" smtClean="0">
                <a:solidFill>
                  <a:srgbClr val="333399"/>
                </a:solidFill>
              </a:rPr>
              <a:t>espiritualidade </a:t>
            </a:r>
            <a:r>
              <a:rPr lang="pt-BR" sz="3200" i="1" dirty="0">
                <a:solidFill>
                  <a:srgbClr val="333399"/>
                </a:solidFill>
              </a:rPr>
              <a:t>e ética no ministério na IECLB</a:t>
            </a:r>
            <a:endParaRPr lang="pt-BR" sz="3200" i="1" dirty="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541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1196752"/>
            <a:ext cx="9144000" cy="44776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395536" y="1442468"/>
            <a:ext cx="864096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200"/>
              </a:spcAft>
            </a:pPr>
            <a:r>
              <a:rPr lang="pt-BR" sz="4000" b="1" i="1" dirty="0">
                <a:solidFill>
                  <a:srgbClr val="006699"/>
                </a:solidFill>
              </a:rPr>
              <a:t>A cada dia nasce de novo o sol, </a:t>
            </a:r>
            <a:r>
              <a:rPr lang="pt-BR" sz="4000" b="1" i="1" dirty="0" smtClean="0">
                <a:solidFill>
                  <a:srgbClr val="006699"/>
                </a:solidFill>
              </a:rPr>
              <a:t/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assim </a:t>
            </a:r>
            <a:r>
              <a:rPr lang="pt-BR" sz="4000" b="1" i="1" dirty="0">
                <a:solidFill>
                  <a:srgbClr val="006699"/>
                </a:solidFill>
              </a:rPr>
              <a:t>renasce a cada manhã </a:t>
            </a:r>
            <a:r>
              <a:rPr lang="pt-BR" sz="4000" b="1" i="1" dirty="0" smtClean="0">
                <a:solidFill>
                  <a:srgbClr val="006699"/>
                </a:solidFill>
              </a:rPr>
              <a:t/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a </a:t>
            </a:r>
            <a:r>
              <a:rPr lang="pt-BR" sz="4000" b="1" i="1" dirty="0">
                <a:solidFill>
                  <a:srgbClr val="006699"/>
                </a:solidFill>
              </a:rPr>
              <a:t>misericórdia de Deus.</a:t>
            </a:r>
          </a:p>
          <a:p>
            <a:pPr lvl="0">
              <a:spcAft>
                <a:spcPts val="1200"/>
              </a:spcAft>
            </a:pPr>
            <a:r>
              <a:rPr lang="pt-BR" sz="4000" b="1" i="1" dirty="0">
                <a:solidFill>
                  <a:srgbClr val="006699"/>
                </a:solidFill>
              </a:rPr>
              <a:t>Recebo hoje a dádiva da vida novamente de tuas mãos, </a:t>
            </a:r>
            <a:r>
              <a:rPr lang="pt-BR" sz="4000" b="1" i="1" dirty="0" smtClean="0">
                <a:solidFill>
                  <a:srgbClr val="006699"/>
                </a:solidFill>
              </a:rPr>
              <a:t>Senhor,</a:t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e </a:t>
            </a:r>
            <a:r>
              <a:rPr lang="pt-BR" sz="4000" b="1" i="1" dirty="0">
                <a:solidFill>
                  <a:srgbClr val="006699"/>
                </a:solidFill>
              </a:rPr>
              <a:t>grato </a:t>
            </a:r>
            <a:r>
              <a:rPr lang="pt-BR" sz="4000" b="1" i="1" dirty="0" smtClean="0">
                <a:solidFill>
                  <a:srgbClr val="006699"/>
                </a:solidFill>
              </a:rPr>
              <a:t>disponho-me </a:t>
            </a:r>
            <a:r>
              <a:rPr lang="pt-BR" sz="4000" b="1" i="1" dirty="0">
                <a:solidFill>
                  <a:srgbClr val="006699"/>
                </a:solidFill>
              </a:rPr>
              <a:t>a servir</a:t>
            </a:r>
            <a:r>
              <a:rPr lang="pt-BR" sz="4000" b="1" i="1" dirty="0" smtClean="0">
                <a:solidFill>
                  <a:srgbClr val="006699"/>
                </a:solidFill>
              </a:rPr>
              <a:t>.</a:t>
            </a:r>
            <a:endParaRPr lang="pt-BR" sz="4000" b="1" i="1" dirty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573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692696"/>
            <a:ext cx="9144000" cy="5424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395536" y="775881"/>
            <a:ext cx="864096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200"/>
              </a:spcAft>
            </a:pPr>
            <a:r>
              <a:rPr lang="pt-BR" sz="4000" b="1" i="1" dirty="0" smtClean="0">
                <a:solidFill>
                  <a:srgbClr val="006699"/>
                </a:solidFill>
              </a:rPr>
              <a:t>Vamos </a:t>
            </a:r>
            <a:r>
              <a:rPr lang="pt-BR" sz="4000" b="1" i="1" dirty="0">
                <a:solidFill>
                  <a:srgbClr val="006699"/>
                </a:solidFill>
              </a:rPr>
              <a:t>cantar! É bom viver e despertar pra </a:t>
            </a:r>
            <a:r>
              <a:rPr lang="pt-BR" sz="4000" b="1" i="1" dirty="0" smtClean="0">
                <a:solidFill>
                  <a:srgbClr val="006699"/>
                </a:solidFill>
              </a:rPr>
              <a:t>conviver.</a:t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Dar </a:t>
            </a:r>
            <a:r>
              <a:rPr lang="pt-BR" sz="4000" b="1" i="1" dirty="0">
                <a:solidFill>
                  <a:srgbClr val="006699"/>
                </a:solidFill>
              </a:rPr>
              <a:t>mais calor, fazer brilhar o sol do amor no amanhecer.</a:t>
            </a:r>
          </a:p>
          <a:p>
            <a:pPr lvl="0">
              <a:spcAft>
                <a:spcPts val="1200"/>
              </a:spcAft>
            </a:pPr>
            <a:r>
              <a:rPr lang="pt-BR" sz="4000" b="1" i="1" dirty="0">
                <a:solidFill>
                  <a:srgbClr val="006699"/>
                </a:solidFill>
              </a:rPr>
              <a:t>Nós somos o sal da </a:t>
            </a:r>
            <a:r>
              <a:rPr lang="pt-BR" sz="4000" b="1" i="1" dirty="0" smtClean="0">
                <a:solidFill>
                  <a:srgbClr val="006699"/>
                </a:solidFill>
              </a:rPr>
              <a:t>terra.</a:t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Nós </a:t>
            </a:r>
            <a:r>
              <a:rPr lang="pt-BR" sz="4000" b="1" i="1" dirty="0">
                <a:solidFill>
                  <a:srgbClr val="006699"/>
                </a:solidFill>
              </a:rPr>
              <a:t>somos fermento da </a:t>
            </a:r>
            <a:r>
              <a:rPr lang="pt-BR" sz="4000" b="1" i="1" dirty="0" smtClean="0">
                <a:solidFill>
                  <a:srgbClr val="006699"/>
                </a:solidFill>
              </a:rPr>
              <a:t>massa.</a:t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Nós </a:t>
            </a:r>
            <a:r>
              <a:rPr lang="pt-BR" sz="4000" b="1" i="1" dirty="0">
                <a:solidFill>
                  <a:srgbClr val="006699"/>
                </a:solidFill>
              </a:rPr>
              <a:t>somos a luz do </a:t>
            </a:r>
            <a:r>
              <a:rPr lang="pt-BR" sz="4000" b="1" i="1" dirty="0" smtClean="0">
                <a:solidFill>
                  <a:srgbClr val="006699"/>
                </a:solidFill>
              </a:rPr>
              <a:t>mundo,</a:t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refletindo </a:t>
            </a:r>
            <a:r>
              <a:rPr lang="pt-BR" sz="4000" b="1" i="1" dirty="0">
                <a:solidFill>
                  <a:srgbClr val="006699"/>
                </a:solidFill>
              </a:rPr>
              <a:t>o sol da graça.</a:t>
            </a:r>
          </a:p>
        </p:txBody>
      </p:sp>
    </p:spTree>
    <p:extLst>
      <p:ext uri="{BB962C8B-B14F-4D97-AF65-F5344CB8AC3E}">
        <p14:creationId xmlns:p14="http://schemas.microsoft.com/office/powerpoint/2010/main" val="1230135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1868476"/>
            <a:ext cx="9144000" cy="30726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395536" y="2088718"/>
            <a:ext cx="864096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200"/>
              </a:spcAft>
            </a:pPr>
            <a:r>
              <a:rPr lang="pt-BR" sz="4000" b="1" i="1" dirty="0">
                <a:solidFill>
                  <a:srgbClr val="006699"/>
                </a:solidFill>
              </a:rPr>
              <a:t>Por tudo o que tens feito, </a:t>
            </a:r>
            <a:r>
              <a:rPr lang="pt-BR" sz="4000" b="1" i="1" dirty="0" smtClean="0">
                <a:solidFill>
                  <a:srgbClr val="006699"/>
                </a:solidFill>
              </a:rPr>
              <a:t/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por </a:t>
            </a:r>
            <a:r>
              <a:rPr lang="pt-BR" sz="4000" b="1" i="1" dirty="0">
                <a:solidFill>
                  <a:srgbClr val="006699"/>
                </a:solidFill>
              </a:rPr>
              <a:t>tudo o que vais fazer. </a:t>
            </a:r>
          </a:p>
          <a:p>
            <a:pPr lvl="0">
              <a:spcAft>
                <a:spcPts val="1200"/>
              </a:spcAft>
            </a:pPr>
            <a:r>
              <a:rPr lang="pt-BR" sz="4000" b="1" i="1" dirty="0">
                <a:solidFill>
                  <a:srgbClr val="006699"/>
                </a:solidFill>
              </a:rPr>
              <a:t>Por tuas promessas e tudo o que és, eu quero te agradecer com todo o meu ser</a:t>
            </a:r>
            <a:r>
              <a:rPr lang="pt-BR" sz="4000" b="1" i="1" dirty="0" smtClean="0">
                <a:solidFill>
                  <a:srgbClr val="006699"/>
                </a:solidFill>
              </a:rPr>
              <a:t>.</a:t>
            </a:r>
            <a:endParaRPr lang="pt-BR" sz="4000" b="1" i="1" dirty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220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1340768"/>
            <a:ext cx="9144000" cy="412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395536" y="1528744"/>
            <a:ext cx="86409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200"/>
              </a:spcAft>
            </a:pPr>
            <a:r>
              <a:rPr lang="pt-BR" sz="4000" b="1" i="1" dirty="0" smtClean="0">
                <a:solidFill>
                  <a:srgbClr val="006699"/>
                </a:solidFill>
              </a:rPr>
              <a:t>Te </a:t>
            </a:r>
            <a:r>
              <a:rPr lang="pt-BR" sz="4000" b="1" i="1" dirty="0">
                <a:solidFill>
                  <a:srgbClr val="006699"/>
                </a:solidFill>
              </a:rPr>
              <a:t>agradeço, meu Senhor, </a:t>
            </a:r>
            <a:r>
              <a:rPr lang="pt-BR" sz="4000" b="1" i="1" dirty="0" smtClean="0">
                <a:solidFill>
                  <a:srgbClr val="006699"/>
                </a:solidFill>
              </a:rPr>
              <a:t/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te </a:t>
            </a:r>
            <a:r>
              <a:rPr lang="pt-BR" sz="4000" b="1" i="1" dirty="0">
                <a:solidFill>
                  <a:srgbClr val="006699"/>
                </a:solidFill>
              </a:rPr>
              <a:t>agradeço, meu Senhor, </a:t>
            </a:r>
            <a:r>
              <a:rPr lang="pt-BR" sz="4000" b="1" i="1" dirty="0" smtClean="0">
                <a:solidFill>
                  <a:srgbClr val="006699"/>
                </a:solidFill>
              </a:rPr>
              <a:t/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te </a:t>
            </a:r>
            <a:r>
              <a:rPr lang="pt-BR" sz="4000" b="1" i="1" dirty="0">
                <a:solidFill>
                  <a:srgbClr val="006699"/>
                </a:solidFill>
              </a:rPr>
              <a:t>agradeço por me libertar e salvar, por ter morrido em meu lugar,  </a:t>
            </a:r>
            <a:r>
              <a:rPr lang="pt-BR" sz="4000" b="1" i="1" dirty="0" smtClean="0">
                <a:solidFill>
                  <a:srgbClr val="006699"/>
                </a:solidFill>
              </a:rPr>
              <a:t/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te </a:t>
            </a:r>
            <a:r>
              <a:rPr lang="pt-BR" sz="4000" b="1" i="1" dirty="0">
                <a:solidFill>
                  <a:srgbClr val="006699"/>
                </a:solidFill>
              </a:rPr>
              <a:t>agradeço, Jesus, te agradeço, </a:t>
            </a:r>
            <a:r>
              <a:rPr lang="pt-BR" sz="4000" b="1" i="1" dirty="0" smtClean="0">
                <a:solidFill>
                  <a:srgbClr val="006699"/>
                </a:solidFill>
              </a:rPr>
              <a:t/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eu </a:t>
            </a:r>
            <a:r>
              <a:rPr lang="pt-BR" sz="4000" b="1" i="1" dirty="0">
                <a:solidFill>
                  <a:srgbClr val="006699"/>
                </a:solidFill>
              </a:rPr>
              <a:t>te agradeço, te agradeço.</a:t>
            </a:r>
          </a:p>
        </p:txBody>
      </p:sp>
    </p:spTree>
    <p:extLst>
      <p:ext uri="{BB962C8B-B14F-4D97-AF65-F5344CB8AC3E}">
        <p14:creationId xmlns:p14="http://schemas.microsoft.com/office/powerpoint/2010/main" val="4197104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44</Words>
  <Application>Microsoft Office PowerPoint</Application>
  <PresentationFormat>Apresentação na tela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NOTE_CK</dc:creator>
  <cp:lastModifiedBy>NOTE_CK</cp:lastModifiedBy>
  <cp:revision>14</cp:revision>
  <dcterms:created xsi:type="dcterms:W3CDTF">2013-10-14T11:28:19Z</dcterms:created>
  <dcterms:modified xsi:type="dcterms:W3CDTF">2013-10-14T13:18:32Z</dcterms:modified>
</cp:coreProperties>
</file>