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58" r:id="rId5"/>
    <p:sldId id="259" r:id="rId6"/>
    <p:sldId id="262" r:id="rId7"/>
    <p:sldId id="263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99"/>
    <a:srgbClr val="333399"/>
    <a:srgbClr val="99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8" d="100"/>
          <a:sy n="108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12E1-B793-4D71-9DA0-B8F4FD6BDF62}" type="datetimeFigureOut">
              <a:rPr lang="pt-BR" smtClean="0"/>
              <a:t>14/10/2013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31EB-0D3D-46C7-ABC6-3DE3914B46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1106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12E1-B793-4D71-9DA0-B8F4FD6BDF62}" type="datetimeFigureOut">
              <a:rPr lang="pt-BR" smtClean="0"/>
              <a:t>14/10/2013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31EB-0D3D-46C7-ABC6-3DE3914B46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3335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12E1-B793-4D71-9DA0-B8F4FD6BDF62}" type="datetimeFigureOut">
              <a:rPr lang="pt-BR" smtClean="0"/>
              <a:t>14/10/2013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31EB-0D3D-46C7-ABC6-3DE3914B46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0947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12E1-B793-4D71-9DA0-B8F4FD6BDF62}" type="datetimeFigureOut">
              <a:rPr lang="pt-BR" smtClean="0"/>
              <a:t>14/10/2013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31EB-0D3D-46C7-ABC6-3DE3914B46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0415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12E1-B793-4D71-9DA0-B8F4FD6BDF62}" type="datetimeFigureOut">
              <a:rPr lang="pt-BR" smtClean="0"/>
              <a:t>14/10/2013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31EB-0D3D-46C7-ABC6-3DE3914B46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0461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12E1-B793-4D71-9DA0-B8F4FD6BDF62}" type="datetimeFigureOut">
              <a:rPr lang="pt-BR" smtClean="0"/>
              <a:t>14/10/2013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31EB-0D3D-46C7-ABC6-3DE3914B46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6529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12E1-B793-4D71-9DA0-B8F4FD6BDF62}" type="datetimeFigureOut">
              <a:rPr lang="pt-BR" smtClean="0"/>
              <a:t>14/10/2013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31EB-0D3D-46C7-ABC6-3DE3914B46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9320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12E1-B793-4D71-9DA0-B8F4FD6BDF62}" type="datetimeFigureOut">
              <a:rPr lang="pt-BR" smtClean="0"/>
              <a:t>14/10/2013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31EB-0D3D-46C7-ABC6-3DE3914B46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1037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12E1-B793-4D71-9DA0-B8F4FD6BDF62}" type="datetimeFigureOut">
              <a:rPr lang="pt-BR" smtClean="0"/>
              <a:t>14/10/2013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31EB-0D3D-46C7-ABC6-3DE3914B46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1287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12E1-B793-4D71-9DA0-B8F4FD6BDF62}" type="datetimeFigureOut">
              <a:rPr lang="pt-BR" smtClean="0"/>
              <a:t>14/10/2013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31EB-0D3D-46C7-ABC6-3DE3914B46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1050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212E1-B793-4D71-9DA0-B8F4FD6BDF62}" type="datetimeFigureOut">
              <a:rPr lang="pt-BR" smtClean="0"/>
              <a:t>14/10/2013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931EB-0D3D-46C7-ABC6-3DE3914B46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3363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212E1-B793-4D71-9DA0-B8F4FD6BDF62}" type="datetimeFigureOut">
              <a:rPr lang="pt-BR" smtClean="0"/>
              <a:t>14/10/2013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E931EB-0D3D-46C7-ABC6-3DE3914B46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0133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1340768"/>
            <a:ext cx="9144000" cy="30243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4832" y="5085184"/>
            <a:ext cx="4974336" cy="1365504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242283" y="1340768"/>
            <a:ext cx="864096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 smtClean="0">
                <a:solidFill>
                  <a:srgbClr val="333399"/>
                </a:solidFill>
              </a:rPr>
              <a:t>Oração da Tarde</a:t>
            </a:r>
          </a:p>
          <a:p>
            <a:pPr algn="ctr"/>
            <a:r>
              <a:rPr lang="pt-BR" sz="3200" dirty="0" smtClean="0">
                <a:solidFill>
                  <a:srgbClr val="333399"/>
                </a:solidFill>
              </a:rPr>
              <a:t>15 </a:t>
            </a:r>
            <a:r>
              <a:rPr lang="pt-BR" sz="3200" smtClean="0">
                <a:solidFill>
                  <a:srgbClr val="333399"/>
                </a:solidFill>
              </a:rPr>
              <a:t>de outubro</a:t>
            </a:r>
            <a:endParaRPr lang="pt-BR" sz="3200" dirty="0" smtClean="0">
              <a:solidFill>
                <a:srgbClr val="333399"/>
              </a:solidFill>
            </a:endParaRPr>
          </a:p>
          <a:p>
            <a:pPr algn="ctr"/>
            <a:endParaRPr lang="pt-BR" sz="2800" dirty="0" smtClean="0"/>
          </a:p>
          <a:p>
            <a:pPr algn="ctr"/>
            <a:r>
              <a:rPr lang="pt-BR" sz="3200" i="1" dirty="0" smtClean="0">
                <a:solidFill>
                  <a:srgbClr val="333399"/>
                </a:solidFill>
              </a:rPr>
              <a:t>Entre alegria e sofrimento: </a:t>
            </a:r>
            <a:br>
              <a:rPr lang="pt-BR" sz="3200" i="1" dirty="0" smtClean="0">
                <a:solidFill>
                  <a:srgbClr val="333399"/>
                </a:solidFill>
              </a:rPr>
            </a:br>
            <a:r>
              <a:rPr lang="pt-BR" sz="3200" i="1" dirty="0" smtClean="0">
                <a:solidFill>
                  <a:srgbClr val="333399"/>
                </a:solidFill>
              </a:rPr>
              <a:t>espiritualidade e ética no ministério na IECLB</a:t>
            </a:r>
          </a:p>
        </p:txBody>
      </p:sp>
    </p:spTree>
    <p:extLst>
      <p:ext uri="{BB962C8B-B14F-4D97-AF65-F5344CB8AC3E}">
        <p14:creationId xmlns:p14="http://schemas.microsoft.com/office/powerpoint/2010/main" val="1224541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836712"/>
            <a:ext cx="9144000" cy="51125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/>
          <p:cNvSpPr txBox="1"/>
          <p:nvPr/>
        </p:nvSpPr>
        <p:spPr>
          <a:xfrm>
            <a:off x="461084" y="1034727"/>
            <a:ext cx="8575412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40000" indent="-540000">
              <a:spcAft>
                <a:spcPts val="600"/>
              </a:spcAft>
            </a:pPr>
            <a:r>
              <a:rPr lang="pt-BR" sz="4000" b="1" dirty="0" smtClean="0">
                <a:solidFill>
                  <a:srgbClr val="333399"/>
                </a:solidFill>
              </a:rPr>
              <a:t>	</a:t>
            </a:r>
            <a:r>
              <a:rPr lang="pt-BR" sz="5400" b="1" dirty="0" smtClean="0">
                <a:solidFill>
                  <a:srgbClr val="333399"/>
                </a:solidFill>
              </a:rPr>
              <a:t>Responso</a:t>
            </a:r>
          </a:p>
          <a:p>
            <a:pPr marL="540000" indent="-540000">
              <a:spcAft>
                <a:spcPts val="600"/>
              </a:spcAft>
            </a:pPr>
            <a:r>
              <a:rPr lang="pt-BR" sz="4000" b="1" dirty="0" smtClean="0">
                <a:solidFill>
                  <a:srgbClr val="333399"/>
                </a:solidFill>
              </a:rPr>
              <a:t>L	Irmãos e irmãs, invoquemos a Deus, para que nos conceda </a:t>
            </a:r>
            <a:br>
              <a:rPr lang="pt-BR" sz="4000" b="1" dirty="0" smtClean="0">
                <a:solidFill>
                  <a:srgbClr val="333399"/>
                </a:solidFill>
              </a:rPr>
            </a:br>
            <a:r>
              <a:rPr lang="pt-BR" sz="4000" b="1" dirty="0" smtClean="0">
                <a:solidFill>
                  <a:srgbClr val="333399"/>
                </a:solidFill>
              </a:rPr>
              <a:t>uma noite tranquila e de paz.</a:t>
            </a:r>
          </a:p>
          <a:p>
            <a:pPr marL="540000" indent="-540000">
              <a:spcAft>
                <a:spcPts val="600"/>
              </a:spcAft>
            </a:pPr>
            <a:r>
              <a:rPr lang="pt-BR" sz="4000" b="1" dirty="0" smtClean="0">
                <a:solidFill>
                  <a:srgbClr val="990099"/>
                </a:solidFill>
              </a:rPr>
              <a:t>C	Em tuas mãos, ó Deus, entregamos o nosso dia, em tuas mãos entregamos a nossa vida.</a:t>
            </a:r>
          </a:p>
        </p:txBody>
      </p:sp>
    </p:spTree>
    <p:extLst>
      <p:ext uri="{BB962C8B-B14F-4D97-AF65-F5344CB8AC3E}">
        <p14:creationId xmlns:p14="http://schemas.microsoft.com/office/powerpoint/2010/main" val="9789488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692696"/>
            <a:ext cx="9144000" cy="54726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/>
          <p:cNvSpPr txBox="1"/>
          <p:nvPr/>
        </p:nvSpPr>
        <p:spPr>
          <a:xfrm>
            <a:off x="461084" y="764704"/>
            <a:ext cx="8575412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40000" indent="-540000">
              <a:spcAft>
                <a:spcPts val="600"/>
              </a:spcAft>
            </a:pPr>
            <a:r>
              <a:rPr lang="pt-BR" sz="4000" b="1" dirty="0" smtClean="0">
                <a:solidFill>
                  <a:srgbClr val="333399"/>
                </a:solidFill>
              </a:rPr>
              <a:t>L	Do nascimento do sol até ao ocaso,</a:t>
            </a:r>
          </a:p>
          <a:p>
            <a:pPr marL="540000" indent="-540000">
              <a:spcAft>
                <a:spcPts val="600"/>
              </a:spcAft>
            </a:pPr>
            <a:r>
              <a:rPr lang="pt-BR" sz="4000" b="1" dirty="0" smtClean="0">
                <a:solidFill>
                  <a:srgbClr val="990099"/>
                </a:solidFill>
              </a:rPr>
              <a:t>C	seja louvado o nome de Jesus!</a:t>
            </a:r>
          </a:p>
          <a:p>
            <a:pPr marL="540000" indent="-540000">
              <a:spcAft>
                <a:spcPts val="600"/>
              </a:spcAft>
            </a:pPr>
            <a:r>
              <a:rPr lang="pt-BR" sz="4000" b="1" dirty="0" smtClean="0">
                <a:solidFill>
                  <a:srgbClr val="333399"/>
                </a:solidFill>
              </a:rPr>
              <a:t>L	Pois ele venceu a escuridão; </a:t>
            </a:r>
          </a:p>
          <a:p>
            <a:pPr marL="540000" indent="-540000">
              <a:spcAft>
                <a:spcPts val="600"/>
              </a:spcAft>
            </a:pPr>
            <a:r>
              <a:rPr lang="pt-BR" sz="4000" b="1" dirty="0" smtClean="0">
                <a:solidFill>
                  <a:srgbClr val="990099"/>
                </a:solidFill>
              </a:rPr>
              <a:t>C	e sua luz brilha sobre o nosso caminho!</a:t>
            </a:r>
          </a:p>
          <a:p>
            <a:pPr marL="540000" indent="-540000">
              <a:spcAft>
                <a:spcPts val="600"/>
              </a:spcAft>
            </a:pPr>
            <a:r>
              <a:rPr lang="pt-BR" sz="4000" b="1" dirty="0" smtClean="0">
                <a:solidFill>
                  <a:srgbClr val="333399"/>
                </a:solidFill>
              </a:rPr>
              <a:t>T	Glória seja ao Trino Deus! </a:t>
            </a:r>
            <a:br>
              <a:rPr lang="pt-BR" sz="4000" b="1" dirty="0" smtClean="0">
                <a:solidFill>
                  <a:srgbClr val="333399"/>
                </a:solidFill>
              </a:rPr>
            </a:br>
            <a:r>
              <a:rPr lang="pt-BR" sz="4000" b="1" dirty="0" smtClean="0">
                <a:solidFill>
                  <a:srgbClr val="333399"/>
                </a:solidFill>
              </a:rPr>
              <a:t>Que nos ama, nos aceita</a:t>
            </a:r>
            <a:br>
              <a:rPr lang="pt-BR" sz="4000" b="1" dirty="0" smtClean="0">
                <a:solidFill>
                  <a:srgbClr val="333399"/>
                </a:solidFill>
              </a:rPr>
            </a:br>
            <a:r>
              <a:rPr lang="pt-BR" sz="4000" b="1" dirty="0" smtClean="0">
                <a:solidFill>
                  <a:srgbClr val="333399"/>
                </a:solidFill>
              </a:rPr>
              <a:t> e cuida de nós! Amém!</a:t>
            </a:r>
          </a:p>
        </p:txBody>
      </p:sp>
    </p:spTree>
    <p:extLst>
      <p:ext uri="{BB962C8B-B14F-4D97-AF65-F5344CB8AC3E}">
        <p14:creationId xmlns:p14="http://schemas.microsoft.com/office/powerpoint/2010/main" val="12602863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404664"/>
            <a:ext cx="9144000" cy="60003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/>
          <p:cNvSpPr txBox="1"/>
          <p:nvPr/>
        </p:nvSpPr>
        <p:spPr>
          <a:xfrm>
            <a:off x="395536" y="596209"/>
            <a:ext cx="864096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Aft>
                <a:spcPts val="1200"/>
              </a:spcAft>
            </a:pPr>
            <a:r>
              <a:rPr lang="pt-BR" sz="4000" b="1" i="1" dirty="0" smtClean="0">
                <a:solidFill>
                  <a:srgbClr val="006699"/>
                </a:solidFill>
              </a:rPr>
              <a:t>1. Deus </a:t>
            </a:r>
            <a:r>
              <a:rPr lang="pt-BR" sz="4000" b="1" i="1" dirty="0">
                <a:solidFill>
                  <a:srgbClr val="006699"/>
                </a:solidFill>
              </a:rPr>
              <a:t>está aqui, aleluia! </a:t>
            </a:r>
            <a:endParaRPr lang="pt-BR" sz="4000" b="1" i="1" dirty="0" smtClean="0">
              <a:solidFill>
                <a:srgbClr val="006699"/>
              </a:solidFill>
            </a:endParaRPr>
          </a:p>
          <a:p>
            <a:pPr marL="540000" lvl="0">
              <a:spcAft>
                <a:spcPts val="1200"/>
              </a:spcAft>
            </a:pPr>
            <a:r>
              <a:rPr lang="pt-BR" sz="4000" b="1" i="1" dirty="0" smtClean="0">
                <a:solidFill>
                  <a:srgbClr val="006699"/>
                </a:solidFill>
              </a:rPr>
              <a:t>Tão </a:t>
            </a:r>
            <a:r>
              <a:rPr lang="pt-BR" sz="4000" b="1" i="1" dirty="0">
                <a:solidFill>
                  <a:srgbClr val="006699"/>
                </a:solidFill>
              </a:rPr>
              <a:t>certo como o ar que eu respiro. </a:t>
            </a:r>
            <a:r>
              <a:rPr lang="pt-BR" sz="4000" b="1" i="1" dirty="0" smtClean="0">
                <a:solidFill>
                  <a:srgbClr val="006699"/>
                </a:solidFill>
              </a:rPr>
              <a:t/>
            </a:r>
            <a:br>
              <a:rPr lang="pt-BR" sz="4000" b="1" i="1" dirty="0" smtClean="0">
                <a:solidFill>
                  <a:srgbClr val="006699"/>
                </a:solidFill>
              </a:rPr>
            </a:br>
            <a:r>
              <a:rPr lang="pt-BR" sz="4000" b="1" i="1" dirty="0" smtClean="0">
                <a:solidFill>
                  <a:srgbClr val="006699"/>
                </a:solidFill>
              </a:rPr>
              <a:t>Tão </a:t>
            </a:r>
            <a:r>
              <a:rPr lang="pt-BR" sz="4000" b="1" i="1" dirty="0">
                <a:solidFill>
                  <a:srgbClr val="006699"/>
                </a:solidFill>
              </a:rPr>
              <a:t>certo como o amanhã que se levanta. </a:t>
            </a:r>
            <a:r>
              <a:rPr lang="pt-BR" sz="4000" b="1" i="1" dirty="0" smtClean="0">
                <a:solidFill>
                  <a:srgbClr val="006699"/>
                </a:solidFill>
              </a:rPr>
              <a:t>Tão </a:t>
            </a:r>
            <a:r>
              <a:rPr lang="pt-BR" sz="4000" b="1" i="1" dirty="0">
                <a:solidFill>
                  <a:srgbClr val="006699"/>
                </a:solidFill>
              </a:rPr>
              <a:t>certo como eu te falo e podes me ouvir</a:t>
            </a:r>
            <a:r>
              <a:rPr lang="pt-BR" sz="4000" b="1" i="1" dirty="0" smtClean="0">
                <a:solidFill>
                  <a:srgbClr val="006699"/>
                </a:solidFill>
              </a:rPr>
              <a:t>.</a:t>
            </a:r>
            <a:r>
              <a:rPr lang="pt-BR" sz="4000" b="1" i="1" dirty="0">
                <a:solidFill>
                  <a:srgbClr val="006699"/>
                </a:solidFill>
              </a:rPr>
              <a:t> </a:t>
            </a:r>
          </a:p>
          <a:p>
            <a:pPr lvl="0">
              <a:spcAft>
                <a:spcPts val="1200"/>
              </a:spcAft>
            </a:pPr>
            <a:r>
              <a:rPr lang="pt-BR" sz="4000" b="1" i="1" dirty="0" smtClean="0">
                <a:solidFill>
                  <a:srgbClr val="006699"/>
                </a:solidFill>
              </a:rPr>
              <a:t>2. Deus </a:t>
            </a:r>
            <a:r>
              <a:rPr lang="pt-BR" sz="4000" b="1" i="1" dirty="0">
                <a:solidFill>
                  <a:srgbClr val="006699"/>
                </a:solidFill>
              </a:rPr>
              <a:t>está em mim, aleluia! ...</a:t>
            </a:r>
          </a:p>
          <a:p>
            <a:pPr>
              <a:spcAft>
                <a:spcPts val="1200"/>
              </a:spcAft>
            </a:pPr>
            <a:r>
              <a:rPr lang="pt-BR" sz="4000" b="1" i="1" dirty="0" smtClean="0">
                <a:solidFill>
                  <a:srgbClr val="006699"/>
                </a:solidFill>
              </a:rPr>
              <a:t>3. Deus </a:t>
            </a:r>
            <a:r>
              <a:rPr lang="pt-BR" sz="4000" b="1" i="1" dirty="0">
                <a:solidFill>
                  <a:srgbClr val="006699"/>
                </a:solidFill>
              </a:rPr>
              <a:t>está em ti, aleluia! ...</a:t>
            </a:r>
          </a:p>
          <a:p>
            <a:pPr>
              <a:spcAft>
                <a:spcPts val="1200"/>
              </a:spcAft>
            </a:pPr>
            <a:r>
              <a:rPr lang="pt-BR" sz="4000" b="1" i="1" dirty="0" smtClean="0">
                <a:solidFill>
                  <a:srgbClr val="006699"/>
                </a:solidFill>
              </a:rPr>
              <a:t>4</a:t>
            </a:r>
            <a:r>
              <a:rPr lang="pt-BR" sz="4000" b="1" i="1" dirty="0">
                <a:solidFill>
                  <a:srgbClr val="006699"/>
                </a:solidFill>
              </a:rPr>
              <a:t>. Deus está em nós, aleluia! ...</a:t>
            </a:r>
          </a:p>
        </p:txBody>
      </p:sp>
    </p:spTree>
    <p:extLst>
      <p:ext uri="{BB962C8B-B14F-4D97-AF65-F5344CB8AC3E}">
        <p14:creationId xmlns:p14="http://schemas.microsoft.com/office/powerpoint/2010/main" val="1230135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1340768"/>
            <a:ext cx="9144000" cy="41281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/>
          <p:cNvSpPr txBox="1"/>
          <p:nvPr/>
        </p:nvSpPr>
        <p:spPr>
          <a:xfrm>
            <a:off x="438600" y="1515556"/>
            <a:ext cx="813690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i="1" dirty="0" smtClean="0">
                <a:solidFill>
                  <a:srgbClr val="006699"/>
                </a:solidFill>
              </a:rPr>
              <a:t>Oh Senhor, só tu podes ouvir meu clamor, </a:t>
            </a:r>
          </a:p>
          <a:p>
            <a:r>
              <a:rPr lang="pt-BR" sz="4000" b="1" i="1" dirty="0" smtClean="0">
                <a:solidFill>
                  <a:srgbClr val="006699"/>
                </a:solidFill>
              </a:rPr>
              <a:t>Compreender tudo aquilo que habita aqui dentro de mim, </a:t>
            </a:r>
          </a:p>
          <a:p>
            <a:r>
              <a:rPr lang="pt-BR" sz="4000" b="1" i="1" dirty="0" smtClean="0">
                <a:solidFill>
                  <a:srgbClr val="006699"/>
                </a:solidFill>
              </a:rPr>
              <a:t>No mais profundo da </a:t>
            </a:r>
            <a:r>
              <a:rPr lang="pt-BR" sz="4000" b="1" i="1" dirty="0" err="1" smtClean="0">
                <a:solidFill>
                  <a:srgbClr val="006699"/>
                </a:solidFill>
              </a:rPr>
              <a:t>minh’alma</a:t>
            </a:r>
            <a:r>
              <a:rPr lang="pt-BR" sz="4000" b="1" i="1" dirty="0" smtClean="0">
                <a:solidFill>
                  <a:srgbClr val="006699"/>
                </a:solidFill>
              </a:rPr>
              <a:t>, do meu ser.</a:t>
            </a:r>
          </a:p>
        </p:txBody>
      </p:sp>
    </p:spTree>
    <p:extLst>
      <p:ext uri="{BB962C8B-B14F-4D97-AF65-F5344CB8AC3E}">
        <p14:creationId xmlns:p14="http://schemas.microsoft.com/office/powerpoint/2010/main" val="916379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1124744"/>
            <a:ext cx="9144000" cy="45601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/>
          <p:cNvSpPr txBox="1"/>
          <p:nvPr/>
        </p:nvSpPr>
        <p:spPr>
          <a:xfrm>
            <a:off x="438600" y="1251251"/>
            <a:ext cx="813690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i="1" dirty="0" smtClean="0">
                <a:solidFill>
                  <a:srgbClr val="006699"/>
                </a:solidFill>
              </a:rPr>
              <a:t>Só em ti encontro repouso e alívio. Eu preciso da tua presença, </a:t>
            </a:r>
          </a:p>
          <a:p>
            <a:r>
              <a:rPr lang="pt-BR" sz="4000" b="1" i="1" dirty="0" smtClean="0">
                <a:solidFill>
                  <a:srgbClr val="006699"/>
                </a:solidFill>
              </a:rPr>
              <a:t>te sentir bem perto de mim, segurando minhas mãos e guiando os meus passos. </a:t>
            </a:r>
          </a:p>
          <a:p>
            <a:r>
              <a:rPr lang="pt-BR" sz="4000" b="1" i="1" dirty="0" smtClean="0">
                <a:solidFill>
                  <a:srgbClr val="006699"/>
                </a:solidFill>
              </a:rPr>
              <a:t>Segura-me junto de ti, vem e atende a minha oração. Amém, amém!</a:t>
            </a:r>
          </a:p>
        </p:txBody>
      </p:sp>
    </p:spTree>
    <p:extLst>
      <p:ext uri="{BB962C8B-B14F-4D97-AF65-F5344CB8AC3E}">
        <p14:creationId xmlns:p14="http://schemas.microsoft.com/office/powerpoint/2010/main" val="9101216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764704"/>
            <a:ext cx="9144000" cy="52802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/>
          <p:cNvSpPr txBox="1"/>
          <p:nvPr/>
        </p:nvSpPr>
        <p:spPr>
          <a:xfrm>
            <a:off x="438600" y="908720"/>
            <a:ext cx="813690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 i="1" dirty="0" smtClean="0">
                <a:solidFill>
                  <a:srgbClr val="006699"/>
                </a:solidFill>
              </a:rPr>
              <a:t>Que a luz de Cristo brilhe, nos envolva em amor e que o seu poder nos venha proteger.</a:t>
            </a:r>
          </a:p>
          <a:p>
            <a:r>
              <a:rPr lang="pt-BR" sz="4000" b="1" i="1" dirty="0" smtClean="0">
                <a:solidFill>
                  <a:srgbClr val="006699"/>
                </a:solidFill>
              </a:rPr>
              <a:t>Que a luz de Cristo brilhe, nos envolva em amor e que o seu poder nos venha proteger, pra sempre e sempre e sempre [Amém!]. </a:t>
            </a:r>
            <a:br>
              <a:rPr lang="pt-BR" sz="4000" b="1" i="1" dirty="0" smtClean="0">
                <a:solidFill>
                  <a:srgbClr val="006699"/>
                </a:solidFill>
              </a:rPr>
            </a:br>
            <a:r>
              <a:rPr lang="pt-BR" sz="4000" b="1" i="1" dirty="0" smtClean="0">
                <a:solidFill>
                  <a:srgbClr val="006699"/>
                </a:solidFill>
              </a:rPr>
              <a:t>Que a luz de Cristo brilhe...</a:t>
            </a:r>
          </a:p>
        </p:txBody>
      </p:sp>
    </p:spTree>
    <p:extLst>
      <p:ext uri="{BB962C8B-B14F-4D97-AF65-F5344CB8AC3E}">
        <p14:creationId xmlns:p14="http://schemas.microsoft.com/office/powerpoint/2010/main" val="30284345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154</Words>
  <Application>Microsoft Office PowerPoint</Application>
  <PresentationFormat>Apresentação na tela (4:3)</PresentationFormat>
  <Paragraphs>25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NOTE_CK</dc:creator>
  <cp:lastModifiedBy>NOTE_CK</cp:lastModifiedBy>
  <cp:revision>10</cp:revision>
  <dcterms:created xsi:type="dcterms:W3CDTF">2013-10-14T11:28:19Z</dcterms:created>
  <dcterms:modified xsi:type="dcterms:W3CDTF">2013-10-14T13:19:40Z</dcterms:modified>
</cp:coreProperties>
</file>